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Initiative AI Café — Special Edition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Nuvolo × Trane Technologies × Initiative AI Café · September 10,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11091672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EAF0FF"/>
                </a:solidFill>
              </a:defRPr>
            </a:pPr>
            <a:r>
              <a:t>Welcome special guest: Jarrod DeBoy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VP, Head of Innovation Engineering — Nuvolo / Trane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Thank you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Nuvolo × Trane Technologies × Initiative AI Café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2011680"/>
            <a:ext cx="1109167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EAF0FF"/>
                </a:solidFill>
              </a:defRPr>
            </a:pPr>
            <a:r>
              <a:t>Slides + links will be shared after the session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Questions, ideas, or a demo to propose? — Bring it 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Initiative AI Café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Purpose, cadence, and format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384048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Our goals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2926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Create a practical, safe space for applied AI across Nuvolo × Trane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Short, hands-on demos; shared learnings; repeatable templates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Bridge innovation → real workflows: dev, QA, support, and business ops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Capture outcomes in a weekly brief and evolving internal toolkit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Quick history &amp; evolution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Highlights from early sessions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420624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Meetings 1–3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1) Intro: Gemini + OpenAI infrastructure overview; usage foundations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2) Windsurf coding demo by Nino (non-dev) — fast low-barrier coding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3) Agent workflows: OpenAI agent that spins a container &amp; executes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Quick history &amp; evolution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Scaling demos and process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420624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Meetings 4–6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4) Gemini Gems with dynamic context (Drive); prompt patterns &amp; optimization;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   + QA automation prototype (Plamen Tanev); n8n basics; local models preview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5) Compare Gemini vs OpenAI; GPT Custom Instances &amp; Store; OpenAI Projects;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   OpenAI Codex (Cursor/Claude Code/Windsurf) with private-repo analysis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6) Schedules &amp; automation: 7‑day AI‑news website + weekly regeneration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Quick history &amp; evolution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Enterprise LLM &amp; open models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420624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Meetings 7–8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7) Eva 2.0 (Trane corporate LLM): prompt templates, agents, file chat;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   PDF export; code canvas; governance focus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8) Open‑source breakthroughs: Sapient HRM (hierarchical reasoning);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   Google 'Nano Banana' image‑editing; Translate learning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What’s emerging from our journey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Themes across sessions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420624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Four themes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1) Agentic workflows: containers, tasks, and scheduled automation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2) Developer experience: coding assistants (Windsurf, Codex/Claude Code)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3) Enterprise alignment: corporate LLM (Eva 2.0), governance, safe adoption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4) Open ecosystem: OSS models, multimodal tools, and integrations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Welcome, Jarrod DeBoy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VP, Head of Innovation Engineering — Nuvolo / Trane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420624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What we’d love to explore together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Innovation Engineering priorities that AI Café can accelerate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Where agentic automations slot into engineering &amp; product workflows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Pilot candidates: QA automation, docs assistants, weekly signals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Contribute back: templates, best practices, internal showcases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Today’s AI Café — Special Edition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Agenda &amp; timings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420624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Schedule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Opening &amp; intros (5 min) — purpose, cadence, outcomes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Quick history recap (7 min) — key milestones 1→8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Demo 1: GitHub Spec‑Kit → AI‑driven development evolution (15 min)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Demo 2: ChatGPT Codex plugin — jobs locally &amp; in the cloud (15 min)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Q&amp;A with Jarrod &amp; group (10 min)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Next steps: contributions, automations, upcoming sessions (5 min)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B10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274320"/>
          </a:xfrm>
          <a:prstGeom prst="rect">
            <a:avLst/>
          </a:prstGeom>
          <a:solidFill>
            <a:srgbClr val="1F7AE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8531352" y="0"/>
            <a:ext cx="3657600" cy="274320"/>
          </a:xfrm>
          <a:prstGeom prst="rect">
            <a:avLst/>
          </a:prstGeom>
          <a:solidFill>
            <a:srgbClr val="640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548640" y="548640"/>
            <a:ext cx="11091672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EAF0FF"/>
                </a:solidFill>
              </a:defRPr>
            </a:pPr>
            <a:r>
              <a:t>Next steps</a:t>
            </a:r>
          </a:p>
          <a:p>
            <a:pPr>
              <a:defRPr sz="1600">
                <a:solidFill>
                  <a:srgbClr val="A9B4D0"/>
                </a:solidFill>
              </a:defRPr>
            </a:pPr>
            <a:r>
              <a:t>How to keep the momentum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48640" y="1828800"/>
            <a:ext cx="11091672" cy="4206240"/>
          </a:xfrm>
          <a:prstGeom prst="roundRect">
            <a:avLst/>
          </a:prstGeom>
          <a:solidFill>
            <a:srgbClr val="121A34"/>
          </a:solidFill>
          <a:ln>
            <a:solidFill>
              <a:srgbClr val="1F2B5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14400" y="2103120"/>
            <a:ext cx="103601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8FB6FF"/>
                </a:solidFill>
              </a:defRPr>
            </a:pPr>
            <a:r>
              <a:t>Contribute &amp; scale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2377440"/>
            <a:ext cx="10360152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EAF0FF"/>
                </a:solidFill>
              </a:defRPr>
            </a:pPr>
            <a:r>
              <a:t>Add demos/how‑tos to the internal repo; propose topics via issues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Nominate presenters (e.g., local‑model showcase)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Adopt the weekly AI‑news brief site for alignment across teams</a:t>
            </a:r>
          </a:p>
          <a:p>
            <a:pPr>
              <a:defRPr sz="1800">
                <a:solidFill>
                  <a:srgbClr val="EAF0FF"/>
                </a:solidFill>
              </a:defRPr>
            </a:pPr>
            <a:r>
              <a:t>Pick 1–2 pilot workflows to productionize in Q4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