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20A132-C67F-4F17-B6D6-6C886CB725AD}" v="2269" dt="2021-01-14T14:19:10.1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7" d="100"/>
          <a:sy n="87" d="100"/>
        </p:scale>
        <p:origin x="2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image" Target="../media/image9.svg"/><Relationship Id="rId1" Type="http://schemas.openxmlformats.org/officeDocument/2006/relationships/image" Target="../media/image16.png"/><Relationship Id="rId6" Type="http://schemas.openxmlformats.org/officeDocument/2006/relationships/image" Target="../media/image13.svg"/><Relationship Id="rId5" Type="http://schemas.openxmlformats.org/officeDocument/2006/relationships/image" Target="../media/image18.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svg"/><Relationship Id="rId1" Type="http://schemas.openxmlformats.org/officeDocument/2006/relationships/image" Target="../media/image24.png"/><Relationship Id="rId6" Type="http://schemas.openxmlformats.org/officeDocument/2006/relationships/image" Target="../media/image23.svg"/><Relationship Id="rId5" Type="http://schemas.openxmlformats.org/officeDocument/2006/relationships/image" Target="../media/image25.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1.svg"/><Relationship Id="rId1" Type="http://schemas.openxmlformats.org/officeDocument/2006/relationships/image" Target="../media/image17.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528A7E3-123A-4908-94F0-A2BFB3202F6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88B06E7-E86F-472F-96AD-BF7DC9F3575F}">
      <dgm:prSet/>
      <dgm:spPr/>
      <dgm:t>
        <a:bodyPr/>
        <a:lstStyle/>
        <a:p>
          <a:r>
            <a:rPr lang="en-US"/>
            <a:t>It is required a job search on multiple web platforms (at least 2).</a:t>
          </a:r>
        </a:p>
      </dgm:t>
    </dgm:pt>
    <dgm:pt modelId="{05B3FC37-C23C-4134-8BA6-87AB704C55F0}" type="parTrans" cxnId="{8E225E9E-33F1-4F6F-BD9F-958A0388A217}">
      <dgm:prSet/>
      <dgm:spPr/>
      <dgm:t>
        <a:bodyPr/>
        <a:lstStyle/>
        <a:p>
          <a:endParaRPr lang="en-US"/>
        </a:p>
      </dgm:t>
    </dgm:pt>
    <dgm:pt modelId="{7B600481-2E43-4C98-B2C1-D596E7A3C8B2}" type="sibTrans" cxnId="{8E225E9E-33F1-4F6F-BD9F-958A0388A217}">
      <dgm:prSet/>
      <dgm:spPr/>
      <dgm:t>
        <a:bodyPr/>
        <a:lstStyle/>
        <a:p>
          <a:endParaRPr lang="en-US"/>
        </a:p>
      </dgm:t>
    </dgm:pt>
    <dgm:pt modelId="{C41B4421-0EF5-4AA1-9BE6-8C526CDB4C7C}">
      <dgm:prSet/>
      <dgm:spPr/>
      <dgm:t>
        <a:bodyPr/>
        <a:lstStyle/>
        <a:p>
          <a:r>
            <a:rPr lang="en-US"/>
            <a:t>The robot asks the user data about the job (description, city and level of experience).</a:t>
          </a:r>
        </a:p>
      </dgm:t>
    </dgm:pt>
    <dgm:pt modelId="{C17CC4B9-3B56-4B8E-8992-5C35AAAC8EAF}" type="parTrans" cxnId="{83242E1C-179D-47B9-84D4-3A9D7187B087}">
      <dgm:prSet/>
      <dgm:spPr/>
      <dgm:t>
        <a:bodyPr/>
        <a:lstStyle/>
        <a:p>
          <a:endParaRPr lang="en-US"/>
        </a:p>
      </dgm:t>
    </dgm:pt>
    <dgm:pt modelId="{7C0E7204-DF85-4AA4-889C-0C646E8C8BF3}" type="sibTrans" cxnId="{83242E1C-179D-47B9-84D4-3A9D7187B087}">
      <dgm:prSet/>
      <dgm:spPr/>
      <dgm:t>
        <a:bodyPr/>
        <a:lstStyle/>
        <a:p>
          <a:endParaRPr lang="en-US"/>
        </a:p>
      </dgm:t>
    </dgm:pt>
    <dgm:pt modelId="{43FB136F-FCA7-4659-972B-D96D204859F2}">
      <dgm:prSet/>
      <dgm:spPr/>
      <dgm:t>
        <a:bodyPr/>
        <a:lstStyle/>
        <a:p>
          <a:r>
            <a:rPr lang="en-US"/>
            <a:t>It extracts the data on an Excel file, containing data about the company's name, type of employment, all levels of career experience, the company's address and the link to the job's page.</a:t>
          </a:r>
        </a:p>
      </dgm:t>
    </dgm:pt>
    <dgm:pt modelId="{3FCF38FA-F314-41AF-AE97-FC1E5F26C1AD}" type="parTrans" cxnId="{E35C2D3E-275F-485E-A297-145C9C652405}">
      <dgm:prSet/>
      <dgm:spPr/>
      <dgm:t>
        <a:bodyPr/>
        <a:lstStyle/>
        <a:p>
          <a:endParaRPr lang="en-US"/>
        </a:p>
      </dgm:t>
    </dgm:pt>
    <dgm:pt modelId="{2B5F518F-72B6-4AB2-867F-132443BB11CF}" type="sibTrans" cxnId="{E35C2D3E-275F-485E-A297-145C9C652405}">
      <dgm:prSet/>
      <dgm:spPr/>
      <dgm:t>
        <a:bodyPr/>
        <a:lstStyle/>
        <a:p>
          <a:endParaRPr lang="en-US"/>
        </a:p>
      </dgm:t>
    </dgm:pt>
    <dgm:pt modelId="{2C450AE6-03D8-4005-8F98-1EA869B04595}">
      <dgm:prSet/>
      <dgm:spPr/>
      <dgm:t>
        <a:bodyPr/>
        <a:lstStyle/>
        <a:p>
          <a:r>
            <a:rPr lang="en-US"/>
            <a:t>Finally, the robot sends the Excel file to the user via the email they provided. </a:t>
          </a:r>
        </a:p>
      </dgm:t>
    </dgm:pt>
    <dgm:pt modelId="{EABCAA52-B6F4-4554-93F7-E70539F132D5}" type="parTrans" cxnId="{8A104D53-EE15-4C10-B3F4-A5166141D0FB}">
      <dgm:prSet/>
      <dgm:spPr/>
      <dgm:t>
        <a:bodyPr/>
        <a:lstStyle/>
        <a:p>
          <a:endParaRPr lang="en-US"/>
        </a:p>
      </dgm:t>
    </dgm:pt>
    <dgm:pt modelId="{ADE9DCDC-1155-4155-ADF7-CC5B23E8CE4D}" type="sibTrans" cxnId="{8A104D53-EE15-4C10-B3F4-A5166141D0FB}">
      <dgm:prSet/>
      <dgm:spPr/>
      <dgm:t>
        <a:bodyPr/>
        <a:lstStyle/>
        <a:p>
          <a:endParaRPr lang="en-US"/>
        </a:p>
      </dgm:t>
    </dgm:pt>
    <dgm:pt modelId="{981C9540-EA04-4C0A-96CF-8AFED062F28A}" type="pres">
      <dgm:prSet presAssocID="{F528A7E3-123A-4908-94F0-A2BFB3202F6A}" presName="root" presStyleCnt="0">
        <dgm:presLayoutVars>
          <dgm:dir/>
          <dgm:resizeHandles val="exact"/>
        </dgm:presLayoutVars>
      </dgm:prSet>
      <dgm:spPr/>
    </dgm:pt>
    <dgm:pt modelId="{FAEC6882-2DA7-44A7-BF30-CCA297DE3FB5}" type="pres">
      <dgm:prSet presAssocID="{188B06E7-E86F-472F-96AD-BF7DC9F3575F}" presName="compNode" presStyleCnt="0"/>
      <dgm:spPr/>
    </dgm:pt>
    <dgm:pt modelId="{B5CEC756-FB79-4C2D-8505-C00CBB51BA68}" type="pres">
      <dgm:prSet presAssocID="{188B06E7-E86F-472F-96AD-BF7DC9F3575F}" presName="bgRect" presStyleLbl="bgShp" presStyleIdx="0" presStyleCnt="4"/>
      <dgm:spPr/>
    </dgm:pt>
    <dgm:pt modelId="{9D2E2251-637E-438A-8F4B-2DCFF315E235}" type="pres">
      <dgm:prSet presAssocID="{188B06E7-E86F-472F-96AD-BF7DC9F3575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0CBB1298-B34D-4D90-9EF1-29E88DB4F61F}" type="pres">
      <dgm:prSet presAssocID="{188B06E7-E86F-472F-96AD-BF7DC9F3575F}" presName="spaceRect" presStyleCnt="0"/>
      <dgm:spPr/>
    </dgm:pt>
    <dgm:pt modelId="{C9A9F9EF-CC67-47A5-B465-883B4840E967}" type="pres">
      <dgm:prSet presAssocID="{188B06E7-E86F-472F-96AD-BF7DC9F3575F}" presName="parTx" presStyleLbl="revTx" presStyleIdx="0" presStyleCnt="4">
        <dgm:presLayoutVars>
          <dgm:chMax val="0"/>
          <dgm:chPref val="0"/>
        </dgm:presLayoutVars>
      </dgm:prSet>
      <dgm:spPr/>
    </dgm:pt>
    <dgm:pt modelId="{6413CCDF-0246-464E-9179-EB90BF665243}" type="pres">
      <dgm:prSet presAssocID="{7B600481-2E43-4C98-B2C1-D596E7A3C8B2}" presName="sibTrans" presStyleCnt="0"/>
      <dgm:spPr/>
    </dgm:pt>
    <dgm:pt modelId="{906BA90A-CF51-4597-9EBC-0041277CE3EB}" type="pres">
      <dgm:prSet presAssocID="{C41B4421-0EF5-4AA1-9BE6-8C526CDB4C7C}" presName="compNode" presStyleCnt="0"/>
      <dgm:spPr/>
    </dgm:pt>
    <dgm:pt modelId="{3F54CB49-B698-43A8-8096-60B86F281EC9}" type="pres">
      <dgm:prSet presAssocID="{C41B4421-0EF5-4AA1-9BE6-8C526CDB4C7C}" presName="bgRect" presStyleLbl="bgShp" presStyleIdx="1" presStyleCnt="4"/>
      <dgm:spPr/>
    </dgm:pt>
    <dgm:pt modelId="{E635390D-1CB4-44B3-B1DF-A583E5EE86B1}" type="pres">
      <dgm:prSet presAssocID="{C41B4421-0EF5-4AA1-9BE6-8C526CDB4C7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9B7349C4-7B36-4253-912A-C55BC00EE5C0}" type="pres">
      <dgm:prSet presAssocID="{C41B4421-0EF5-4AA1-9BE6-8C526CDB4C7C}" presName="spaceRect" presStyleCnt="0"/>
      <dgm:spPr/>
    </dgm:pt>
    <dgm:pt modelId="{8F947162-930E-4CFB-8ED6-654E58D4AD3E}" type="pres">
      <dgm:prSet presAssocID="{C41B4421-0EF5-4AA1-9BE6-8C526CDB4C7C}" presName="parTx" presStyleLbl="revTx" presStyleIdx="1" presStyleCnt="4">
        <dgm:presLayoutVars>
          <dgm:chMax val="0"/>
          <dgm:chPref val="0"/>
        </dgm:presLayoutVars>
      </dgm:prSet>
      <dgm:spPr/>
    </dgm:pt>
    <dgm:pt modelId="{94D090B3-85D5-4EC6-B6F5-E7001FC2B231}" type="pres">
      <dgm:prSet presAssocID="{7C0E7204-DF85-4AA4-889C-0C646E8C8BF3}" presName="sibTrans" presStyleCnt="0"/>
      <dgm:spPr/>
    </dgm:pt>
    <dgm:pt modelId="{43D5873D-6A24-40F5-ABAC-BE8C7967F140}" type="pres">
      <dgm:prSet presAssocID="{43FB136F-FCA7-4659-972B-D96D204859F2}" presName="compNode" presStyleCnt="0"/>
      <dgm:spPr/>
    </dgm:pt>
    <dgm:pt modelId="{FA80C5F3-9672-4BCE-829C-5DA54A1EFCA1}" type="pres">
      <dgm:prSet presAssocID="{43FB136F-FCA7-4659-972B-D96D204859F2}" presName="bgRect" presStyleLbl="bgShp" presStyleIdx="2" presStyleCnt="4"/>
      <dgm:spPr/>
    </dgm:pt>
    <dgm:pt modelId="{1769035F-A6E5-4FE1-B3E6-28044D803FC3}" type="pres">
      <dgm:prSet presAssocID="{43FB136F-FCA7-4659-972B-D96D204859F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ffice Worker"/>
        </a:ext>
      </dgm:extLst>
    </dgm:pt>
    <dgm:pt modelId="{F9F504A1-4375-4233-BF99-EE398BB1A287}" type="pres">
      <dgm:prSet presAssocID="{43FB136F-FCA7-4659-972B-D96D204859F2}" presName="spaceRect" presStyleCnt="0"/>
      <dgm:spPr/>
    </dgm:pt>
    <dgm:pt modelId="{552B2E49-082E-4FE1-BA8B-923A7AC3E4B6}" type="pres">
      <dgm:prSet presAssocID="{43FB136F-FCA7-4659-972B-D96D204859F2}" presName="parTx" presStyleLbl="revTx" presStyleIdx="2" presStyleCnt="4">
        <dgm:presLayoutVars>
          <dgm:chMax val="0"/>
          <dgm:chPref val="0"/>
        </dgm:presLayoutVars>
      </dgm:prSet>
      <dgm:spPr/>
    </dgm:pt>
    <dgm:pt modelId="{9972A65D-CDF5-4AC5-B2D5-19E8A0D1D150}" type="pres">
      <dgm:prSet presAssocID="{2B5F518F-72B6-4AB2-867F-132443BB11CF}" presName="sibTrans" presStyleCnt="0"/>
      <dgm:spPr/>
    </dgm:pt>
    <dgm:pt modelId="{3A1566FD-3BD7-48CD-8D3C-26AD39CA547A}" type="pres">
      <dgm:prSet presAssocID="{2C450AE6-03D8-4005-8F98-1EA869B04595}" presName="compNode" presStyleCnt="0"/>
      <dgm:spPr/>
    </dgm:pt>
    <dgm:pt modelId="{37DE8DC4-7D2E-42D5-82A9-9C831A03D7C7}" type="pres">
      <dgm:prSet presAssocID="{2C450AE6-03D8-4005-8F98-1EA869B04595}" presName="bgRect" presStyleLbl="bgShp" presStyleIdx="3" presStyleCnt="4"/>
      <dgm:spPr/>
    </dgm:pt>
    <dgm:pt modelId="{62B3ED23-2EEC-47D1-B01C-2C22E7C9EE43}" type="pres">
      <dgm:prSet presAssocID="{2C450AE6-03D8-4005-8F98-1EA869B0459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EDAD5078-8CD6-4CE6-81F7-08B3EC18D878}" type="pres">
      <dgm:prSet presAssocID="{2C450AE6-03D8-4005-8F98-1EA869B04595}" presName="spaceRect" presStyleCnt="0"/>
      <dgm:spPr/>
    </dgm:pt>
    <dgm:pt modelId="{6C67E312-432D-4025-872F-6051FD334CC9}" type="pres">
      <dgm:prSet presAssocID="{2C450AE6-03D8-4005-8F98-1EA869B04595}" presName="parTx" presStyleLbl="revTx" presStyleIdx="3" presStyleCnt="4">
        <dgm:presLayoutVars>
          <dgm:chMax val="0"/>
          <dgm:chPref val="0"/>
        </dgm:presLayoutVars>
      </dgm:prSet>
      <dgm:spPr/>
    </dgm:pt>
  </dgm:ptLst>
  <dgm:cxnLst>
    <dgm:cxn modelId="{AF542718-5AAF-4656-8DCC-848EA1C9DCA5}" type="presOf" srcId="{C41B4421-0EF5-4AA1-9BE6-8C526CDB4C7C}" destId="{8F947162-930E-4CFB-8ED6-654E58D4AD3E}" srcOrd="0" destOrd="0" presId="urn:microsoft.com/office/officeart/2018/2/layout/IconVerticalSolidList"/>
    <dgm:cxn modelId="{83242E1C-179D-47B9-84D4-3A9D7187B087}" srcId="{F528A7E3-123A-4908-94F0-A2BFB3202F6A}" destId="{C41B4421-0EF5-4AA1-9BE6-8C526CDB4C7C}" srcOrd="1" destOrd="0" parTransId="{C17CC4B9-3B56-4B8E-8992-5C35AAAC8EAF}" sibTransId="{7C0E7204-DF85-4AA4-889C-0C646E8C8BF3}"/>
    <dgm:cxn modelId="{E35C2D3E-275F-485E-A297-145C9C652405}" srcId="{F528A7E3-123A-4908-94F0-A2BFB3202F6A}" destId="{43FB136F-FCA7-4659-972B-D96D204859F2}" srcOrd="2" destOrd="0" parTransId="{3FCF38FA-F314-41AF-AE97-FC1E5F26C1AD}" sibTransId="{2B5F518F-72B6-4AB2-867F-132443BB11CF}"/>
    <dgm:cxn modelId="{8A104D53-EE15-4C10-B3F4-A5166141D0FB}" srcId="{F528A7E3-123A-4908-94F0-A2BFB3202F6A}" destId="{2C450AE6-03D8-4005-8F98-1EA869B04595}" srcOrd="3" destOrd="0" parTransId="{EABCAA52-B6F4-4554-93F7-E70539F132D5}" sibTransId="{ADE9DCDC-1155-4155-ADF7-CC5B23E8CE4D}"/>
    <dgm:cxn modelId="{F13F8393-2F43-446E-A534-E478BBD3954D}" type="presOf" srcId="{F528A7E3-123A-4908-94F0-A2BFB3202F6A}" destId="{981C9540-EA04-4C0A-96CF-8AFED062F28A}" srcOrd="0" destOrd="0" presId="urn:microsoft.com/office/officeart/2018/2/layout/IconVerticalSolidList"/>
    <dgm:cxn modelId="{5DC4AB97-CF4D-4311-95E4-ECB6871B9869}" type="presOf" srcId="{188B06E7-E86F-472F-96AD-BF7DC9F3575F}" destId="{C9A9F9EF-CC67-47A5-B465-883B4840E967}" srcOrd="0" destOrd="0" presId="urn:microsoft.com/office/officeart/2018/2/layout/IconVerticalSolidList"/>
    <dgm:cxn modelId="{8E225E9E-33F1-4F6F-BD9F-958A0388A217}" srcId="{F528A7E3-123A-4908-94F0-A2BFB3202F6A}" destId="{188B06E7-E86F-472F-96AD-BF7DC9F3575F}" srcOrd="0" destOrd="0" parTransId="{05B3FC37-C23C-4134-8BA6-87AB704C55F0}" sibTransId="{7B600481-2E43-4C98-B2C1-D596E7A3C8B2}"/>
    <dgm:cxn modelId="{785E06AD-1BFA-4351-9FDB-94366C1613CE}" type="presOf" srcId="{2C450AE6-03D8-4005-8F98-1EA869B04595}" destId="{6C67E312-432D-4025-872F-6051FD334CC9}" srcOrd="0" destOrd="0" presId="urn:microsoft.com/office/officeart/2018/2/layout/IconVerticalSolidList"/>
    <dgm:cxn modelId="{9ECC70EB-3475-4663-8489-23C263EF3D9C}" type="presOf" srcId="{43FB136F-FCA7-4659-972B-D96D204859F2}" destId="{552B2E49-082E-4FE1-BA8B-923A7AC3E4B6}" srcOrd="0" destOrd="0" presId="urn:microsoft.com/office/officeart/2018/2/layout/IconVerticalSolidList"/>
    <dgm:cxn modelId="{464EF74F-3853-4C8B-BC35-1E91BDA6420A}" type="presParOf" srcId="{981C9540-EA04-4C0A-96CF-8AFED062F28A}" destId="{FAEC6882-2DA7-44A7-BF30-CCA297DE3FB5}" srcOrd="0" destOrd="0" presId="urn:microsoft.com/office/officeart/2018/2/layout/IconVerticalSolidList"/>
    <dgm:cxn modelId="{1E4E1F81-A339-4DE8-A47D-A7CDD5D8ED96}" type="presParOf" srcId="{FAEC6882-2DA7-44A7-BF30-CCA297DE3FB5}" destId="{B5CEC756-FB79-4C2D-8505-C00CBB51BA68}" srcOrd="0" destOrd="0" presId="urn:microsoft.com/office/officeart/2018/2/layout/IconVerticalSolidList"/>
    <dgm:cxn modelId="{FE0DA10C-EF05-4C1D-8AB1-3D760C9FD045}" type="presParOf" srcId="{FAEC6882-2DA7-44A7-BF30-CCA297DE3FB5}" destId="{9D2E2251-637E-438A-8F4B-2DCFF315E235}" srcOrd="1" destOrd="0" presId="urn:microsoft.com/office/officeart/2018/2/layout/IconVerticalSolidList"/>
    <dgm:cxn modelId="{00D865D1-F6FD-400D-A475-AA439EAC78FC}" type="presParOf" srcId="{FAEC6882-2DA7-44A7-BF30-CCA297DE3FB5}" destId="{0CBB1298-B34D-4D90-9EF1-29E88DB4F61F}" srcOrd="2" destOrd="0" presId="urn:microsoft.com/office/officeart/2018/2/layout/IconVerticalSolidList"/>
    <dgm:cxn modelId="{F506B5E3-1BD1-42C7-AD7E-9D61810EC108}" type="presParOf" srcId="{FAEC6882-2DA7-44A7-BF30-CCA297DE3FB5}" destId="{C9A9F9EF-CC67-47A5-B465-883B4840E967}" srcOrd="3" destOrd="0" presId="urn:microsoft.com/office/officeart/2018/2/layout/IconVerticalSolidList"/>
    <dgm:cxn modelId="{325426AD-1279-446D-AB8D-FCE6F1F307B1}" type="presParOf" srcId="{981C9540-EA04-4C0A-96CF-8AFED062F28A}" destId="{6413CCDF-0246-464E-9179-EB90BF665243}" srcOrd="1" destOrd="0" presId="urn:microsoft.com/office/officeart/2018/2/layout/IconVerticalSolidList"/>
    <dgm:cxn modelId="{A964DE04-F87F-4959-AF16-EC13094B63FB}" type="presParOf" srcId="{981C9540-EA04-4C0A-96CF-8AFED062F28A}" destId="{906BA90A-CF51-4597-9EBC-0041277CE3EB}" srcOrd="2" destOrd="0" presId="urn:microsoft.com/office/officeart/2018/2/layout/IconVerticalSolidList"/>
    <dgm:cxn modelId="{680E8421-8D29-427F-BD9C-253223F9D0BB}" type="presParOf" srcId="{906BA90A-CF51-4597-9EBC-0041277CE3EB}" destId="{3F54CB49-B698-43A8-8096-60B86F281EC9}" srcOrd="0" destOrd="0" presId="urn:microsoft.com/office/officeart/2018/2/layout/IconVerticalSolidList"/>
    <dgm:cxn modelId="{2EA04622-2D71-4810-B24A-E68C1D65A602}" type="presParOf" srcId="{906BA90A-CF51-4597-9EBC-0041277CE3EB}" destId="{E635390D-1CB4-44B3-B1DF-A583E5EE86B1}" srcOrd="1" destOrd="0" presId="urn:microsoft.com/office/officeart/2018/2/layout/IconVerticalSolidList"/>
    <dgm:cxn modelId="{87ACCCE2-470D-4D2A-AE7F-8EA486C0FBD9}" type="presParOf" srcId="{906BA90A-CF51-4597-9EBC-0041277CE3EB}" destId="{9B7349C4-7B36-4253-912A-C55BC00EE5C0}" srcOrd="2" destOrd="0" presId="urn:microsoft.com/office/officeart/2018/2/layout/IconVerticalSolidList"/>
    <dgm:cxn modelId="{5DE4F5F0-EA2F-4B14-B085-FA5FF80B3357}" type="presParOf" srcId="{906BA90A-CF51-4597-9EBC-0041277CE3EB}" destId="{8F947162-930E-4CFB-8ED6-654E58D4AD3E}" srcOrd="3" destOrd="0" presId="urn:microsoft.com/office/officeart/2018/2/layout/IconVerticalSolidList"/>
    <dgm:cxn modelId="{9F1CD0DA-3106-43C4-9EBA-1E10BA296823}" type="presParOf" srcId="{981C9540-EA04-4C0A-96CF-8AFED062F28A}" destId="{94D090B3-85D5-4EC6-B6F5-E7001FC2B231}" srcOrd="3" destOrd="0" presId="urn:microsoft.com/office/officeart/2018/2/layout/IconVerticalSolidList"/>
    <dgm:cxn modelId="{E8644C2B-FF62-496E-9B96-D9C9A42D2B7A}" type="presParOf" srcId="{981C9540-EA04-4C0A-96CF-8AFED062F28A}" destId="{43D5873D-6A24-40F5-ABAC-BE8C7967F140}" srcOrd="4" destOrd="0" presId="urn:microsoft.com/office/officeart/2018/2/layout/IconVerticalSolidList"/>
    <dgm:cxn modelId="{1C5AEBC5-0238-4F4C-8664-856BA2C8B170}" type="presParOf" srcId="{43D5873D-6A24-40F5-ABAC-BE8C7967F140}" destId="{FA80C5F3-9672-4BCE-829C-5DA54A1EFCA1}" srcOrd="0" destOrd="0" presId="urn:microsoft.com/office/officeart/2018/2/layout/IconVerticalSolidList"/>
    <dgm:cxn modelId="{382EB8CC-A14B-45D8-86C1-409B9C096218}" type="presParOf" srcId="{43D5873D-6A24-40F5-ABAC-BE8C7967F140}" destId="{1769035F-A6E5-4FE1-B3E6-28044D803FC3}" srcOrd="1" destOrd="0" presId="urn:microsoft.com/office/officeart/2018/2/layout/IconVerticalSolidList"/>
    <dgm:cxn modelId="{A9F4AC3F-6BEF-404D-8AAD-148B1EBD1A29}" type="presParOf" srcId="{43D5873D-6A24-40F5-ABAC-BE8C7967F140}" destId="{F9F504A1-4375-4233-BF99-EE398BB1A287}" srcOrd="2" destOrd="0" presId="urn:microsoft.com/office/officeart/2018/2/layout/IconVerticalSolidList"/>
    <dgm:cxn modelId="{166A8504-BC17-4D35-B952-A85E3BEC46DE}" type="presParOf" srcId="{43D5873D-6A24-40F5-ABAC-BE8C7967F140}" destId="{552B2E49-082E-4FE1-BA8B-923A7AC3E4B6}" srcOrd="3" destOrd="0" presId="urn:microsoft.com/office/officeart/2018/2/layout/IconVerticalSolidList"/>
    <dgm:cxn modelId="{88645AC7-1CD5-400E-B0D8-7E9A4BB6F610}" type="presParOf" srcId="{981C9540-EA04-4C0A-96CF-8AFED062F28A}" destId="{9972A65D-CDF5-4AC5-B2D5-19E8A0D1D150}" srcOrd="5" destOrd="0" presId="urn:microsoft.com/office/officeart/2018/2/layout/IconVerticalSolidList"/>
    <dgm:cxn modelId="{2177F7E2-922F-4F3E-9EA8-6FBC5DA389C1}" type="presParOf" srcId="{981C9540-EA04-4C0A-96CF-8AFED062F28A}" destId="{3A1566FD-3BD7-48CD-8D3C-26AD39CA547A}" srcOrd="6" destOrd="0" presId="urn:microsoft.com/office/officeart/2018/2/layout/IconVerticalSolidList"/>
    <dgm:cxn modelId="{4182833D-F7E6-4AD9-B0F7-588A4C8ADA4D}" type="presParOf" srcId="{3A1566FD-3BD7-48CD-8D3C-26AD39CA547A}" destId="{37DE8DC4-7D2E-42D5-82A9-9C831A03D7C7}" srcOrd="0" destOrd="0" presId="urn:microsoft.com/office/officeart/2018/2/layout/IconVerticalSolidList"/>
    <dgm:cxn modelId="{61A054DB-27F6-4800-93A2-52C6D9A2C12D}" type="presParOf" srcId="{3A1566FD-3BD7-48CD-8D3C-26AD39CA547A}" destId="{62B3ED23-2EEC-47D1-B01C-2C22E7C9EE43}" srcOrd="1" destOrd="0" presId="urn:microsoft.com/office/officeart/2018/2/layout/IconVerticalSolidList"/>
    <dgm:cxn modelId="{796B8F29-5386-4946-8D53-D5C88B000768}" type="presParOf" srcId="{3A1566FD-3BD7-48CD-8D3C-26AD39CA547A}" destId="{EDAD5078-8CD6-4CE6-81F7-08B3EC18D878}" srcOrd="2" destOrd="0" presId="urn:microsoft.com/office/officeart/2018/2/layout/IconVerticalSolidList"/>
    <dgm:cxn modelId="{9C700DFF-7F51-437E-AA9A-E3731B864141}" type="presParOf" srcId="{3A1566FD-3BD7-48CD-8D3C-26AD39CA547A}" destId="{6C67E312-432D-4025-872F-6051FD334CC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13E2DF-78D5-447F-BCE7-77215EEB33B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E13CCC0-52F4-41A5-9AFB-51AC7792A599}">
      <dgm:prSet/>
      <dgm:spPr/>
      <dgm:t>
        <a:bodyPr/>
        <a:lstStyle/>
        <a:p>
          <a:r>
            <a:rPr lang="en-US"/>
            <a:t>The biggest challenge was to solve the bugs.</a:t>
          </a:r>
        </a:p>
      </dgm:t>
    </dgm:pt>
    <dgm:pt modelId="{3B56FDF2-81C9-4FA6-B887-AA361865FFC4}" type="parTrans" cxnId="{AA1672BF-A46B-4A88-834C-C5829D1909FD}">
      <dgm:prSet/>
      <dgm:spPr/>
      <dgm:t>
        <a:bodyPr/>
        <a:lstStyle/>
        <a:p>
          <a:endParaRPr lang="en-US"/>
        </a:p>
      </dgm:t>
    </dgm:pt>
    <dgm:pt modelId="{255B4CF8-E20D-4AC6-B7CE-C3CCAAAB7EF2}" type="sibTrans" cxnId="{AA1672BF-A46B-4A88-834C-C5829D1909FD}">
      <dgm:prSet/>
      <dgm:spPr/>
      <dgm:t>
        <a:bodyPr/>
        <a:lstStyle/>
        <a:p>
          <a:endParaRPr lang="en-US"/>
        </a:p>
      </dgm:t>
    </dgm:pt>
    <dgm:pt modelId="{15021EE9-61DA-4996-A445-3D0B5F2D1168}">
      <dgm:prSet/>
      <dgm:spPr/>
      <dgm:t>
        <a:bodyPr/>
        <a:lstStyle/>
        <a:p>
          <a:r>
            <a:rPr lang="en-US"/>
            <a:t>Most of them were caused by data scrapings and other UI automation activities.</a:t>
          </a:r>
        </a:p>
      </dgm:t>
    </dgm:pt>
    <dgm:pt modelId="{931F7F8A-516B-4687-A575-EAEAB1D26D0A}" type="parTrans" cxnId="{44DEA65C-8976-45C8-B23B-BBDC01DE7CB6}">
      <dgm:prSet/>
      <dgm:spPr/>
      <dgm:t>
        <a:bodyPr/>
        <a:lstStyle/>
        <a:p>
          <a:endParaRPr lang="en-US"/>
        </a:p>
      </dgm:t>
    </dgm:pt>
    <dgm:pt modelId="{861F6721-05EC-47C3-BED0-63D487051233}" type="sibTrans" cxnId="{44DEA65C-8976-45C8-B23B-BBDC01DE7CB6}">
      <dgm:prSet/>
      <dgm:spPr/>
      <dgm:t>
        <a:bodyPr/>
        <a:lstStyle/>
        <a:p>
          <a:endParaRPr lang="en-US"/>
        </a:p>
      </dgm:t>
    </dgm:pt>
    <dgm:pt modelId="{F3BB97F4-6946-41B9-8A3A-D1841730EE85}">
      <dgm:prSet/>
      <dgm:spPr/>
      <dgm:t>
        <a:bodyPr/>
        <a:lstStyle/>
        <a:p>
          <a:r>
            <a:rPr lang="en-US"/>
            <a:t>Besides the implementation problems, we faced minor communication and synchronization problems, regarding the team.</a:t>
          </a:r>
        </a:p>
      </dgm:t>
    </dgm:pt>
    <dgm:pt modelId="{4385170E-6B35-42C7-885F-A86858FF4569}" type="parTrans" cxnId="{83080120-41FA-4E9B-A78E-BF661E578D06}">
      <dgm:prSet/>
      <dgm:spPr/>
      <dgm:t>
        <a:bodyPr/>
        <a:lstStyle/>
        <a:p>
          <a:endParaRPr lang="en-US"/>
        </a:p>
      </dgm:t>
    </dgm:pt>
    <dgm:pt modelId="{3C1F1DF2-42F1-42B9-9DC6-38338A1B2A1B}" type="sibTrans" cxnId="{83080120-41FA-4E9B-A78E-BF661E578D06}">
      <dgm:prSet/>
      <dgm:spPr/>
      <dgm:t>
        <a:bodyPr/>
        <a:lstStyle/>
        <a:p>
          <a:endParaRPr lang="en-US"/>
        </a:p>
      </dgm:t>
    </dgm:pt>
    <dgm:pt modelId="{850C1284-8EDC-4851-A805-6F2E6E0F4B04}" type="pres">
      <dgm:prSet presAssocID="{3A13E2DF-78D5-447F-BCE7-77215EEB33BF}" presName="root" presStyleCnt="0">
        <dgm:presLayoutVars>
          <dgm:dir/>
          <dgm:resizeHandles val="exact"/>
        </dgm:presLayoutVars>
      </dgm:prSet>
      <dgm:spPr/>
    </dgm:pt>
    <dgm:pt modelId="{4260AFB7-B009-4833-8C7E-B037C71DBAF3}" type="pres">
      <dgm:prSet presAssocID="{BE13CCC0-52F4-41A5-9AFB-51AC7792A599}" presName="compNode" presStyleCnt="0"/>
      <dgm:spPr/>
    </dgm:pt>
    <dgm:pt modelId="{E657F7C2-4962-474B-94B2-B39E9EA0AC63}" type="pres">
      <dgm:prSet presAssocID="{BE13CCC0-52F4-41A5-9AFB-51AC7792A599}" presName="bgRect" presStyleLbl="bgShp" presStyleIdx="0" presStyleCnt="3"/>
      <dgm:spPr/>
    </dgm:pt>
    <dgm:pt modelId="{C7C9481B-F014-4945-9364-8A026A6A60C3}" type="pres">
      <dgm:prSet presAssocID="{BE13CCC0-52F4-41A5-9AFB-51AC7792A59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g under Magnifying Glass"/>
        </a:ext>
      </dgm:extLst>
    </dgm:pt>
    <dgm:pt modelId="{CD0B0D3F-3160-44E8-A4FE-C369994A7030}" type="pres">
      <dgm:prSet presAssocID="{BE13CCC0-52F4-41A5-9AFB-51AC7792A599}" presName="spaceRect" presStyleCnt="0"/>
      <dgm:spPr/>
    </dgm:pt>
    <dgm:pt modelId="{6EC1B83B-5B66-4A8C-910D-3F40A63821B3}" type="pres">
      <dgm:prSet presAssocID="{BE13CCC0-52F4-41A5-9AFB-51AC7792A599}" presName="parTx" presStyleLbl="revTx" presStyleIdx="0" presStyleCnt="3">
        <dgm:presLayoutVars>
          <dgm:chMax val="0"/>
          <dgm:chPref val="0"/>
        </dgm:presLayoutVars>
      </dgm:prSet>
      <dgm:spPr/>
    </dgm:pt>
    <dgm:pt modelId="{3D6B51C3-2FC8-4A74-9CE9-6420BE3C6430}" type="pres">
      <dgm:prSet presAssocID="{255B4CF8-E20D-4AC6-B7CE-C3CCAAAB7EF2}" presName="sibTrans" presStyleCnt="0"/>
      <dgm:spPr/>
    </dgm:pt>
    <dgm:pt modelId="{DF221587-4C26-4AD7-9952-CD7D3F84358D}" type="pres">
      <dgm:prSet presAssocID="{15021EE9-61DA-4996-A445-3D0B5F2D1168}" presName="compNode" presStyleCnt="0"/>
      <dgm:spPr/>
    </dgm:pt>
    <dgm:pt modelId="{F234F76B-1880-4E95-8CDB-A9510A181413}" type="pres">
      <dgm:prSet presAssocID="{15021EE9-61DA-4996-A445-3D0B5F2D1168}" presName="bgRect" presStyleLbl="bgShp" presStyleIdx="1" presStyleCnt="3"/>
      <dgm:spPr/>
    </dgm:pt>
    <dgm:pt modelId="{D4257CF3-E5A4-429D-9568-AC15DD8A0BAF}" type="pres">
      <dgm:prSet presAssocID="{15021EE9-61DA-4996-A445-3D0B5F2D116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084FEEF4-A238-4F5E-B72F-2A5270294429}" type="pres">
      <dgm:prSet presAssocID="{15021EE9-61DA-4996-A445-3D0B5F2D1168}" presName="spaceRect" presStyleCnt="0"/>
      <dgm:spPr/>
    </dgm:pt>
    <dgm:pt modelId="{A5CBD113-8A20-4C31-8654-D6BB493CD2B1}" type="pres">
      <dgm:prSet presAssocID="{15021EE9-61DA-4996-A445-3D0B5F2D1168}" presName="parTx" presStyleLbl="revTx" presStyleIdx="1" presStyleCnt="3">
        <dgm:presLayoutVars>
          <dgm:chMax val="0"/>
          <dgm:chPref val="0"/>
        </dgm:presLayoutVars>
      </dgm:prSet>
      <dgm:spPr/>
    </dgm:pt>
    <dgm:pt modelId="{777B0E31-9267-4756-B673-8460A28F0A2C}" type="pres">
      <dgm:prSet presAssocID="{861F6721-05EC-47C3-BED0-63D487051233}" presName="sibTrans" presStyleCnt="0"/>
      <dgm:spPr/>
    </dgm:pt>
    <dgm:pt modelId="{3AED8BEF-C445-4B5A-9EE5-7AE80355406A}" type="pres">
      <dgm:prSet presAssocID="{F3BB97F4-6946-41B9-8A3A-D1841730EE85}" presName="compNode" presStyleCnt="0"/>
      <dgm:spPr/>
    </dgm:pt>
    <dgm:pt modelId="{ED9DB443-6562-4C36-B540-325000386CC1}" type="pres">
      <dgm:prSet presAssocID="{F3BB97F4-6946-41B9-8A3A-D1841730EE85}" presName="bgRect" presStyleLbl="bgShp" presStyleIdx="2" presStyleCnt="3"/>
      <dgm:spPr/>
    </dgm:pt>
    <dgm:pt modelId="{F2DAFA03-1BA2-43A2-B295-A8086F0E87E7}" type="pres">
      <dgm:prSet presAssocID="{F3BB97F4-6946-41B9-8A3A-D1841730EE8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Network"/>
        </a:ext>
      </dgm:extLst>
    </dgm:pt>
    <dgm:pt modelId="{100F79D5-5053-4FCC-8E8F-E299429733A6}" type="pres">
      <dgm:prSet presAssocID="{F3BB97F4-6946-41B9-8A3A-D1841730EE85}" presName="spaceRect" presStyleCnt="0"/>
      <dgm:spPr/>
    </dgm:pt>
    <dgm:pt modelId="{0995EFFF-1AA4-457A-958C-9B1A67F040F1}" type="pres">
      <dgm:prSet presAssocID="{F3BB97F4-6946-41B9-8A3A-D1841730EE85}" presName="parTx" presStyleLbl="revTx" presStyleIdx="2" presStyleCnt="3">
        <dgm:presLayoutVars>
          <dgm:chMax val="0"/>
          <dgm:chPref val="0"/>
        </dgm:presLayoutVars>
      </dgm:prSet>
      <dgm:spPr/>
    </dgm:pt>
  </dgm:ptLst>
  <dgm:cxnLst>
    <dgm:cxn modelId="{83080120-41FA-4E9B-A78E-BF661E578D06}" srcId="{3A13E2DF-78D5-447F-BCE7-77215EEB33BF}" destId="{F3BB97F4-6946-41B9-8A3A-D1841730EE85}" srcOrd="2" destOrd="0" parTransId="{4385170E-6B35-42C7-885F-A86858FF4569}" sibTransId="{3C1F1DF2-42F1-42B9-9DC6-38338A1B2A1B}"/>
    <dgm:cxn modelId="{A097B430-7815-43A2-B29E-E0496E24DADC}" type="presOf" srcId="{BE13CCC0-52F4-41A5-9AFB-51AC7792A599}" destId="{6EC1B83B-5B66-4A8C-910D-3F40A63821B3}" srcOrd="0" destOrd="0" presId="urn:microsoft.com/office/officeart/2018/2/layout/IconVerticalSolidList"/>
    <dgm:cxn modelId="{44DEA65C-8976-45C8-B23B-BBDC01DE7CB6}" srcId="{3A13E2DF-78D5-447F-BCE7-77215EEB33BF}" destId="{15021EE9-61DA-4996-A445-3D0B5F2D1168}" srcOrd="1" destOrd="0" parTransId="{931F7F8A-516B-4687-A575-EAEAB1D26D0A}" sibTransId="{861F6721-05EC-47C3-BED0-63D487051233}"/>
    <dgm:cxn modelId="{675FC061-DC8F-4331-8B0B-E59619143A31}" type="presOf" srcId="{F3BB97F4-6946-41B9-8A3A-D1841730EE85}" destId="{0995EFFF-1AA4-457A-958C-9B1A67F040F1}" srcOrd="0" destOrd="0" presId="urn:microsoft.com/office/officeart/2018/2/layout/IconVerticalSolidList"/>
    <dgm:cxn modelId="{E2B79491-A24F-4B87-8D4B-D680EBFBBD97}" type="presOf" srcId="{3A13E2DF-78D5-447F-BCE7-77215EEB33BF}" destId="{850C1284-8EDC-4851-A805-6F2E6E0F4B04}" srcOrd="0" destOrd="0" presId="urn:microsoft.com/office/officeart/2018/2/layout/IconVerticalSolidList"/>
    <dgm:cxn modelId="{AA1672BF-A46B-4A88-834C-C5829D1909FD}" srcId="{3A13E2DF-78D5-447F-BCE7-77215EEB33BF}" destId="{BE13CCC0-52F4-41A5-9AFB-51AC7792A599}" srcOrd="0" destOrd="0" parTransId="{3B56FDF2-81C9-4FA6-B887-AA361865FFC4}" sibTransId="{255B4CF8-E20D-4AC6-B7CE-C3CCAAAB7EF2}"/>
    <dgm:cxn modelId="{8A9454F7-7179-4AE9-9374-66C82BE72A59}" type="presOf" srcId="{15021EE9-61DA-4996-A445-3D0B5F2D1168}" destId="{A5CBD113-8A20-4C31-8654-D6BB493CD2B1}" srcOrd="0" destOrd="0" presId="urn:microsoft.com/office/officeart/2018/2/layout/IconVerticalSolidList"/>
    <dgm:cxn modelId="{FCA5FB30-1915-4909-B16A-8C225C614DD5}" type="presParOf" srcId="{850C1284-8EDC-4851-A805-6F2E6E0F4B04}" destId="{4260AFB7-B009-4833-8C7E-B037C71DBAF3}" srcOrd="0" destOrd="0" presId="urn:microsoft.com/office/officeart/2018/2/layout/IconVerticalSolidList"/>
    <dgm:cxn modelId="{B3E1BC7B-1138-4372-A116-A0ED87F7078D}" type="presParOf" srcId="{4260AFB7-B009-4833-8C7E-B037C71DBAF3}" destId="{E657F7C2-4962-474B-94B2-B39E9EA0AC63}" srcOrd="0" destOrd="0" presId="urn:microsoft.com/office/officeart/2018/2/layout/IconVerticalSolidList"/>
    <dgm:cxn modelId="{F48A53E6-20DD-4D22-8F80-73583D68BF16}" type="presParOf" srcId="{4260AFB7-B009-4833-8C7E-B037C71DBAF3}" destId="{C7C9481B-F014-4945-9364-8A026A6A60C3}" srcOrd="1" destOrd="0" presId="urn:microsoft.com/office/officeart/2018/2/layout/IconVerticalSolidList"/>
    <dgm:cxn modelId="{7CCBE794-1E45-4378-8520-E3767717ADC8}" type="presParOf" srcId="{4260AFB7-B009-4833-8C7E-B037C71DBAF3}" destId="{CD0B0D3F-3160-44E8-A4FE-C369994A7030}" srcOrd="2" destOrd="0" presId="urn:microsoft.com/office/officeart/2018/2/layout/IconVerticalSolidList"/>
    <dgm:cxn modelId="{79CB0BD7-022F-4408-A7B9-C8F407F2F637}" type="presParOf" srcId="{4260AFB7-B009-4833-8C7E-B037C71DBAF3}" destId="{6EC1B83B-5B66-4A8C-910D-3F40A63821B3}" srcOrd="3" destOrd="0" presId="urn:microsoft.com/office/officeart/2018/2/layout/IconVerticalSolidList"/>
    <dgm:cxn modelId="{250A8E13-8E56-46CB-80E2-778AFAADFE2C}" type="presParOf" srcId="{850C1284-8EDC-4851-A805-6F2E6E0F4B04}" destId="{3D6B51C3-2FC8-4A74-9CE9-6420BE3C6430}" srcOrd="1" destOrd="0" presId="urn:microsoft.com/office/officeart/2018/2/layout/IconVerticalSolidList"/>
    <dgm:cxn modelId="{691B3AF7-3868-4643-906D-9443F2EFF853}" type="presParOf" srcId="{850C1284-8EDC-4851-A805-6F2E6E0F4B04}" destId="{DF221587-4C26-4AD7-9952-CD7D3F84358D}" srcOrd="2" destOrd="0" presId="urn:microsoft.com/office/officeart/2018/2/layout/IconVerticalSolidList"/>
    <dgm:cxn modelId="{EECDB6AC-E121-4C0C-B5AE-344DBB88714E}" type="presParOf" srcId="{DF221587-4C26-4AD7-9952-CD7D3F84358D}" destId="{F234F76B-1880-4E95-8CDB-A9510A181413}" srcOrd="0" destOrd="0" presId="urn:microsoft.com/office/officeart/2018/2/layout/IconVerticalSolidList"/>
    <dgm:cxn modelId="{0940E71B-BF09-42AD-B4D0-D6E81BBF2045}" type="presParOf" srcId="{DF221587-4C26-4AD7-9952-CD7D3F84358D}" destId="{D4257CF3-E5A4-429D-9568-AC15DD8A0BAF}" srcOrd="1" destOrd="0" presId="urn:microsoft.com/office/officeart/2018/2/layout/IconVerticalSolidList"/>
    <dgm:cxn modelId="{B499F3C2-E97D-4702-AB92-134B8D73AC7E}" type="presParOf" srcId="{DF221587-4C26-4AD7-9952-CD7D3F84358D}" destId="{084FEEF4-A238-4F5E-B72F-2A5270294429}" srcOrd="2" destOrd="0" presId="urn:microsoft.com/office/officeart/2018/2/layout/IconVerticalSolidList"/>
    <dgm:cxn modelId="{5716D48A-67E1-408E-8BC6-AFD8C9FD56E7}" type="presParOf" srcId="{DF221587-4C26-4AD7-9952-CD7D3F84358D}" destId="{A5CBD113-8A20-4C31-8654-D6BB493CD2B1}" srcOrd="3" destOrd="0" presId="urn:microsoft.com/office/officeart/2018/2/layout/IconVerticalSolidList"/>
    <dgm:cxn modelId="{51915E78-797E-4D87-95E0-2F61E01F3E3D}" type="presParOf" srcId="{850C1284-8EDC-4851-A805-6F2E6E0F4B04}" destId="{777B0E31-9267-4756-B673-8460A28F0A2C}" srcOrd="3" destOrd="0" presId="urn:microsoft.com/office/officeart/2018/2/layout/IconVerticalSolidList"/>
    <dgm:cxn modelId="{F0047ED1-F52B-4A94-89E8-35DE4B91C7EE}" type="presParOf" srcId="{850C1284-8EDC-4851-A805-6F2E6E0F4B04}" destId="{3AED8BEF-C445-4B5A-9EE5-7AE80355406A}" srcOrd="4" destOrd="0" presId="urn:microsoft.com/office/officeart/2018/2/layout/IconVerticalSolidList"/>
    <dgm:cxn modelId="{A8159AFF-7E6F-4B03-9C56-3E7C879AD5F3}" type="presParOf" srcId="{3AED8BEF-C445-4B5A-9EE5-7AE80355406A}" destId="{ED9DB443-6562-4C36-B540-325000386CC1}" srcOrd="0" destOrd="0" presId="urn:microsoft.com/office/officeart/2018/2/layout/IconVerticalSolidList"/>
    <dgm:cxn modelId="{2BBC140B-BDDF-44B3-B8E6-B1800CB1B855}" type="presParOf" srcId="{3AED8BEF-C445-4B5A-9EE5-7AE80355406A}" destId="{F2DAFA03-1BA2-43A2-B295-A8086F0E87E7}" srcOrd="1" destOrd="0" presId="urn:microsoft.com/office/officeart/2018/2/layout/IconVerticalSolidList"/>
    <dgm:cxn modelId="{E7BD5E65-0BC9-48F9-B923-47778B0152FC}" type="presParOf" srcId="{3AED8BEF-C445-4B5A-9EE5-7AE80355406A}" destId="{100F79D5-5053-4FCC-8E8F-E299429733A6}" srcOrd="2" destOrd="0" presId="urn:microsoft.com/office/officeart/2018/2/layout/IconVerticalSolidList"/>
    <dgm:cxn modelId="{23EEEB8F-9426-422C-BE83-AAB7EC2042B6}" type="presParOf" srcId="{3AED8BEF-C445-4B5A-9EE5-7AE80355406A}" destId="{0995EFFF-1AA4-457A-958C-9B1A67F040F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576B7D-50A4-496A-8C16-5EB856E78FB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79B4239-2D38-4C98-800D-0AEFDDA2EDB9}">
      <dgm:prSet/>
      <dgm:spPr/>
      <dgm:t>
        <a:bodyPr/>
        <a:lstStyle/>
        <a:p>
          <a:r>
            <a:rPr lang="en-US" dirty="0"/>
            <a:t>We learned more in depth how software robots work and how they are programmed.</a:t>
          </a:r>
        </a:p>
      </dgm:t>
    </dgm:pt>
    <dgm:pt modelId="{48A609F0-4412-4FB5-B1F2-A6989FD27367}" type="parTrans" cxnId="{17893D12-8E2F-4EF6-8D03-40ADF0F48520}">
      <dgm:prSet/>
      <dgm:spPr/>
      <dgm:t>
        <a:bodyPr/>
        <a:lstStyle/>
        <a:p>
          <a:endParaRPr lang="en-US"/>
        </a:p>
      </dgm:t>
    </dgm:pt>
    <dgm:pt modelId="{E4C9FA25-6E33-460C-B42B-A625D73770E4}" type="sibTrans" cxnId="{17893D12-8E2F-4EF6-8D03-40ADF0F48520}">
      <dgm:prSet/>
      <dgm:spPr/>
      <dgm:t>
        <a:bodyPr/>
        <a:lstStyle/>
        <a:p>
          <a:endParaRPr lang="en-US"/>
        </a:p>
      </dgm:t>
    </dgm:pt>
    <dgm:pt modelId="{BE2A1CF8-F3FE-499F-9D72-EE703E882B1D}">
      <dgm:prSet/>
      <dgm:spPr/>
      <dgm:t>
        <a:bodyPr/>
        <a:lstStyle/>
        <a:p>
          <a:r>
            <a:rPr lang="en-US"/>
            <a:t>One thing that we loved about the RPA course is that besides earning the skills for a potential job, we can use this knowledge for everyday activities.</a:t>
          </a:r>
        </a:p>
      </dgm:t>
    </dgm:pt>
    <dgm:pt modelId="{C774E728-7132-4F74-8186-AB0A66814900}" type="parTrans" cxnId="{BAB72D8E-CCB9-4831-8118-E322102EAEC3}">
      <dgm:prSet/>
      <dgm:spPr/>
      <dgm:t>
        <a:bodyPr/>
        <a:lstStyle/>
        <a:p>
          <a:endParaRPr lang="en-US"/>
        </a:p>
      </dgm:t>
    </dgm:pt>
    <dgm:pt modelId="{DE646985-7F4F-4B8B-BA59-16AAFBB44093}" type="sibTrans" cxnId="{BAB72D8E-CCB9-4831-8118-E322102EAEC3}">
      <dgm:prSet/>
      <dgm:spPr/>
      <dgm:t>
        <a:bodyPr/>
        <a:lstStyle/>
        <a:p>
          <a:endParaRPr lang="en-US"/>
        </a:p>
      </dgm:t>
    </dgm:pt>
    <dgm:pt modelId="{7BB278DB-2A22-47A2-B6B1-00F00704509A}" type="pres">
      <dgm:prSet presAssocID="{94576B7D-50A4-496A-8C16-5EB856E78FB6}" presName="root" presStyleCnt="0">
        <dgm:presLayoutVars>
          <dgm:dir/>
          <dgm:resizeHandles val="exact"/>
        </dgm:presLayoutVars>
      </dgm:prSet>
      <dgm:spPr/>
    </dgm:pt>
    <dgm:pt modelId="{54D364AB-3F49-488C-871F-3344006A0CF2}" type="pres">
      <dgm:prSet presAssocID="{B79B4239-2D38-4C98-800D-0AEFDDA2EDB9}" presName="compNode" presStyleCnt="0"/>
      <dgm:spPr/>
    </dgm:pt>
    <dgm:pt modelId="{B5F0A90D-FB7F-47BF-BEE1-B38388AD9151}" type="pres">
      <dgm:prSet presAssocID="{B79B4239-2D38-4C98-800D-0AEFDDA2EDB9}" presName="bgRect" presStyleLbl="bgShp" presStyleIdx="0" presStyleCnt="2"/>
      <dgm:spPr/>
    </dgm:pt>
    <dgm:pt modelId="{0AA649DE-729F-430D-9748-87F042349BAD}" type="pres">
      <dgm:prSet presAssocID="{B79B4239-2D38-4C98-800D-0AEFDDA2EDB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073C2649-098C-43FE-A0DE-83ED6959A24C}" type="pres">
      <dgm:prSet presAssocID="{B79B4239-2D38-4C98-800D-0AEFDDA2EDB9}" presName="spaceRect" presStyleCnt="0"/>
      <dgm:spPr/>
    </dgm:pt>
    <dgm:pt modelId="{225F0743-F01E-44FE-A5A4-CCF4B67227EC}" type="pres">
      <dgm:prSet presAssocID="{B79B4239-2D38-4C98-800D-0AEFDDA2EDB9}" presName="parTx" presStyleLbl="revTx" presStyleIdx="0" presStyleCnt="2">
        <dgm:presLayoutVars>
          <dgm:chMax val="0"/>
          <dgm:chPref val="0"/>
        </dgm:presLayoutVars>
      </dgm:prSet>
      <dgm:spPr/>
    </dgm:pt>
    <dgm:pt modelId="{9390FA7B-E7F3-4AEA-B978-E3AE83F2BDAC}" type="pres">
      <dgm:prSet presAssocID="{E4C9FA25-6E33-460C-B42B-A625D73770E4}" presName="sibTrans" presStyleCnt="0"/>
      <dgm:spPr/>
    </dgm:pt>
    <dgm:pt modelId="{3970C49E-C63C-413D-BD45-E42A05D6E0C5}" type="pres">
      <dgm:prSet presAssocID="{BE2A1CF8-F3FE-499F-9D72-EE703E882B1D}" presName="compNode" presStyleCnt="0"/>
      <dgm:spPr/>
    </dgm:pt>
    <dgm:pt modelId="{C7C6F94B-609E-457B-B762-6E3210C41E08}" type="pres">
      <dgm:prSet presAssocID="{BE2A1CF8-F3FE-499F-9D72-EE703E882B1D}" presName="bgRect" presStyleLbl="bgShp" presStyleIdx="1" presStyleCnt="2"/>
      <dgm:spPr/>
    </dgm:pt>
    <dgm:pt modelId="{0CFC452C-69CA-413F-9EEB-CF97D36B59DC}" type="pres">
      <dgm:prSet presAssocID="{BE2A1CF8-F3FE-499F-9D72-EE703E882B1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8FC126DF-6E2C-4E95-A4D1-04F4D1F44E5B}" type="pres">
      <dgm:prSet presAssocID="{BE2A1CF8-F3FE-499F-9D72-EE703E882B1D}" presName="spaceRect" presStyleCnt="0"/>
      <dgm:spPr/>
    </dgm:pt>
    <dgm:pt modelId="{115D040C-C061-4C4E-86DF-853AF43A8279}" type="pres">
      <dgm:prSet presAssocID="{BE2A1CF8-F3FE-499F-9D72-EE703E882B1D}" presName="parTx" presStyleLbl="revTx" presStyleIdx="1" presStyleCnt="2">
        <dgm:presLayoutVars>
          <dgm:chMax val="0"/>
          <dgm:chPref val="0"/>
        </dgm:presLayoutVars>
      </dgm:prSet>
      <dgm:spPr/>
    </dgm:pt>
  </dgm:ptLst>
  <dgm:cxnLst>
    <dgm:cxn modelId="{17893D12-8E2F-4EF6-8D03-40ADF0F48520}" srcId="{94576B7D-50A4-496A-8C16-5EB856E78FB6}" destId="{B79B4239-2D38-4C98-800D-0AEFDDA2EDB9}" srcOrd="0" destOrd="0" parTransId="{48A609F0-4412-4FB5-B1F2-A6989FD27367}" sibTransId="{E4C9FA25-6E33-460C-B42B-A625D73770E4}"/>
    <dgm:cxn modelId="{BC00903B-2CE8-4392-9BDE-79DF77E41F66}" type="presOf" srcId="{BE2A1CF8-F3FE-499F-9D72-EE703E882B1D}" destId="{115D040C-C061-4C4E-86DF-853AF43A8279}" srcOrd="0" destOrd="0" presId="urn:microsoft.com/office/officeart/2018/2/layout/IconVerticalSolidList"/>
    <dgm:cxn modelId="{78566B64-32E4-4431-BE77-5658014B1E94}" type="presOf" srcId="{B79B4239-2D38-4C98-800D-0AEFDDA2EDB9}" destId="{225F0743-F01E-44FE-A5A4-CCF4B67227EC}" srcOrd="0" destOrd="0" presId="urn:microsoft.com/office/officeart/2018/2/layout/IconVerticalSolidList"/>
    <dgm:cxn modelId="{BAB72D8E-CCB9-4831-8118-E322102EAEC3}" srcId="{94576B7D-50A4-496A-8C16-5EB856E78FB6}" destId="{BE2A1CF8-F3FE-499F-9D72-EE703E882B1D}" srcOrd="1" destOrd="0" parTransId="{C774E728-7132-4F74-8186-AB0A66814900}" sibTransId="{DE646985-7F4F-4B8B-BA59-16AAFBB44093}"/>
    <dgm:cxn modelId="{299CAEC4-B2E3-494C-8844-C2A338F3456B}" type="presOf" srcId="{94576B7D-50A4-496A-8C16-5EB856E78FB6}" destId="{7BB278DB-2A22-47A2-B6B1-00F00704509A}" srcOrd="0" destOrd="0" presId="urn:microsoft.com/office/officeart/2018/2/layout/IconVerticalSolidList"/>
    <dgm:cxn modelId="{19C65FE9-D0DD-4B1E-8DE2-A7C4CA28A54E}" type="presParOf" srcId="{7BB278DB-2A22-47A2-B6B1-00F00704509A}" destId="{54D364AB-3F49-488C-871F-3344006A0CF2}" srcOrd="0" destOrd="0" presId="urn:microsoft.com/office/officeart/2018/2/layout/IconVerticalSolidList"/>
    <dgm:cxn modelId="{9F94A75A-B790-44FE-AC84-02183F53A19E}" type="presParOf" srcId="{54D364AB-3F49-488C-871F-3344006A0CF2}" destId="{B5F0A90D-FB7F-47BF-BEE1-B38388AD9151}" srcOrd="0" destOrd="0" presId="urn:microsoft.com/office/officeart/2018/2/layout/IconVerticalSolidList"/>
    <dgm:cxn modelId="{D989C1BA-8B35-471C-B545-EB9E065C00AD}" type="presParOf" srcId="{54D364AB-3F49-488C-871F-3344006A0CF2}" destId="{0AA649DE-729F-430D-9748-87F042349BAD}" srcOrd="1" destOrd="0" presId="urn:microsoft.com/office/officeart/2018/2/layout/IconVerticalSolidList"/>
    <dgm:cxn modelId="{7C5C9070-104C-4421-85C1-3C52681C07B7}" type="presParOf" srcId="{54D364AB-3F49-488C-871F-3344006A0CF2}" destId="{073C2649-098C-43FE-A0DE-83ED6959A24C}" srcOrd="2" destOrd="0" presId="urn:microsoft.com/office/officeart/2018/2/layout/IconVerticalSolidList"/>
    <dgm:cxn modelId="{EC51F5FB-9429-483D-A439-6D26C8F8E646}" type="presParOf" srcId="{54D364AB-3F49-488C-871F-3344006A0CF2}" destId="{225F0743-F01E-44FE-A5A4-CCF4B67227EC}" srcOrd="3" destOrd="0" presId="urn:microsoft.com/office/officeart/2018/2/layout/IconVerticalSolidList"/>
    <dgm:cxn modelId="{813DECE2-6875-4E15-9408-FE4735571371}" type="presParOf" srcId="{7BB278DB-2A22-47A2-B6B1-00F00704509A}" destId="{9390FA7B-E7F3-4AEA-B978-E3AE83F2BDAC}" srcOrd="1" destOrd="0" presId="urn:microsoft.com/office/officeart/2018/2/layout/IconVerticalSolidList"/>
    <dgm:cxn modelId="{AF433A8C-5F8A-4C7C-85A0-FFF0FD7E4CAF}" type="presParOf" srcId="{7BB278DB-2A22-47A2-B6B1-00F00704509A}" destId="{3970C49E-C63C-413D-BD45-E42A05D6E0C5}" srcOrd="2" destOrd="0" presId="urn:microsoft.com/office/officeart/2018/2/layout/IconVerticalSolidList"/>
    <dgm:cxn modelId="{1AF8F9B1-C7EA-4BD9-A1F5-67956A597827}" type="presParOf" srcId="{3970C49E-C63C-413D-BD45-E42A05D6E0C5}" destId="{C7C6F94B-609E-457B-B762-6E3210C41E08}" srcOrd="0" destOrd="0" presId="urn:microsoft.com/office/officeart/2018/2/layout/IconVerticalSolidList"/>
    <dgm:cxn modelId="{30596A14-76CD-4394-9AF1-134A151C5750}" type="presParOf" srcId="{3970C49E-C63C-413D-BD45-E42A05D6E0C5}" destId="{0CFC452C-69CA-413F-9EEB-CF97D36B59DC}" srcOrd="1" destOrd="0" presId="urn:microsoft.com/office/officeart/2018/2/layout/IconVerticalSolidList"/>
    <dgm:cxn modelId="{89C9A52F-5899-4264-9FC1-38A5B2A8EF1C}" type="presParOf" srcId="{3970C49E-C63C-413D-BD45-E42A05D6E0C5}" destId="{8FC126DF-6E2C-4E95-A4D1-04F4D1F44E5B}" srcOrd="2" destOrd="0" presId="urn:microsoft.com/office/officeart/2018/2/layout/IconVerticalSolidList"/>
    <dgm:cxn modelId="{5F6B0D8A-8E2B-43DC-95FB-B371526752F7}" type="presParOf" srcId="{3970C49E-C63C-413D-BD45-E42A05D6E0C5}" destId="{115D040C-C061-4C4E-86DF-853AF43A827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EC756-FB79-4C2D-8505-C00CBB51BA68}">
      <dsp:nvSpPr>
        <dsp:cNvPr id="0" name=""/>
        <dsp:cNvSpPr/>
      </dsp:nvSpPr>
      <dsp:spPr>
        <a:xfrm>
          <a:off x="0" y="1805"/>
          <a:ext cx="10515600" cy="9153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2E2251-637E-438A-8F4B-2DCFF315E235}">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A9F9EF-CC67-47A5-B465-883B4840E967}">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11200">
            <a:lnSpc>
              <a:spcPct val="90000"/>
            </a:lnSpc>
            <a:spcBef>
              <a:spcPct val="0"/>
            </a:spcBef>
            <a:spcAft>
              <a:spcPct val="35000"/>
            </a:spcAft>
            <a:buNone/>
          </a:pPr>
          <a:r>
            <a:rPr lang="en-US" sz="1600" kern="1200"/>
            <a:t>It is required a job search on multiple web platforms (at least 2).</a:t>
          </a:r>
        </a:p>
      </dsp:txBody>
      <dsp:txXfrm>
        <a:off x="1057183" y="1805"/>
        <a:ext cx="9458416" cy="915310"/>
      </dsp:txXfrm>
    </dsp:sp>
    <dsp:sp modelId="{3F54CB49-B698-43A8-8096-60B86F281EC9}">
      <dsp:nvSpPr>
        <dsp:cNvPr id="0" name=""/>
        <dsp:cNvSpPr/>
      </dsp:nvSpPr>
      <dsp:spPr>
        <a:xfrm>
          <a:off x="0" y="1145944"/>
          <a:ext cx="10515600" cy="9153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35390D-1CB4-44B3-B1DF-A583E5EE86B1}">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947162-930E-4CFB-8ED6-654E58D4AD3E}">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11200">
            <a:lnSpc>
              <a:spcPct val="90000"/>
            </a:lnSpc>
            <a:spcBef>
              <a:spcPct val="0"/>
            </a:spcBef>
            <a:spcAft>
              <a:spcPct val="35000"/>
            </a:spcAft>
            <a:buNone/>
          </a:pPr>
          <a:r>
            <a:rPr lang="en-US" sz="1600" kern="1200"/>
            <a:t>The robot asks the user data about the job (description, city and level of experience).</a:t>
          </a:r>
        </a:p>
      </dsp:txBody>
      <dsp:txXfrm>
        <a:off x="1057183" y="1145944"/>
        <a:ext cx="9458416" cy="915310"/>
      </dsp:txXfrm>
    </dsp:sp>
    <dsp:sp modelId="{FA80C5F3-9672-4BCE-829C-5DA54A1EFCA1}">
      <dsp:nvSpPr>
        <dsp:cNvPr id="0" name=""/>
        <dsp:cNvSpPr/>
      </dsp:nvSpPr>
      <dsp:spPr>
        <a:xfrm>
          <a:off x="0" y="2290082"/>
          <a:ext cx="10515600" cy="91531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69035F-A6E5-4FE1-B3E6-28044D803FC3}">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2B2E49-082E-4FE1-BA8B-923A7AC3E4B6}">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11200">
            <a:lnSpc>
              <a:spcPct val="90000"/>
            </a:lnSpc>
            <a:spcBef>
              <a:spcPct val="0"/>
            </a:spcBef>
            <a:spcAft>
              <a:spcPct val="35000"/>
            </a:spcAft>
            <a:buNone/>
          </a:pPr>
          <a:r>
            <a:rPr lang="en-US" sz="1600" kern="1200"/>
            <a:t>It extracts the data on an Excel file, containing data about the company's name, type of employment, all levels of career experience, the company's address and the link to the job's page.</a:t>
          </a:r>
        </a:p>
      </dsp:txBody>
      <dsp:txXfrm>
        <a:off x="1057183" y="2290082"/>
        <a:ext cx="9458416" cy="915310"/>
      </dsp:txXfrm>
    </dsp:sp>
    <dsp:sp modelId="{37DE8DC4-7D2E-42D5-82A9-9C831A03D7C7}">
      <dsp:nvSpPr>
        <dsp:cNvPr id="0" name=""/>
        <dsp:cNvSpPr/>
      </dsp:nvSpPr>
      <dsp:spPr>
        <a:xfrm>
          <a:off x="0" y="3434221"/>
          <a:ext cx="10515600" cy="9153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B3ED23-2EEC-47D1-B01C-2C22E7C9EE43}">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67E312-432D-4025-872F-6051FD334CC9}">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11200">
            <a:lnSpc>
              <a:spcPct val="90000"/>
            </a:lnSpc>
            <a:spcBef>
              <a:spcPct val="0"/>
            </a:spcBef>
            <a:spcAft>
              <a:spcPct val="35000"/>
            </a:spcAft>
            <a:buNone/>
          </a:pPr>
          <a:r>
            <a:rPr lang="en-US" sz="1600" kern="1200"/>
            <a:t>Finally, the robot sends the Excel file to the user via the email they provided. </a:t>
          </a:r>
        </a:p>
      </dsp:txBody>
      <dsp:txXfrm>
        <a:off x="1057183" y="3434221"/>
        <a:ext cx="9458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57F7C2-4962-474B-94B2-B39E9EA0AC63}">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C9481B-F014-4945-9364-8A026A6A60C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C1B83B-5B66-4A8C-910D-3F40A63821B3}">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The biggest challenge was to solve the bugs.</a:t>
          </a:r>
        </a:p>
      </dsp:txBody>
      <dsp:txXfrm>
        <a:off x="1435590" y="531"/>
        <a:ext cx="9080009" cy="1242935"/>
      </dsp:txXfrm>
    </dsp:sp>
    <dsp:sp modelId="{F234F76B-1880-4E95-8CDB-A9510A181413}">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257CF3-E5A4-429D-9568-AC15DD8A0BAF}">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CBD113-8A20-4C31-8654-D6BB493CD2B1}">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Most of them were caused by data scrapings and other UI automation activities.</a:t>
          </a:r>
        </a:p>
      </dsp:txBody>
      <dsp:txXfrm>
        <a:off x="1435590" y="1554201"/>
        <a:ext cx="9080009" cy="1242935"/>
      </dsp:txXfrm>
    </dsp:sp>
    <dsp:sp modelId="{ED9DB443-6562-4C36-B540-325000386CC1}">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DAFA03-1BA2-43A2-B295-A8086F0E87E7}">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95EFFF-1AA4-457A-958C-9B1A67F040F1}">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Besides the implementation problems, we faced minor communication and synchronization problems, regarding the team.</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0A90D-FB7F-47BF-BEE1-B38388AD9151}">
      <dsp:nvSpPr>
        <dsp:cNvPr id="0" name=""/>
        <dsp:cNvSpPr/>
      </dsp:nvSpPr>
      <dsp:spPr>
        <a:xfrm>
          <a:off x="0" y="707092"/>
          <a:ext cx="10515600" cy="13054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A649DE-729F-430D-9748-87F042349BAD}">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5F0743-F01E-44FE-A5A4-CCF4B67227EC}">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en-US" sz="2400" kern="1200" dirty="0"/>
            <a:t>We learned more in depth how software robots work and how they are programmed.</a:t>
          </a:r>
        </a:p>
      </dsp:txBody>
      <dsp:txXfrm>
        <a:off x="1507738" y="707092"/>
        <a:ext cx="9007861" cy="1305401"/>
      </dsp:txXfrm>
    </dsp:sp>
    <dsp:sp modelId="{C7C6F94B-609E-457B-B762-6E3210C41E08}">
      <dsp:nvSpPr>
        <dsp:cNvPr id="0" name=""/>
        <dsp:cNvSpPr/>
      </dsp:nvSpPr>
      <dsp:spPr>
        <a:xfrm>
          <a:off x="0" y="2338844"/>
          <a:ext cx="10515600" cy="130540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FC452C-69CA-413F-9EEB-CF97D36B59DC}">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5D040C-C061-4C4E-86DF-853AF43A8279}">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en-US" sz="2400" kern="1200"/>
            <a:t>One thing that we loved about the RPA course is that besides earning the skills for a potential job, we can use this knowledge for everyday activities.</a:t>
          </a:r>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1/14/2021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715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1/14/2021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372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1/14/2021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33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1/14/2021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26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1/14/2021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238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1/14/2021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981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1/14/2021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40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1/14/2021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107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1/14/2021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085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1/14/2021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665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1/14/2021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038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1/14/2021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196912205"/>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50" r:id="rId7"/>
    <p:sldLayoutId id="2147483846" r:id="rId8"/>
    <p:sldLayoutId id="2147483847" r:id="rId9"/>
    <p:sldLayoutId id="2147483848" r:id="rId10"/>
    <p:sldLayoutId id="21474838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hyperlink" Target="https://creativecommons.org/licenses/by-sa/3.0/" TargetMode="External"/><Relationship Id="rId4" Type="http://schemas.openxmlformats.org/officeDocument/2006/relationships/image" Target="../media/image3.png"/><Relationship Id="rId9" Type="http://schemas.openxmlformats.org/officeDocument/2006/relationships/hyperlink" Target="https://en.wikipedia.org/wiki/Rock_%27Em_Sock_%27Em_Robots"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 name="Rectangle 95">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78043" y="590062"/>
            <a:ext cx="5309140" cy="2838938"/>
          </a:xfrm>
        </p:spPr>
        <p:txBody>
          <a:bodyPr>
            <a:normAutofit/>
          </a:bodyPr>
          <a:lstStyle/>
          <a:p>
            <a:r>
              <a:rPr lang="en-US" sz="5400">
                <a:solidFill>
                  <a:schemeClr val="bg1"/>
                </a:solidFill>
              </a:rPr>
              <a:t>Job Research</a:t>
            </a:r>
          </a:p>
        </p:txBody>
      </p:sp>
      <p:sp>
        <p:nvSpPr>
          <p:cNvPr id="3" name="Subtitle 2"/>
          <p:cNvSpPr>
            <a:spLocks noGrp="1"/>
          </p:cNvSpPr>
          <p:nvPr>
            <p:ph type="subTitle" idx="1"/>
          </p:nvPr>
        </p:nvSpPr>
        <p:spPr>
          <a:xfrm>
            <a:off x="1578044" y="3739764"/>
            <a:ext cx="5102501" cy="1198120"/>
          </a:xfrm>
        </p:spPr>
        <p:txBody>
          <a:bodyPr vert="horz" lIns="91440" tIns="45720" rIns="91440" bIns="45720" rtlCol="0" anchor="t">
            <a:normAutofit/>
          </a:bodyPr>
          <a:lstStyle/>
          <a:p>
            <a:r>
              <a:rPr lang="en-US" sz="2000" dirty="0">
                <a:solidFill>
                  <a:schemeClr val="bg1"/>
                </a:solidFill>
              </a:rPr>
              <a:t>Prisecaru Diana – coordinator </a:t>
            </a:r>
            <a:r>
              <a:rPr lang="en-US" sz="2000" dirty="0" err="1">
                <a:solidFill>
                  <a:schemeClr val="bg1"/>
                </a:solidFill>
              </a:rPr>
              <a:t>Accesa</a:t>
            </a:r>
            <a:r>
              <a:rPr lang="en-US" sz="2000" dirty="0">
                <a:solidFill>
                  <a:schemeClr val="bg1"/>
                </a:solidFill>
              </a:rPr>
              <a:t> </a:t>
            </a:r>
          </a:p>
          <a:p>
            <a:r>
              <a:rPr lang="en-US" sz="2000" dirty="0">
                <a:solidFill>
                  <a:schemeClr val="bg1"/>
                </a:solidFill>
              </a:rPr>
              <a:t>Atanasov Razvan – team member</a:t>
            </a:r>
          </a:p>
          <a:p>
            <a:r>
              <a:rPr lang="en-US" sz="2000" dirty="0" err="1">
                <a:solidFill>
                  <a:schemeClr val="bg1"/>
                </a:solidFill>
              </a:rPr>
              <a:t>Bontas</a:t>
            </a:r>
            <a:r>
              <a:rPr lang="en-US" sz="2000" dirty="0">
                <a:solidFill>
                  <a:schemeClr val="bg1"/>
                </a:solidFill>
              </a:rPr>
              <a:t> Lorena – team member</a:t>
            </a:r>
          </a:p>
          <a:p>
            <a:endParaRPr lang="en-US" sz="2000" dirty="0">
              <a:solidFill>
                <a:schemeClr val="bg1"/>
              </a:solidFill>
            </a:endParaRPr>
          </a:p>
        </p:txBody>
      </p:sp>
      <p:sp>
        <p:nvSpPr>
          <p:cNvPr id="9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9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02"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104" name="Straight Connector 10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50520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106" name="Graphic 105">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836425" y="5436655"/>
            <a:ext cx="151536" cy="151536"/>
          </a:xfrm>
          <a:prstGeom prst="rect">
            <a:avLst/>
          </a:prstGeom>
        </p:spPr>
      </p:pic>
      <p:pic>
        <p:nvPicPr>
          <p:cNvPr id="108" name="Graphic 107">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245175" y="5896734"/>
            <a:ext cx="108625" cy="108625"/>
          </a:xfrm>
          <a:prstGeom prst="rect">
            <a:avLst/>
          </a:prstGeom>
        </p:spPr>
      </p:pic>
      <p:pic>
        <p:nvPicPr>
          <p:cNvPr id="110" name="Graphic 109">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10554288" y="6038004"/>
            <a:ext cx="95759" cy="95759"/>
          </a:xfrm>
          <a:prstGeom prst="rect">
            <a:avLst/>
          </a:prstGeom>
        </p:spPr>
      </p:pic>
      <p:pic>
        <p:nvPicPr>
          <p:cNvPr id="4" name="Picture 4" descr="A close up of a toy&#10;&#10;Description automatically generated">
            <a:extLst>
              <a:ext uri="{FF2B5EF4-FFF2-40B4-BE49-F238E27FC236}">
                <a16:creationId xmlns:a16="http://schemas.microsoft.com/office/drawing/2014/main" id="{749D7997-0759-46A7-81E6-7A68E4AEEA30}"/>
              </a:ext>
            </a:extLst>
          </p:cNvPr>
          <p:cNvPicPr>
            <a:picLocks noChangeAspect="1"/>
          </p:cNvPicPr>
          <p:nvPr/>
        </p:nvPicPr>
        <p:blipFill rotWithShape="1">
          <a:blip r:embed="rId8">
            <a:extLst>
              <a:ext uri="{837473B0-CC2E-450A-ABE3-18F120FF3D39}">
                <a1611:picAttrSrcUrl xmlns:a1611="http://schemas.microsoft.com/office/drawing/2016/11/main" r:id="rId9"/>
              </a:ext>
            </a:extLst>
          </a:blip>
          <a:srcRect l="4752" r="25956" b="1"/>
          <a:stretch/>
        </p:blipFill>
        <p:spPr>
          <a:xfrm>
            <a:off x="6740358" y="1606411"/>
            <a:ext cx="5451642" cy="5251590"/>
          </a:xfrm>
          <a:custGeom>
            <a:avLst/>
            <a:gdLst/>
            <a:ahLst/>
            <a:cxnLst/>
            <a:rect l="l" t="t" r="r" b="b"/>
            <a:pathLst>
              <a:path w="5923214" h="5705857">
                <a:moveTo>
                  <a:pt x="3612238" y="0"/>
                </a:moveTo>
                <a:cubicBezTo>
                  <a:pt x="4485043" y="0"/>
                  <a:pt x="5285549" y="309553"/>
                  <a:pt x="5909957" y="824860"/>
                </a:cubicBezTo>
                <a:lnTo>
                  <a:pt x="5923214" y="836909"/>
                </a:lnTo>
                <a:lnTo>
                  <a:pt x="5923214" y="5705857"/>
                </a:lnTo>
                <a:lnTo>
                  <a:pt x="672237" y="5705857"/>
                </a:lnTo>
                <a:lnTo>
                  <a:pt x="616914" y="5631875"/>
                </a:lnTo>
                <a:cubicBezTo>
                  <a:pt x="227427" y="5055358"/>
                  <a:pt x="0" y="4360357"/>
                  <a:pt x="0" y="3612238"/>
                </a:cubicBezTo>
                <a:cubicBezTo>
                  <a:pt x="0" y="1617255"/>
                  <a:pt x="1617255" y="0"/>
                  <a:pt x="3612238" y="0"/>
                </a:cubicBezTo>
                <a:close/>
              </a:path>
            </a:pathLst>
          </a:custGeom>
        </p:spPr>
      </p:pic>
      <p:sp>
        <p:nvSpPr>
          <p:cNvPr id="5" name="TextBox 4">
            <a:extLst>
              <a:ext uri="{FF2B5EF4-FFF2-40B4-BE49-F238E27FC236}">
                <a16:creationId xmlns:a16="http://schemas.microsoft.com/office/drawing/2014/main" id="{AD150B6A-EE29-428A-A686-AEFF11372766}"/>
              </a:ext>
            </a:extLst>
          </p:cNvPr>
          <p:cNvSpPr txBox="1"/>
          <p:nvPr/>
        </p:nvSpPr>
        <p:spPr>
          <a:xfrm>
            <a:off x="9471383" y="6657945"/>
            <a:ext cx="2720617"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9">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0">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02E2EA38-6F4C-46A1-B5E9-9F0075039256}"/>
              </a:ext>
            </a:extLst>
          </p:cNvPr>
          <p:cNvSpPr>
            <a:spLocks noGrp="1"/>
          </p:cNvSpPr>
          <p:nvPr>
            <p:ph type="title"/>
          </p:nvPr>
        </p:nvSpPr>
        <p:spPr>
          <a:xfrm>
            <a:off x="838200" y="365125"/>
            <a:ext cx="9804918" cy="1325563"/>
          </a:xfrm>
        </p:spPr>
        <p:txBody>
          <a:bodyPr>
            <a:normAutofit/>
          </a:bodyPr>
          <a:lstStyle/>
          <a:p>
            <a:r>
              <a:rPr lang="en-US">
                <a:solidFill>
                  <a:schemeClr val="bg1"/>
                </a:solidFill>
              </a:rPr>
              <a:t>Description</a:t>
            </a:r>
          </a:p>
        </p:txBody>
      </p:sp>
      <p:cxnSp>
        <p:nvCxnSpPr>
          <p:cNvPr id="11" name="Straight Connector 10">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FCD4DCF6-2877-4E38-A58D-0AC4D5A7729E}"/>
              </a:ext>
            </a:extLst>
          </p:cNvPr>
          <p:cNvGraphicFramePr>
            <a:graphicFrameLocks noGrp="1"/>
          </p:cNvGraphicFramePr>
          <p:nvPr>
            <p:ph idx="1"/>
            <p:extLst>
              <p:ext uri="{D42A27DB-BD31-4B8C-83A1-F6EECF244321}">
                <p14:modId xmlns:p14="http://schemas.microsoft.com/office/powerpoint/2010/main" val="29358006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6576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BA4E6E-8EB5-4929-A9D4-7ACD2FEA0411}"/>
              </a:ext>
            </a:extLst>
          </p:cNvPr>
          <p:cNvSpPr>
            <a:spLocks noGrp="1"/>
          </p:cNvSpPr>
          <p:nvPr>
            <p:ph type="title"/>
          </p:nvPr>
        </p:nvSpPr>
        <p:spPr>
          <a:xfrm>
            <a:off x="1188069" y="381935"/>
            <a:ext cx="4008583" cy="5974414"/>
          </a:xfrm>
        </p:spPr>
        <p:txBody>
          <a:bodyPr anchor="ctr">
            <a:normAutofit/>
          </a:bodyPr>
          <a:lstStyle/>
          <a:p>
            <a:r>
              <a:rPr lang="en-US" sz="4500">
                <a:solidFill>
                  <a:schemeClr val="bg1"/>
                </a:solidFill>
              </a:rPr>
              <a:t>Particularities</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5C4D3A27-976B-4383-A19D-93D6C28B52F4}"/>
              </a:ext>
            </a:extLst>
          </p:cNvPr>
          <p:cNvSpPr>
            <a:spLocks noGrp="1"/>
          </p:cNvSpPr>
          <p:nvPr>
            <p:ph idx="1"/>
          </p:nvPr>
        </p:nvSpPr>
        <p:spPr>
          <a:xfrm>
            <a:off x="6096000" y="381935"/>
            <a:ext cx="4986955" cy="5974415"/>
          </a:xfrm>
        </p:spPr>
        <p:txBody>
          <a:bodyPr vert="horz" lIns="91440" tIns="45720" rIns="91440" bIns="45720" rtlCol="0" anchor="ctr">
            <a:normAutofit/>
          </a:bodyPr>
          <a:lstStyle/>
          <a:p>
            <a:pPr marL="457200" indent="-457200"/>
            <a:r>
              <a:rPr lang="en-US" sz="1800"/>
              <a:t>The robot navigates on eJobs and bestJobs by an URL created by the robot with the data provided by the user. </a:t>
            </a:r>
          </a:p>
          <a:p>
            <a:r>
              <a:rPr lang="en-US" sz="1800"/>
              <a:t>For each job scraped from the web page, the robot collects all the data required. </a:t>
            </a:r>
          </a:p>
          <a:p>
            <a:r>
              <a:rPr lang="en-US" sz="1800"/>
              <a:t>In terms of business exceptions, the robot considers 4 situations:</a:t>
            </a:r>
          </a:p>
          <a:p>
            <a:pPr marL="971550" lvl="1" indent="-514350">
              <a:buAutoNum type="arabicPeriod"/>
            </a:pPr>
            <a:r>
              <a:rPr lang="en-US" sz="1800"/>
              <a:t>City name input contains numbers or special characters</a:t>
            </a:r>
          </a:p>
          <a:p>
            <a:pPr marL="971550" lvl="1" indent="-514350">
              <a:buAutoNum type="arabicPeriod"/>
            </a:pPr>
            <a:r>
              <a:rPr lang="en-US" sz="1800"/>
              <a:t>Excel file is open</a:t>
            </a:r>
          </a:p>
          <a:p>
            <a:pPr marL="971550" lvl="1" indent="-514350">
              <a:buAutoNum type="arabicPeriod"/>
            </a:pPr>
            <a:r>
              <a:rPr lang="en-US" sz="1800"/>
              <a:t>Company’s address does not exist on the website</a:t>
            </a:r>
          </a:p>
          <a:p>
            <a:pPr marL="971550" lvl="1" indent="-514350">
              <a:buAutoNum type="arabicPeriod"/>
            </a:pPr>
            <a:r>
              <a:rPr lang="en-US" sz="1800"/>
              <a:t>The email provided is not in the correct format</a:t>
            </a: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6620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ACFF5133-C379-45D9-B215-AF3690005334}"/>
              </a:ext>
            </a:extLst>
          </p:cNvPr>
          <p:cNvSpPr>
            <a:spLocks noGrp="1"/>
          </p:cNvSpPr>
          <p:nvPr>
            <p:ph type="title"/>
          </p:nvPr>
        </p:nvSpPr>
        <p:spPr>
          <a:xfrm>
            <a:off x="3506755" y="365125"/>
            <a:ext cx="7161245" cy="1325563"/>
          </a:xfrm>
        </p:spPr>
        <p:txBody>
          <a:bodyPr>
            <a:normAutofit/>
          </a:bodyPr>
          <a:lstStyle/>
          <a:p>
            <a:r>
              <a:rPr lang="en-US" sz="3600">
                <a:solidFill>
                  <a:schemeClr val="bg1"/>
                </a:solidFill>
              </a:rPr>
              <a:t>Challenges</a:t>
            </a:r>
          </a:p>
        </p:txBody>
      </p:sp>
      <p:sp>
        <p:nvSpPr>
          <p:cNvPr id="1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027906"/>
            <a:ext cx="340878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7"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7D1BDC8C-0A65-4944-8771-9B7DB13B1E6F}"/>
              </a:ext>
            </a:extLst>
          </p:cNvPr>
          <p:cNvGraphicFramePr>
            <a:graphicFrameLocks noGrp="1"/>
          </p:cNvGraphicFramePr>
          <p:nvPr>
            <p:ph idx="1"/>
            <p:extLst>
              <p:ext uri="{D42A27DB-BD31-4B8C-83A1-F6EECF244321}">
                <p14:modId xmlns:p14="http://schemas.microsoft.com/office/powerpoint/2010/main" val="15630429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0936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6C8FD31-2D1C-4F06-BD0E-9D960988FC50}"/>
              </a:ext>
            </a:extLst>
          </p:cNvPr>
          <p:cNvSpPr>
            <a:spLocks noGrp="1"/>
          </p:cNvSpPr>
          <p:nvPr>
            <p:ph type="title"/>
          </p:nvPr>
        </p:nvSpPr>
        <p:spPr>
          <a:xfrm>
            <a:off x="838200" y="365125"/>
            <a:ext cx="9804918" cy="1325563"/>
          </a:xfrm>
        </p:spPr>
        <p:txBody>
          <a:bodyPr>
            <a:normAutofit/>
          </a:bodyPr>
          <a:lstStyle/>
          <a:p>
            <a:r>
              <a:rPr lang="en-US">
                <a:solidFill>
                  <a:schemeClr val="bg1"/>
                </a:solidFill>
              </a:rPr>
              <a:t>Conclusions</a:t>
            </a:r>
          </a:p>
        </p:txBody>
      </p:sp>
      <p:cxnSp>
        <p:nvCxnSpPr>
          <p:cNvPr id="11" name="Straight Connector 10">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6C403A3B-262D-4B5F-8764-4099777ED349}"/>
              </a:ext>
            </a:extLst>
          </p:cNvPr>
          <p:cNvGraphicFramePr>
            <a:graphicFrameLocks noGrp="1"/>
          </p:cNvGraphicFramePr>
          <p:nvPr>
            <p:ph idx="1"/>
            <p:extLst>
              <p:ext uri="{D42A27DB-BD31-4B8C-83A1-F6EECF244321}">
                <p14:modId xmlns:p14="http://schemas.microsoft.com/office/powerpoint/2010/main" val="9958371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7549792"/>
      </p:ext>
    </p:extLst>
  </p:cSld>
  <p:clrMapOvr>
    <a:masterClrMapping/>
  </p:clrMapOvr>
</p:sld>
</file>

<file path=ppt/theme/theme1.xml><?xml version="1.0" encoding="utf-8"?>
<a:theme xmlns:a="http://schemas.openxmlformats.org/drawingml/2006/main" name="GradientVTI">
  <a:themeElements>
    <a:clrScheme name="AccentBoxVTI">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283</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Univers</vt:lpstr>
      <vt:lpstr>GradientVTI</vt:lpstr>
      <vt:lpstr>Job Research</vt:lpstr>
      <vt:lpstr>Description</vt:lpstr>
      <vt:lpstr>Particularities</vt:lpstr>
      <vt:lpstr>Challenges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MIHAI-RAZVAN ATANASOV</cp:lastModifiedBy>
  <cp:revision>130</cp:revision>
  <dcterms:created xsi:type="dcterms:W3CDTF">2021-01-14T13:46:25Z</dcterms:created>
  <dcterms:modified xsi:type="dcterms:W3CDTF">2021-01-14T15:00:01Z</dcterms:modified>
</cp:coreProperties>
</file>