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9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3" r:id="rId31"/>
    <p:sldId id="284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256"/>
            <p14:sldId id="290"/>
            <p14:sldId id="258"/>
          </p14:sldIdLst>
        </p14:section>
        <p14:section name="Asynchronous Programming" id="{C6760811-DCFA-42EF-92A7-268C9BA3ACE0}">
          <p14:sldIdLst>
            <p14:sldId id="259"/>
            <p14:sldId id="260"/>
            <p14:sldId id="261"/>
            <p14:sldId id="262"/>
            <p14:sldId id="263"/>
            <p14:sldId id="292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A2D6C8CA-4632-4284-8911-2281FDC2E9D0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760" y="4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97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8245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81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7300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3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/>
              </a:rPr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2000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smtClean="0">
                <a:solidFill>
                  <a:srgbClr val="234465">
                    <a:lumMod val="75000"/>
                  </a:srgbClr>
                </a:solidFill>
                <a:latin typeface="Calibri"/>
                <a:hlinkClick r:id="rId3"/>
              </a:rPr>
              <a:t>https://softuni.bg</a:t>
            </a:r>
            <a:endParaRPr lang="en-GB" sz="1800" dirty="0">
              <a:solidFill>
                <a:srgbClr val="FFA000"/>
              </a:solidFill>
              <a:latin typeface="Calibri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120" y="498719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5442" y="598417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9663" y="2514601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Holding Asynchronous Operations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Promises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26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37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298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98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99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49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7918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7918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5200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3238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4400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70476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70475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8640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8639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80582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5630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20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5013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8745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8746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5939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8745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51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41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729773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000" b="1" dirty="0">
                <a:ln w="0"/>
                <a:solidFill>
                  <a:srgbClr val="234465"/>
                </a:solidFill>
                <a:latin typeface="Calibri"/>
              </a:rPr>
              <a:t>…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988204"/>
            <a:ext cx="10483715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 smtClean="0"/>
              <a:t>(reason</a:t>
            </a:r>
            <a:r>
              <a:rPr lang="en-US" sz="3400" dirty="0"/>
              <a:t>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 smtClean="0"/>
              <a:t>(value</a:t>
            </a:r>
            <a:r>
              <a:rPr lang="en-US" sz="3400" dirty="0"/>
              <a:t>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 smtClean="0"/>
              <a:t>(</a:t>
            </a:r>
            <a:r>
              <a:rPr lang="en-US" sz="3400" dirty="0" err="1" smtClean="0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9604836" cy="527604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 smtClean="0"/>
              <a:t>(</a:t>
            </a:r>
            <a:r>
              <a:rPr lang="en-US" sz="3600" dirty="0" err="1" smtClean="0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 smtClean="0"/>
              <a:t>(</a:t>
            </a:r>
            <a:r>
              <a:rPr lang="en-US" sz="3600" dirty="0" err="1" smtClean="0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  <a:p>
            <a:pPr marL="0" indent="0">
              <a:buNone/>
            </a:pPr>
            <a:endParaRPr lang="en-US" sz="3600" dirty="0">
              <a:hlinkClick r:id="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Simplified Promises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Async / Await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Promises Deep Dive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noProof="1" smtClean="0"/>
              <a:t>Async</a:t>
            </a:r>
            <a:r>
              <a:rPr lang="en-US" dirty="0" smtClean="0"/>
              <a:t> / </a:t>
            </a:r>
            <a:r>
              <a:rPr lang="en-US" noProof="1" smtClean="0"/>
              <a:t>Await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Async</a:t>
            </a:r>
            <a:r>
              <a:rPr lang="en-US" smtClean="0"/>
              <a:t> Functions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Returns a </a:t>
            </a:r>
            <a:r>
              <a:rPr lang="en-US" sz="3600" b="1" dirty="0" smtClean="0">
                <a:solidFill>
                  <a:schemeClr val="bg1"/>
                </a:solidFill>
              </a:rPr>
              <a:t>promise</a:t>
            </a:r>
            <a:r>
              <a:rPr lang="en-US" sz="3600" dirty="0" smtClean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 smtClean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 smtClean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 smtClean="0"/>
              <a:t> via the event loop</a:t>
            </a:r>
          </a:p>
          <a:p>
            <a:r>
              <a:rPr lang="en-US" sz="3600" dirty="0" smtClean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 smtClean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 smtClean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vs </a:t>
            </a:r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smtClean="0">
                <a:latin typeface="Consolas" panose="020B0609020204030204" pitchFamily="49" charset="0"/>
              </a:rPr>
              <a:t>execute(</a:t>
            </a:r>
            <a:r>
              <a:rPr lang="en-US" sz="2000" b="1" dirty="0" err="1" smtClean="0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execute(1</a:t>
            </a:r>
            <a:r>
              <a:rPr lang="en-US" sz="2000" b="1" dirty="0">
                <a:latin typeface="Consolas" panose="020B0609020204030204" pitchFamily="49" charset="0"/>
              </a:rPr>
              <a:t>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execute(2</a:t>
            </a:r>
            <a:r>
              <a:rPr lang="en-US" sz="2000" b="1" dirty="0">
                <a:latin typeface="Consolas" panose="020B0609020204030204" pitchFamily="49" charset="0"/>
              </a:rPr>
              <a:t>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smtClean="0">
                <a:latin typeface="Consolas" panose="020B0609020204030204" pitchFamily="49" charset="0"/>
              </a:rPr>
              <a:t>execute(3</a:t>
            </a:r>
            <a:r>
              <a:rPr lang="en-US" sz="2000" b="1" dirty="0">
                <a:latin typeface="Consolas" panose="020B0609020204030204" pitchFamily="49" charset="0"/>
              </a:rPr>
              <a:t>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</a:t>
            </a:r>
            <a:r>
              <a:rPr lang="en-US" sz="2400" b="1" dirty="0" smtClean="0">
                <a:latin typeface="Consolas" panose="020B0609020204030204" pitchFamily="49" charset="0"/>
              </a:rPr>
              <a:t>execute(1,1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</a:t>
            </a:r>
            <a:r>
              <a:rPr lang="en-US" sz="2400" b="1" dirty="0" smtClean="0">
                <a:latin typeface="Consolas" panose="020B0609020204030204" pitchFamily="49" charset="0"/>
              </a:rPr>
              <a:t>execute(2,2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</a:t>
            </a:r>
            <a:r>
              <a:rPr lang="en-US" sz="2400" b="1" dirty="0" smtClean="0">
                <a:latin typeface="Consolas" panose="020B0609020204030204" pitchFamily="49" charset="0"/>
              </a:rPr>
              <a:t>execute(3,3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Pauses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4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Synchronous vs Asynchronous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Asynchronous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Structured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</a:t>
            </a:r>
            <a:r>
              <a:rPr lang="en-SG" dirty="0" smtClean="0"/>
              <a:t>are:</a:t>
            </a:r>
            <a:endParaRPr lang="en-SG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Async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 in JS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3802" y="4671465"/>
            <a:ext cx="5334003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23801" y="3123705"/>
            <a:ext cx="5334002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b="1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</a:t>
            </a:r>
            <a:r>
              <a:rPr lang="en-US" dirty="0"/>
              <a:t>into another function as an </a:t>
            </a:r>
            <a:r>
              <a:rPr lang="en-US" b="1" dirty="0" smtClean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 smtClean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");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</TotalTime>
  <Words>1921</Words>
  <Application>Microsoft Office PowerPoint</Application>
  <PresentationFormat>Widescreen</PresentationFormat>
  <Paragraphs>357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Asynchronous Programming and Promises</vt:lpstr>
      <vt:lpstr>Table of Contents</vt:lpstr>
      <vt:lpstr>Have a Question?</vt:lpstr>
      <vt:lpstr>Synchronous vs Asynchronous</vt:lpstr>
      <vt:lpstr>Event Loop</vt:lpstr>
      <vt:lpstr>Asynchronous Programming in JS</vt:lpstr>
      <vt:lpstr>Asynchronous Programming</vt:lpstr>
      <vt:lpstr>Asynchronous Programming – Example</vt:lpstr>
      <vt:lpstr>Callbacks</vt:lpstr>
      <vt:lpstr>Objects Holding Asynchronous Operations</vt:lpstr>
      <vt:lpstr>What is a Promise?</vt:lpstr>
      <vt:lpstr>What is a Promise?</vt:lpstr>
      <vt:lpstr>Promise.then() – Example</vt:lpstr>
      <vt:lpstr>Promise.catch() – Example</vt:lpstr>
      <vt:lpstr>Promise Methods</vt:lpstr>
      <vt:lpstr>Promise Methods</vt:lpstr>
      <vt:lpstr>Chaining Promises</vt:lpstr>
      <vt:lpstr>Problem: Load GitHub Commits</vt:lpstr>
      <vt:lpstr>Simplified Promises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16</cp:revision>
  <dcterms:created xsi:type="dcterms:W3CDTF">2018-05-23T13:08:44Z</dcterms:created>
  <dcterms:modified xsi:type="dcterms:W3CDTF">2020-11-14T21:21:01Z</dcterms:modified>
  <cp:category>JS; JavaScript; front-end; AJAX; REST; ES6; Web development; computer programming; programming</cp:category>
</cp:coreProperties>
</file>