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295" r:id="rId41"/>
    <p:sldId id="296" r:id="rId42"/>
    <p:sldId id="297" r:id="rId43"/>
    <p:sldId id="298" r:id="rId44"/>
    <p:sldId id="299" r:id="rId45"/>
    <p:sldId id="324" r:id="rId46"/>
    <p:sldId id="325" r:id="rId47"/>
    <p:sldId id="326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27" r:id="rId58"/>
    <p:sldId id="328" r:id="rId59"/>
    <p:sldId id="329" r:id="rId60"/>
    <p:sldId id="367" r:id="rId61"/>
    <p:sldId id="311" r:id="rId62"/>
    <p:sldId id="312" r:id="rId63"/>
    <p:sldId id="313" r:id="rId64"/>
    <p:sldId id="314" r:id="rId65"/>
    <p:sldId id="315" r:id="rId66"/>
    <p:sldId id="321" r:id="rId67"/>
    <p:sldId id="323" r:id="rId68"/>
    <p:sldId id="33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B06E00-4E7E-438E-B4A9-EDCF86B646A2}">
          <p14:sldIdLst>
            <p14:sldId id="256"/>
            <p14:sldId id="257"/>
            <p14:sldId id="258"/>
          </p14:sldIdLst>
        </p14:section>
        <p14:section name="Event Loop" id="{D475D113-3978-419C-A28F-8518675708D4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Handling Events with DOM" id="{4D648100-AAF3-4DAB-B082-21D9E291CD1B}">
          <p14:sldIdLst>
            <p14:sldId id="295"/>
            <p14:sldId id="296"/>
            <p14:sldId id="297"/>
            <p14:sldId id="298"/>
            <p14:sldId id="299"/>
            <p14:sldId id="324"/>
            <p14:sldId id="325"/>
            <p14:sldId id="326"/>
          </p14:sldIdLst>
        </p14:section>
        <p14:section name="Handling Events" id="{A436FFD6-10BD-491B-B161-4F116F3C049A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7"/>
            <p14:sldId id="328"/>
            <p14:sldId id="329"/>
            <p14:sldId id="367"/>
          </p14:sldIdLst>
        </p14:section>
        <p14:section name="Event Delegation" id="{F934C634-8B48-4325-AB04-F29A0DD161AB}">
          <p14:sldIdLst>
            <p14:sldId id="311"/>
            <p14:sldId id="312"/>
            <p14:sldId id="313"/>
          </p14:sldIdLst>
        </p14:section>
        <p14:section name="Live Exercise" id="{7D3D251A-C043-4EA0-BDB4-C3D2A7CCBCD7}">
          <p14:sldIdLst>
            <p14:sldId id="314"/>
          </p14:sldIdLst>
        </p14:section>
        <p14:section name="Conclusion" id="{8420B709-8000-4416-A7CB-95653CF8ABD4}">
          <p14:sldIdLst>
            <p14:sldId id="315"/>
            <p14:sldId id="321"/>
            <p14:sldId id="323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18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9#0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Practice/Index/1549#1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91000" y="12805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</a:t>
            </a:r>
            <a:r>
              <a:rPr lang="en-US" sz="3200" dirty="0" smtClean="0"/>
              <a:t>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6818" cy="529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7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8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192164" y="1449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//clearing the input: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 smtClean="0">
                <a:solidFill>
                  <a:schemeClr val="tx2"/>
                </a:solidFill>
                <a:effectLst/>
              </a:rPr>
              <a:t>} </a:t>
            </a:r>
            <a:endParaRPr lang="en-US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2164" y="5724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https://judge.softuni.bg/Contests/Practice/Index/1549#0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9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30727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this =&gt; object, html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reference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event =&gt; object, event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257411"/>
            <a:ext cx="9180000" cy="5249589"/>
          </a:xfrm>
        </p:spPr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Approach to I/O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(+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84" y="5027403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https://judge.softuni.bg/Contests/Practice/Index/1549#1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6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]");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Continued on the next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slide ...</a:t>
            </a:r>
            <a:endParaRPr lang="en-US" sz="22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/>
              <a:t>Blocking 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2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 smtClean="0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4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85547" y="1512231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b="1" dirty="0" smtClean="0">
                <a:solidFill>
                  <a:schemeClr val="bg1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Handling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bg-BG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5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2643" y="1376724"/>
            <a:ext cx="9929724" cy="5130276"/>
          </a:xfrm>
        </p:spPr>
        <p:txBody>
          <a:bodyPr/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Event loop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It's Handled in JS?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2303</Words>
  <Application>Microsoft Office PowerPoint</Application>
  <PresentationFormat>Widescreen</PresentationFormat>
  <Paragraphs>576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DOM Manipulations</vt:lpstr>
      <vt:lpstr>Table of Contents</vt:lpstr>
      <vt:lpstr>Have a Question?</vt:lpstr>
      <vt:lpstr>Event Loop</vt:lpstr>
      <vt:lpstr>JS Approach to I/O</vt:lpstr>
      <vt:lpstr>Don't Make the Thread Wait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Handling DOM Events</vt:lpstr>
      <vt:lpstr>DOM Events</vt:lpstr>
      <vt:lpstr>Event Types in DOM API</vt:lpstr>
      <vt:lpstr>Event Object</vt:lpstr>
      <vt:lpstr>Event Object Properties and Methods</vt:lpstr>
      <vt:lpstr>Problem: List of Items</vt:lpstr>
      <vt:lpstr>Problem: List of Items – HTML</vt:lpstr>
      <vt:lpstr>Solution: List of Items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Problem: 2. Add / Delete Items</vt:lpstr>
      <vt:lpstr>Problem: 2. Add / Delete Items – HTML</vt:lpstr>
      <vt:lpstr>Solution: 2. Add / Delete Items</vt:lpstr>
      <vt:lpstr>Solution: 2. Add / Delete Items</vt:lpstr>
      <vt:lpstr>Event Delegation</vt:lpstr>
      <vt:lpstr>DOM Event Delegation</vt:lpstr>
      <vt:lpstr>Pros and Cons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20</cp:revision>
  <dcterms:created xsi:type="dcterms:W3CDTF">2018-05-23T13:08:44Z</dcterms:created>
  <dcterms:modified xsi:type="dcterms:W3CDTF">2020-09-02T19:19:59Z</dcterms:modified>
  <cp:category>computer programming;programming;software development;software engineering</cp:category>
</cp:coreProperties>
</file>