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57"/>
            <p14:sldId id="258"/>
          </p14:sldIdLst>
        </p14:section>
        <p14:section name="Associative Arrays" id="{CEB1405E-1271-4D65-9C59-76535824EE0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Maps" id="{5FB24B78-1982-4827-9C07-A200A2B65AB8}">
          <p14:sldIdLst>
            <p14:sldId id="267"/>
            <p14:sldId id="268"/>
            <p14:sldId id="29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t" id="{FC61511E-255B-4E4D-93CE-547157651A00}">
          <p14:sldIdLst>
            <p14:sldId id="279"/>
            <p14:sldId id="280"/>
          </p14:sldIdLst>
        </p14:section>
        <p14:section name="Conclusion" id="{6F65DAE3-374F-4666-AEBA-68EAC1563F6C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760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5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29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66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safe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486858" y="3610781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0834212554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0896543112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0876566344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4592676" y="4354203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7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string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Key-Value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bg-BG" altLang="bg-BG" sz="3200" b="1" dirty="0">
                <a:solidFill>
                  <a:schemeClr val="bg1"/>
                </a:solidFill>
              </a:rPr>
              <a:t>ap</a:t>
            </a:r>
            <a:r>
              <a:rPr lang="bg-BG" altLang="bg-BG" sz="3200" dirty="0"/>
              <a:t> object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Set </a:t>
            </a:r>
            <a:r>
              <a:rPr lang="en-US" altLang="bg-BG" sz="3000" b="1" dirty="0">
                <a:solidFill>
                  <a:schemeClr val="bg1"/>
                </a:solidFill>
              </a:rPr>
              <a:t>keys</a:t>
            </a:r>
            <a:r>
              <a:rPr lang="en-US" altLang="bg-BG" sz="3000" dirty="0"/>
              <a:t> to </a:t>
            </a:r>
            <a:r>
              <a:rPr lang="en-US" altLang="bg-BG" sz="3000" b="1" dirty="0">
                <a:solidFill>
                  <a:schemeClr val="bg1"/>
                </a:solidFill>
              </a:rPr>
              <a:t>values</a:t>
            </a:r>
            <a:r>
              <a:rPr lang="en-US" altLang="bg-BG" sz="3000" dirty="0"/>
              <a:t> 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br>
              <a:rPr lang="en-US" altLang="bg-BG" sz="3000" dirty="0"/>
            </a:br>
            <a:endParaRPr lang="bg-BG" altLang="bg-BG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1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/>
          <a:lstStyle/>
          <a:p>
            <a:pPr marL="457200" indent="-457200">
              <a:spcAft>
                <a:spcPts val="1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-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-</a:t>
            </a:r>
            <a:r>
              <a:rPr lang="en-US" sz="3600" dirty="0"/>
              <a:t> returns the value of the given key 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67295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574035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19388" y="1995479"/>
            <a:ext cx="10366543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iterable</a:t>
            </a:r>
            <a:r>
              <a:rPr lang="en-US" dirty="0"/>
              <a:t> = </a:t>
            </a:r>
            <a:r>
              <a:rPr lang="en-US" dirty="0" err="1">
                <a:solidFill>
                  <a:schemeClr val="bg1"/>
                </a:solidFill>
              </a:rPr>
              <a:t>Array.from</a:t>
            </a:r>
            <a:r>
              <a:rPr lang="en-US" dirty="0"/>
              <a:t>(</a:t>
            </a:r>
            <a:r>
              <a:rPr lang="en-US" dirty="0" err="1"/>
              <a:t>phonebookMap.entries</a:t>
            </a:r>
            <a:r>
              <a:rPr lang="en-US" dirty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for(let </a:t>
            </a:r>
            <a:r>
              <a:rPr lang="en-US" dirty="0" err="1"/>
              <a:t>kvp</a:t>
            </a:r>
            <a:r>
              <a:rPr lang="en-US" dirty="0"/>
              <a:t> of </a:t>
            </a:r>
            <a:r>
              <a:rPr lang="en-US" dirty="0" err="1"/>
              <a:t>iterable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name = </a:t>
            </a:r>
            <a:r>
              <a:rPr lang="en-US" dirty="0" err="1"/>
              <a:t>kvp</a:t>
            </a:r>
            <a:r>
              <a:rPr lang="en-US" dirty="0"/>
              <a:t>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number = </a:t>
            </a:r>
            <a:r>
              <a:rPr lang="en-US" dirty="0" err="1"/>
              <a:t>kvp</a:t>
            </a:r>
            <a:r>
              <a:rPr lang="en-US" dirty="0"/>
              <a:t>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console.log(`${name} =&gt; ${number}`);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tomatoes </a:t>
              </a:r>
              <a:r>
                <a:rPr lang="bg-BG" dirty="0"/>
                <a:t>10</a:t>
              </a:r>
            </a:p>
            <a:p>
              <a:pPr fontAlgn="t"/>
              <a:r>
                <a:rPr lang="en-US" dirty="0"/>
                <a:t>coffee 5</a:t>
              </a:r>
              <a:endParaRPr lang="bg-BG" dirty="0"/>
            </a:p>
            <a:p>
              <a:pPr fontAlgn="t"/>
              <a:r>
                <a:rPr lang="en-US" dirty="0"/>
                <a:t>olives 100</a:t>
              </a:r>
              <a:endParaRPr lang="bg-BG" dirty="0"/>
            </a:p>
            <a:p>
              <a:pPr fontAlgn="t"/>
              <a:r>
                <a:rPr lang="en-US" dirty="0"/>
                <a:t>coffee 40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7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65573" y="1266045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Set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4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firstly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Array.from(map.entries())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.sort((a,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7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students sorted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Lilly 4 6 6 5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5 6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Tammy 2 4 3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6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2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154857" y="1282396"/>
            <a:ext cx="10132946" cy="4657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function solve(input)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map = new 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for(let string of 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tokens = string.split(' 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name = tokens[0];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grades = tokens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		.splice(1, tokens.length).map(Number);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Fill the map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sorted = Array.from(map)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.sort</a:t>
            </a:r>
            <a:r>
              <a:rPr lang="en-US" altLang="bg-BG" sz="2200" b="1" dirty="0">
                <a:latin typeface="Consolas" panose="020B0609020204030204" pitchFamily="49" charset="0"/>
              </a:rPr>
              <a:t>((a, b) =&gt; average(a, b));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Print each key and joined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Implement the average function</a:t>
            </a:r>
            <a:r>
              <a:rPr lang="en-US" altLang="bg-BG" sz="2200" b="1" dirty="0">
                <a:latin typeface="Consolas" panose="020B0609020204030204" pitchFamily="49" charset="0"/>
              </a:rPr>
              <a:t>				</a:t>
            </a:r>
            <a:endParaRPr lang="bg-BG" alt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6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Sets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Unique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4207661"/>
            <a:ext cx="6742835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9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Arrays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 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a better way to do it because: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better for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adding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deleting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 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many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6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Key-Value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</a:t>
            </a:r>
            <a:r>
              <a:rPr lang="en-US" sz="3200" b="1" dirty="0">
                <a:solidFill>
                  <a:schemeClr val="bg1"/>
                </a:solidFill>
              </a:rPr>
              <a:t>integer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1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808532" y="2636013"/>
            <a:ext cx="363971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'three':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2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syntax for </a:t>
            </a:r>
            <a:r>
              <a:rPr lang="en-US" sz="3200" b="1" dirty="0">
                <a:solidFill>
                  <a:schemeClr val="bg1"/>
                </a:solidFill>
              </a:rPr>
              <a:t>accessing</a:t>
            </a:r>
            <a:r>
              <a:rPr lang="en-US" sz="3200" dirty="0"/>
              <a:t> the value of a key is</a:t>
            </a:r>
          </a:p>
          <a:p>
            <a:endParaRPr lang="en-US" sz="1800" dirty="0"/>
          </a:p>
          <a:p>
            <a:r>
              <a:rPr lang="en-US" sz="1200" dirty="0"/>
              <a:t>     </a:t>
            </a:r>
          </a:p>
          <a:p>
            <a:r>
              <a:rPr lang="en-US" sz="3200" dirty="0"/>
              <a:t>     or</a:t>
            </a:r>
          </a:p>
          <a:p>
            <a:endParaRPr lang="en-US" sz="500" dirty="0"/>
          </a:p>
          <a:p>
            <a:endParaRPr lang="en-US" sz="1100" dirty="0"/>
          </a:p>
          <a:p>
            <a:endParaRPr lang="en-US" sz="11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Assigning</a:t>
            </a:r>
            <a:r>
              <a:rPr lang="en-US" sz="3200" dirty="0"/>
              <a:t> a value to a variable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B0D1-77DA-4266-8509-BA87A87B525B}"/>
              </a:ext>
            </a:extLst>
          </p:cNvPr>
          <p:cNvSpPr txBox="1"/>
          <p:nvPr/>
        </p:nvSpPr>
        <p:spPr>
          <a:xfrm>
            <a:off x="732948" y="1941634"/>
            <a:ext cx="842095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assocArr['</a:t>
            </a:r>
            <a:r>
              <a:rPr lang="en-US" sz="2600" b="1" i="1" dirty="0"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']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person['age']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3305361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assocArr[key]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key = "age"</a:t>
            </a:r>
            <a:r>
              <a:rPr 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person[key]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5013733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age = assocArr[key];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3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also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 loop to iterate through the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698681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{};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</a:t>
            </a:r>
            <a:r>
              <a:rPr lang="en-US" sz="2600" b="1" dirty="0">
                <a:latin typeface="Consolas" panose="020B0609020204030204" pitchFamily="49" charset="0"/>
              </a:rPr>
              <a:t>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Object.keys(assocArr).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600" b="1" dirty="0">
                <a:latin typeface="Consolas" panose="020B0609020204030204" pitchFamily="49" charset="0"/>
              </a:rPr>
              <a:t>((i)=&gt; 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console.log(`${i} = ${assocArr[i]}`));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8687378" y="2060008"/>
            <a:ext cx="3074411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8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1793</Words>
  <Application>Microsoft Office PowerPoint</Application>
  <PresentationFormat>Widescreen</PresentationFormat>
  <Paragraphs>287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맑은 고딕</vt:lpstr>
      <vt:lpstr>Arial</vt:lpstr>
      <vt:lpstr>Calibri</vt:lpstr>
      <vt:lpstr>Calibri (Body)</vt:lpstr>
      <vt:lpstr>Consolas</vt:lpstr>
      <vt:lpstr>Courier New</vt:lpstr>
      <vt:lpstr>Wingdings</vt:lpstr>
      <vt:lpstr>Wingdings 2</vt:lpstr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Attributes</vt:lpstr>
      <vt:lpstr>Using for – in</vt:lpstr>
      <vt:lpstr>Using ForEach</vt:lpstr>
      <vt:lpstr>Problem: Phone Book</vt:lpstr>
      <vt:lpstr>Solution: Phone Book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Live Exercises</vt:lpstr>
      <vt:lpstr>Sets</vt:lpstr>
      <vt:lpstr>What is a Set?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10</cp:revision>
  <dcterms:created xsi:type="dcterms:W3CDTF">2018-05-23T13:08:44Z</dcterms:created>
  <dcterms:modified xsi:type="dcterms:W3CDTF">2020-07-13T08:57:37Z</dcterms:modified>
  <cp:category>programming;computer programming;software development;web development</cp:category>
</cp:coreProperties>
</file>