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57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760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9829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 JavaScript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47244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r>
              <a:rPr lang="en-US" sz="2800" i="1" dirty="0">
                <a:solidFill>
                  <a:schemeClr val="accent2"/>
                </a:solidFill>
              </a:rPr>
              <a:t/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28764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5374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9" y="3313729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3" y="4615317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0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4" y="33986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8" y="3360499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3374" y="468560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7" y="4651696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1603691"/>
            <a:ext cx="7943850" cy="4196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3101" y="1905000"/>
            <a:ext cx="8305800" cy="2819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GB" sz="2800" b="1" dirty="0">
                <a:latin typeface="Consolas" panose="020B0609020204030204" pitchFamily="49" charset="0"/>
              </a:rPr>
              <a:t>(startIndex, 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repeat(str, 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Strings in 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Replace, 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1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</TotalTime>
  <Words>1355</Words>
  <Application>Microsoft Office PowerPoint</Application>
  <PresentationFormat>Widescreen</PresentationFormat>
  <Paragraphs>280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Remove Occurrences</vt:lpstr>
      <vt:lpstr>Solution: Remove Occurrences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13</cp:revision>
  <dcterms:created xsi:type="dcterms:W3CDTF">2018-05-23T13:08:44Z</dcterms:created>
  <dcterms:modified xsi:type="dcterms:W3CDTF">2020-07-22T18:03:03Z</dcterms:modified>
  <cp:category>computer programming;programming;C#;програмиране;кодиране</cp:category>
</cp:coreProperties>
</file>