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32" d="100"/>
          <a:sy n="132" d="100"/>
        </p:scale>
        <p:origin x="64" y="-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DFC69-92A8-774E-93C1-F4D31EEC00F0}" type="datetimeFigureOut">
              <a:rPr lang="en-US" smtClean="0"/>
              <a:t>5/25/16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5266B3-B9A0-3B4A-B05C-668D2756CE5A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DFC69-92A8-774E-93C1-F4D31EEC00F0}" type="datetimeFigureOut">
              <a:rPr lang="en-US" smtClean="0"/>
              <a:t>5/25/16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266B3-B9A0-3B4A-B05C-668D2756CE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DFC69-92A8-774E-93C1-F4D31EEC00F0}" type="datetimeFigureOut">
              <a:rPr lang="en-US" smtClean="0"/>
              <a:t>5/25/16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266B3-B9A0-3B4A-B05C-668D2756CE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DFC69-92A8-774E-93C1-F4D31EEC00F0}" type="datetimeFigureOut">
              <a:rPr lang="en-US" smtClean="0"/>
              <a:t>5/25/16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5266B3-B9A0-3B4A-B05C-668D2756CE5A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DFC69-92A8-774E-93C1-F4D31EEC00F0}" type="datetimeFigureOut">
              <a:rPr lang="en-US" smtClean="0"/>
              <a:t>5/25/16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5266B3-B9A0-3B4A-B05C-668D2756CE5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DFC69-92A8-774E-93C1-F4D31EEC00F0}" type="datetimeFigureOut">
              <a:rPr lang="en-US" smtClean="0"/>
              <a:t>5/25/16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5266B3-B9A0-3B4A-B05C-668D2756CE5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DFC69-92A8-774E-93C1-F4D31EEC00F0}" type="datetimeFigureOut">
              <a:rPr lang="en-US" smtClean="0"/>
              <a:t>5/25/16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5266B3-B9A0-3B4A-B05C-668D2756CE5A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DFC69-92A8-774E-93C1-F4D31EEC00F0}" type="datetimeFigureOut">
              <a:rPr lang="en-US" smtClean="0"/>
              <a:t>5/25/16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5266B3-B9A0-3B4A-B05C-668D2756CE5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DFC69-92A8-774E-93C1-F4D31EEC00F0}" type="datetimeFigureOut">
              <a:rPr lang="en-US" smtClean="0"/>
              <a:t>5/25/16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5266B3-B9A0-3B4A-B05C-668D2756CE5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DFC69-92A8-774E-93C1-F4D31EEC00F0}" type="datetimeFigureOut">
              <a:rPr lang="en-US" smtClean="0"/>
              <a:t>5/25/16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5266B3-B9A0-3B4A-B05C-668D2756CE5A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DFC69-92A8-774E-93C1-F4D31EEC00F0}" type="datetimeFigureOut">
              <a:rPr lang="en-US" smtClean="0"/>
              <a:t>5/25/16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5266B3-B9A0-3B4A-B05C-668D2756CE5A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6ABDFC69-92A8-774E-93C1-F4D31EEC00F0}" type="datetimeFigureOut">
              <a:rPr lang="en-US" smtClean="0"/>
              <a:t>5/25/16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EE5266B3-B9A0-3B4A-B05C-668D2756CE5A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4101" y="1219200"/>
            <a:ext cx="8216731" cy="2152650"/>
          </a:xfrm>
        </p:spPr>
        <p:txBody>
          <a:bodyPr/>
          <a:lstStyle/>
          <a:p>
            <a:r>
              <a:rPr lang="en-US" sz="5400" dirty="0" smtClean="0"/>
              <a:t>Super Shopper Store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Kai Rahm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321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777239" y="658368"/>
            <a:ext cx="4427973" cy="3429000"/>
          </a:xfrm>
        </p:spPr>
        <p:txBody>
          <a:bodyPr/>
          <a:lstStyle/>
          <a:p>
            <a:r>
              <a:rPr lang="en-US" dirty="0" smtClean="0"/>
              <a:t> Simple shopping site</a:t>
            </a:r>
          </a:p>
          <a:p>
            <a:r>
              <a:rPr lang="en-US" dirty="0" smtClean="0"/>
              <a:t>Requires user authentication</a:t>
            </a:r>
          </a:p>
          <a:p>
            <a:pPr marL="18288" indent="0">
              <a:buNone/>
            </a:pPr>
            <a:endParaRPr lang="en-US" dirty="0"/>
          </a:p>
        </p:txBody>
      </p:sp>
      <p:pic>
        <p:nvPicPr>
          <p:cNvPr id="11" name="Content Placeholder 10" descr="Screen Shot 2016-05-25 at 4.35.24 PM.png"/>
          <p:cNvPicPr>
            <a:picLocks noGrp="1" noChangeAspect="1"/>
          </p:cNvPicPr>
          <p:nvPr>
            <p:ph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512" b="70500"/>
          <a:stretch/>
        </p:blipFill>
        <p:spPr>
          <a:xfrm>
            <a:off x="4617997" y="1264547"/>
            <a:ext cx="4407244" cy="1474777"/>
          </a:xfrm>
        </p:spPr>
      </p:pic>
      <p:pic>
        <p:nvPicPr>
          <p:cNvPr id="12" name="Picture 11" descr="Screen Shot 2016-05-25 at 5.14.1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65" y="3015370"/>
            <a:ext cx="3810101" cy="1313597"/>
          </a:xfrm>
          <a:prstGeom prst="rect">
            <a:avLst/>
          </a:prstGeom>
        </p:spPr>
      </p:pic>
      <p:pic>
        <p:nvPicPr>
          <p:cNvPr id="13" name="Picture 12" descr="Screen Shot 2016-05-25 at 5.14.41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997" y="3015370"/>
            <a:ext cx="4407244" cy="299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375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NetBeans</a:t>
            </a:r>
            <a:endParaRPr lang="en-US" dirty="0"/>
          </a:p>
        </p:txBody>
      </p:sp>
      <p:pic>
        <p:nvPicPr>
          <p:cNvPr id="5" name="Content Placeholder 4" descr="Screen Shot 2016-05-25 at 4.42.11 PM.png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4509" b="-14509"/>
          <a:stretch>
            <a:fillRect/>
          </a:stretch>
        </p:blipFill>
        <p:spPr>
          <a:xfrm>
            <a:off x="521399" y="-101784"/>
            <a:ext cx="5489172" cy="5749831"/>
          </a:xfrm>
        </p:spPr>
      </p:pic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6263574" y="681691"/>
            <a:ext cx="2626087" cy="3432175"/>
          </a:xfrm>
        </p:spPr>
        <p:txBody>
          <a:bodyPr/>
          <a:lstStyle/>
          <a:p>
            <a:r>
              <a:rPr lang="en-US" dirty="0" smtClean="0"/>
              <a:t>HTML &amp; CSS</a:t>
            </a:r>
          </a:p>
          <a:p>
            <a:pPr lvl="1"/>
            <a:r>
              <a:rPr lang="en-US" dirty="0" smtClean="0"/>
              <a:t>JSPs</a:t>
            </a:r>
          </a:p>
        </p:txBody>
      </p:sp>
      <p:pic>
        <p:nvPicPr>
          <p:cNvPr id="6" name="Picture 5" descr="Screen Shot 2016-05-25 at 5.20.3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134" y="3651149"/>
            <a:ext cx="3716044" cy="2451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2118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NetBeans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5532342" y="681691"/>
            <a:ext cx="3357320" cy="3432175"/>
          </a:xfrm>
        </p:spPr>
        <p:txBody>
          <a:bodyPr/>
          <a:lstStyle/>
          <a:p>
            <a:r>
              <a:rPr lang="en-US" dirty="0" smtClean="0"/>
              <a:t>JavaBeans</a:t>
            </a:r>
          </a:p>
          <a:p>
            <a:pPr lvl="1"/>
            <a:r>
              <a:rPr lang="en-US" dirty="0" smtClean="0"/>
              <a:t>Customers, Items, Orders</a:t>
            </a:r>
          </a:p>
          <a:p>
            <a:pPr lvl="1"/>
            <a:r>
              <a:rPr lang="en-US" dirty="0" smtClean="0"/>
              <a:t>JDBC</a:t>
            </a:r>
            <a:endParaRPr lang="en-US" dirty="0"/>
          </a:p>
        </p:txBody>
      </p:sp>
      <p:pic>
        <p:nvPicPr>
          <p:cNvPr id="6" name="Content Placeholder 5" descr="Screen Shot 2016-05-25 at 4.53.47 PM.png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570" b="-4570"/>
          <a:stretch>
            <a:fillRect/>
          </a:stretch>
        </p:blipFill>
        <p:spPr>
          <a:xfrm>
            <a:off x="612940" y="138787"/>
            <a:ext cx="4842434" cy="5072382"/>
          </a:xfrm>
        </p:spPr>
      </p:pic>
      <p:pic>
        <p:nvPicPr>
          <p:cNvPr id="7" name="Picture 6" descr="Screen Shot 2016-05-25 at 5.22.54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003"/>
          <a:stretch/>
        </p:blipFill>
        <p:spPr>
          <a:xfrm>
            <a:off x="4930675" y="3459964"/>
            <a:ext cx="3968569" cy="2707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4256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NetBeans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6302060" y="681691"/>
            <a:ext cx="2587602" cy="3432175"/>
          </a:xfrm>
        </p:spPr>
        <p:txBody>
          <a:bodyPr/>
          <a:lstStyle/>
          <a:p>
            <a:r>
              <a:rPr lang="en-US" dirty="0" smtClean="0"/>
              <a:t>Servlets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Content Placeholder 4" descr="Screen Shot 2016-05-25 at 4.55.50 PM.png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34" b="-1034"/>
          <a:stretch>
            <a:fillRect/>
          </a:stretch>
        </p:blipFill>
        <p:spPr>
          <a:xfrm>
            <a:off x="1190963" y="238650"/>
            <a:ext cx="4649266" cy="4870041"/>
          </a:xfrm>
        </p:spPr>
      </p:pic>
    </p:spTree>
    <p:extLst>
      <p:ext uri="{BB962C8B-B14F-4D97-AF65-F5344CB8AC3E}">
        <p14:creationId xmlns:p14="http://schemas.microsoft.com/office/powerpoint/2010/main" val="3434037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MySQL</a:t>
            </a:r>
            <a:endParaRPr lang="en-US" dirty="0"/>
          </a:p>
        </p:txBody>
      </p:sp>
      <p:pic>
        <p:nvPicPr>
          <p:cNvPr id="5" name="Content Placeholder 4" descr="Screen Shot 2016-05-25 at 5.02.20 PM.png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12" r="-2612"/>
          <a:stretch>
            <a:fillRect/>
          </a:stretch>
        </p:blipFill>
        <p:spPr>
          <a:xfrm>
            <a:off x="481066" y="465927"/>
            <a:ext cx="4290590" cy="4494333"/>
          </a:xfrm>
        </p:spPr>
      </p:pic>
      <p:pic>
        <p:nvPicPr>
          <p:cNvPr id="6" name="Content Placeholder 5" descr="Screen Shot 2016-05-25 at 5.10.08 PM.png"/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9502" b="-29502"/>
          <a:stretch>
            <a:fillRect/>
          </a:stretch>
        </p:blipFill>
        <p:spPr>
          <a:xfrm>
            <a:off x="4223823" y="2026001"/>
            <a:ext cx="4608681" cy="4831999"/>
          </a:xfrm>
        </p:spPr>
      </p:pic>
    </p:spTree>
    <p:extLst>
      <p:ext uri="{BB962C8B-B14F-4D97-AF65-F5344CB8AC3E}">
        <p14:creationId xmlns:p14="http://schemas.microsoft.com/office/powerpoint/2010/main" val="1727279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33283" y="975890"/>
            <a:ext cx="3867828" cy="3429000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Connecting to the DB</a:t>
            </a:r>
          </a:p>
          <a:p>
            <a:pPr lvl="1"/>
            <a:r>
              <a:rPr lang="en-US" dirty="0" smtClean="0"/>
              <a:t>Connection import</a:t>
            </a:r>
          </a:p>
          <a:p>
            <a:pPr marL="384048" lvl="1" indent="0">
              <a:buNone/>
            </a:pPr>
            <a:endParaRPr lang="en-US" dirty="0" smtClean="0"/>
          </a:p>
          <a:p>
            <a:r>
              <a:rPr lang="en-US" dirty="0" smtClean="0"/>
              <a:t>Debugging SQL Statements</a:t>
            </a:r>
          </a:p>
          <a:p>
            <a:endParaRPr lang="en-US" dirty="0" smtClean="0"/>
          </a:p>
          <a:p>
            <a:r>
              <a:rPr lang="en-US" dirty="0" smtClean="0"/>
              <a:t>Creating </a:t>
            </a:r>
            <a:r>
              <a:rPr lang="en-US" dirty="0" err="1" smtClean="0"/>
              <a:t>iframe</a:t>
            </a:r>
            <a:endParaRPr lang="en-US" dirty="0"/>
          </a:p>
          <a:p>
            <a:pPr lvl="1"/>
            <a:r>
              <a:rPr lang="en-US" dirty="0" smtClean="0"/>
              <a:t>Set </a:t>
            </a:r>
            <a:r>
              <a:rPr lang="en-US" dirty="0" err="1" smtClean="0"/>
              <a:t>url</a:t>
            </a:r>
            <a:r>
              <a:rPr lang="en-US" dirty="0" smtClean="0"/>
              <a:t> on ‘view’ click</a:t>
            </a:r>
          </a:p>
          <a:p>
            <a:pPr lvl="1"/>
            <a:r>
              <a:rPr lang="en-US" dirty="0" smtClean="0"/>
              <a:t>JSTL tags</a:t>
            </a:r>
            <a:endParaRPr lang="en-US" dirty="0"/>
          </a:p>
          <a:p>
            <a:pPr lvl="1"/>
            <a:endParaRPr lang="en-US" dirty="0" smtClean="0"/>
          </a:p>
          <a:p>
            <a:pPr marL="384048" lvl="1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9" name="Content Placeholder 8" descr="Screen Shot 2016-05-25 at 5.27.33 PM.png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7582" b="-47582"/>
          <a:stretch>
            <a:fillRect/>
          </a:stretch>
        </p:blipFill>
        <p:spPr>
          <a:xfrm>
            <a:off x="4801111" y="-420841"/>
            <a:ext cx="3750844" cy="3932594"/>
          </a:xfrm>
        </p:spPr>
      </p:pic>
      <p:pic>
        <p:nvPicPr>
          <p:cNvPr id="10" name="Picture 9" descr="Screen Shot 2016-05-25 at 5.32.0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1111" y="2712210"/>
            <a:ext cx="3750844" cy="2718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533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 Time!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Thank you for listening </a:t>
            </a:r>
            <a:r>
              <a:rPr lang="en-US" dirty="0" smtClean="0">
                <a:sym typeface="Wingdings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6130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Elemental.thmx</Template>
  <TotalTime>109</TotalTime>
  <Words>58</Words>
  <Application>Microsoft Macintosh PowerPoint</Application>
  <PresentationFormat>On-screen Show (4:3)</PresentationFormat>
  <Paragraphs>28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Elemental</vt:lpstr>
      <vt:lpstr>Super Shopper Store</vt:lpstr>
      <vt:lpstr>Overview</vt:lpstr>
      <vt:lpstr>NetBeans</vt:lpstr>
      <vt:lpstr>NetBeans</vt:lpstr>
      <vt:lpstr>NetBeans</vt:lpstr>
      <vt:lpstr>MySQL</vt:lpstr>
      <vt:lpstr>Challenges</vt:lpstr>
      <vt:lpstr>Demo Time!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rahm</dc:title>
  <dc:creator>Kai Rahm</dc:creator>
  <cp:lastModifiedBy>Kai Rahm</cp:lastModifiedBy>
  <cp:revision>11</cp:revision>
  <dcterms:created xsi:type="dcterms:W3CDTF">2016-05-25T22:55:09Z</dcterms:created>
  <dcterms:modified xsi:type="dcterms:W3CDTF">2016-05-26T00:44:20Z</dcterms:modified>
</cp:coreProperties>
</file>