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1" r:id="rId4"/>
  </p:sldMasterIdLst>
  <p:notesMasterIdLst>
    <p:notesMasterId r:id="rId14"/>
  </p:notesMasterIdLst>
  <p:handoutMasterIdLst>
    <p:handoutMasterId r:id="rId15"/>
  </p:handoutMasterIdLst>
  <p:sldIdLst>
    <p:sldId id="276" r:id="rId5"/>
    <p:sldId id="311" r:id="rId6"/>
    <p:sldId id="296" r:id="rId7"/>
    <p:sldId id="308" r:id="rId8"/>
    <p:sldId id="309" r:id="rId9"/>
    <p:sldId id="310" r:id="rId10"/>
    <p:sldId id="312" r:id="rId11"/>
    <p:sldId id="314" r:id="rId12"/>
    <p:sldId id="315"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6">
          <p15:clr>
            <a:srgbClr val="A4A3A4"/>
          </p15:clr>
        </p15:guide>
        <p15:guide id="2" orient="horz" pos="1747">
          <p15:clr>
            <a:srgbClr val="A4A3A4"/>
          </p15:clr>
        </p15:guide>
        <p15:guide id="3" orient="horz" pos="1837">
          <p15:clr>
            <a:srgbClr val="A4A3A4"/>
          </p15:clr>
        </p15:guide>
        <p15:guide id="4" orient="horz" pos="2926">
          <p15:clr>
            <a:srgbClr val="A4A3A4"/>
          </p15:clr>
        </p15:guide>
        <p15:guide id="5" orient="horz" pos="3034">
          <p15:clr>
            <a:srgbClr val="A4A3A4"/>
          </p15:clr>
        </p15:guide>
        <p15:guide id="6" pos="2835">
          <p15:clr>
            <a:srgbClr val="A4A3A4"/>
          </p15:clr>
        </p15:guide>
        <p15:guide id="7" pos="2925">
          <p15:clr>
            <a:srgbClr val="A4A3A4"/>
          </p15:clr>
        </p15:guide>
        <p15:guide id="8" pos="141">
          <p15:clr>
            <a:srgbClr val="A4A3A4"/>
          </p15:clr>
        </p15:guide>
        <p15:guide id="9" pos="1441">
          <p15:clr>
            <a:srgbClr val="A4A3A4"/>
          </p15:clr>
        </p15:guide>
        <p15:guide id="10" pos="1529">
          <p15:clr>
            <a:srgbClr val="A4A3A4"/>
          </p15:clr>
        </p15:guide>
        <p15:guide id="11" pos="4227">
          <p15:clr>
            <a:srgbClr val="A4A3A4"/>
          </p15:clr>
        </p15:guide>
        <p15:guide id="12" pos="4317">
          <p15:clr>
            <a:srgbClr val="A4A3A4"/>
          </p15:clr>
        </p15:guide>
        <p15:guide id="13" pos="56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25252"/>
    <a:srgbClr val="005A2B"/>
    <a:srgbClr val="9E1B32"/>
    <a:srgbClr val="D8DDE0"/>
    <a:srgbClr val="E4DBC6"/>
    <a:srgbClr val="C4C4C4"/>
    <a:srgbClr val="8C8C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0636" autoAdjust="0"/>
  </p:normalViewPr>
  <p:slideViewPr>
    <p:cSldViewPr snapToGrid="0" showGuides="1">
      <p:cViewPr varScale="1">
        <p:scale>
          <a:sx n="137" d="100"/>
          <a:sy n="137" d="100"/>
        </p:scale>
        <p:origin x="126" y="342"/>
      </p:cViewPr>
      <p:guideLst>
        <p:guide orient="horz" pos="76"/>
        <p:guide orient="horz" pos="1747"/>
        <p:guide orient="horz" pos="1837"/>
        <p:guide orient="horz" pos="2926"/>
        <p:guide orient="horz" pos="3034"/>
        <p:guide pos="2835"/>
        <p:guide pos="2925"/>
        <p:guide pos="141"/>
        <p:guide pos="1441"/>
        <p:guide pos="1529"/>
        <p:guide pos="4227"/>
        <p:guide pos="4317"/>
        <p:guide pos="5619"/>
      </p:guideLst>
    </p:cSldViewPr>
  </p:slideViewPr>
  <p:notesTextViewPr>
    <p:cViewPr>
      <p:scale>
        <a:sx n="3" d="2"/>
        <a:sy n="3" d="2"/>
      </p:scale>
      <p:origin x="0" y="0"/>
    </p:cViewPr>
  </p:notesTextViewPr>
  <p:sorterViewPr>
    <p:cViewPr>
      <p:scale>
        <a:sx n="100" d="100"/>
        <a:sy n="100" d="100"/>
      </p:scale>
      <p:origin x="0" y="-1128"/>
    </p:cViewPr>
  </p:sorterViewPr>
  <p:notesViewPr>
    <p:cSldViewPr snapToGrid="0">
      <p:cViewPr varScale="1">
        <p:scale>
          <a:sx n="80" d="100"/>
          <a:sy n="80" d="100"/>
        </p:scale>
        <p:origin x="199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660188-8B3B-497C-B5A9-22038B3E5A50}" type="datetimeFigureOut">
              <a:rPr lang="en-GB" smtClean="0"/>
              <a:t>20/10/2022</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66306E-A293-4AA0-84B1-73B4E022A157}" type="slidenum">
              <a:rPr lang="en-GB" smtClean="0"/>
              <a:t>‹#›</a:t>
            </a:fld>
            <a:endParaRPr lang="en-GB"/>
          </a:p>
        </p:txBody>
      </p:sp>
    </p:spTree>
    <p:extLst>
      <p:ext uri="{BB962C8B-B14F-4D97-AF65-F5344CB8AC3E}">
        <p14:creationId xmlns:p14="http://schemas.microsoft.com/office/powerpoint/2010/main" val="16272223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29831F-C8BF-4C81-9259-DC456B4501DA}" type="datetimeFigureOut">
              <a:rPr lang="en-GB" smtClean="0"/>
              <a:t>20/10/2022</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2DA5E9-8E0A-471F-B141-C0F2518D2DBB}" type="slidenum">
              <a:rPr lang="en-GB" smtClean="0"/>
              <a:t>‹#›</a:t>
            </a:fld>
            <a:endParaRPr lang="en-GB" dirty="0"/>
          </a:p>
        </p:txBody>
      </p:sp>
    </p:spTree>
    <p:extLst>
      <p:ext uri="{BB962C8B-B14F-4D97-AF65-F5344CB8AC3E}">
        <p14:creationId xmlns:p14="http://schemas.microsoft.com/office/powerpoint/2010/main" val="2892289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Select</a:t>
            </a:r>
            <a:r>
              <a:rPr lang="en-GB" baseline="0" dirty="0"/>
              <a:t> one of these pre-defined front pages and delete the rest. This document will be updated regularly to ensure product images are current.</a:t>
            </a:r>
          </a:p>
          <a:p>
            <a:endParaRPr lang="en-GB" baseline="0" dirty="0"/>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Please note that for all internal presentations you must use the dual brand template, even if your content is single brand. Only use the single brand template</a:t>
            </a:r>
          </a:p>
          <a:p>
            <a:r>
              <a:rPr lang="en-GB" sz="1200" b="0" i="0" u="none" strike="noStrike" kern="1200" baseline="0" dirty="0">
                <a:solidFill>
                  <a:schemeClr val="tx1"/>
                </a:solidFill>
                <a:latin typeface="+mn-lt"/>
                <a:ea typeface="+mn-ea"/>
                <a:cs typeface="+mn-cs"/>
              </a:rPr>
              <a:t>for external presentations, product launches or brand immersion events.</a:t>
            </a:r>
            <a:endParaRPr lang="en-GB" dirty="0"/>
          </a:p>
        </p:txBody>
      </p:sp>
      <p:sp>
        <p:nvSpPr>
          <p:cNvPr id="4" name="Slide Number Placeholder 3"/>
          <p:cNvSpPr>
            <a:spLocks noGrp="1"/>
          </p:cNvSpPr>
          <p:nvPr>
            <p:ph type="sldNum" sz="quarter" idx="10"/>
          </p:nvPr>
        </p:nvSpPr>
        <p:spPr/>
        <p:txBody>
          <a:bodyPr/>
          <a:lstStyle/>
          <a:p>
            <a:fld id="{A72DA5E9-8E0A-471F-B141-C0F2518D2DBB}" type="slidenum">
              <a:rPr lang="en-GB" smtClean="0"/>
              <a:t>1</a:t>
            </a:fld>
            <a:endParaRPr lang="en-GB" dirty="0"/>
          </a:p>
        </p:txBody>
      </p:sp>
    </p:spTree>
    <p:extLst>
      <p:ext uri="{BB962C8B-B14F-4D97-AF65-F5344CB8AC3E}">
        <p14:creationId xmlns:p14="http://schemas.microsoft.com/office/powerpoint/2010/main" val="3949617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JLR Emeric" panose="02000503040000020004" pitchFamily="2" charset="0"/>
              </a:rPr>
              <a:t>Titles</a:t>
            </a:r>
            <a:r>
              <a:rPr lang="en-GB" baseline="0" dirty="0">
                <a:latin typeface="JLR Emeric" panose="02000503040000020004" pitchFamily="2" charset="0"/>
              </a:rPr>
              <a:t> – JLR EMERIC SEMI BOLD 18pt – ALL CAPS</a:t>
            </a:r>
          </a:p>
          <a:p>
            <a:r>
              <a:rPr lang="en-GB" baseline="0" dirty="0">
                <a:latin typeface="JLR Emeric" panose="02000503040000020004" pitchFamily="2" charset="0"/>
              </a:rPr>
              <a:t>Subtitles – JLR EMERIC 18pt – ALL CAPS</a:t>
            </a:r>
          </a:p>
          <a:p>
            <a:r>
              <a:rPr lang="en-GB" baseline="0" dirty="0">
                <a:latin typeface="JLR Emeric" panose="02000503040000020004" pitchFamily="2" charset="0"/>
              </a:rPr>
              <a:t>Body copy – JLR </a:t>
            </a:r>
            <a:r>
              <a:rPr lang="en-GB" baseline="0" dirty="0" err="1">
                <a:latin typeface="JLR Emeric" panose="02000503040000020004" pitchFamily="2" charset="0"/>
              </a:rPr>
              <a:t>Emeric</a:t>
            </a:r>
            <a:r>
              <a:rPr lang="en-GB" baseline="0" dirty="0">
                <a:latin typeface="JLR Emeric" panose="02000503040000020004" pitchFamily="2" charset="0"/>
              </a:rPr>
              <a:t> </a:t>
            </a:r>
            <a:r>
              <a:rPr lang="en-GB" baseline="0" dirty="0" err="1">
                <a:latin typeface="JLR Emeric" panose="02000503040000020004" pitchFamily="2" charset="0"/>
              </a:rPr>
              <a:t>ExtraLight</a:t>
            </a:r>
            <a:r>
              <a:rPr lang="en-GB" baseline="0" dirty="0">
                <a:latin typeface="JLR Emeric" panose="02000503040000020004" pitchFamily="2" charset="0"/>
              </a:rPr>
              <a:t> 16pt – sentence case</a:t>
            </a:r>
            <a:endParaRPr lang="en-GB" dirty="0">
              <a:latin typeface="JLR Emeric" panose="02000503040000020004" pitchFamily="2" charset="0"/>
            </a:endParaRPr>
          </a:p>
        </p:txBody>
      </p:sp>
      <p:sp>
        <p:nvSpPr>
          <p:cNvPr id="4" name="Slide Number Placeholder 3"/>
          <p:cNvSpPr>
            <a:spLocks noGrp="1"/>
          </p:cNvSpPr>
          <p:nvPr>
            <p:ph type="sldNum" sz="quarter" idx="10"/>
          </p:nvPr>
        </p:nvSpPr>
        <p:spPr/>
        <p:txBody>
          <a:bodyPr/>
          <a:lstStyle/>
          <a:p>
            <a:fld id="{A72DA5E9-8E0A-471F-B141-C0F2518D2DBB}" type="slidenum">
              <a:rPr lang="en-GB" smtClean="0">
                <a:solidFill>
                  <a:prstClr val="black"/>
                </a:solidFill>
              </a:rPr>
              <a:pPr/>
              <a:t>3</a:t>
            </a:fld>
            <a:endParaRPr lang="en-GB" dirty="0">
              <a:solidFill>
                <a:prstClr val="black"/>
              </a:solidFill>
            </a:endParaRPr>
          </a:p>
        </p:txBody>
      </p:sp>
    </p:spTree>
    <p:extLst>
      <p:ext uri="{BB962C8B-B14F-4D97-AF65-F5344CB8AC3E}">
        <p14:creationId xmlns:p14="http://schemas.microsoft.com/office/powerpoint/2010/main" val="2167531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3837" y="3615537"/>
            <a:ext cx="8696325" cy="296706"/>
          </a:xfrm>
        </p:spPr>
        <p:txBody>
          <a:bodyPr anchor="ctr"/>
          <a:lstStyle>
            <a:lvl1pPr marL="0" indent="0">
              <a:buNone/>
              <a:defRPr sz="2000" b="1" i="0" cap="all" spc="0" baseline="0">
                <a:solidFill>
                  <a:schemeClr val="tx1"/>
                </a:solidFill>
                <a:latin typeface="JLR Emeric SemiBold" panose="02000503040000020004" pitchFamily="2" charset="0"/>
              </a:defRPr>
            </a:lvl1pPr>
          </a:lstStyle>
          <a:p>
            <a:r>
              <a:rPr lang="en-US"/>
              <a:t>Click to edit Master title style</a:t>
            </a:r>
            <a:endParaRPr lang="en-GB" dirty="0"/>
          </a:p>
        </p:txBody>
      </p:sp>
      <p:sp>
        <p:nvSpPr>
          <p:cNvPr id="3" name="Subtitle 2"/>
          <p:cNvSpPr>
            <a:spLocks noGrp="1"/>
          </p:cNvSpPr>
          <p:nvPr>
            <p:ph type="subTitle" idx="1"/>
          </p:nvPr>
        </p:nvSpPr>
        <p:spPr>
          <a:xfrm>
            <a:off x="223837" y="3936662"/>
            <a:ext cx="8696325" cy="285129"/>
          </a:xfrm>
        </p:spPr>
        <p:txBody>
          <a:bodyPr anchor="ct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10" name="TextBox 9"/>
          <p:cNvSpPr txBox="1"/>
          <p:nvPr userDrawn="1"/>
        </p:nvSpPr>
        <p:spPr>
          <a:xfrm>
            <a:off x="7589047" y="4819146"/>
            <a:ext cx="1328738" cy="138499"/>
          </a:xfrm>
          <a:prstGeom prst="rect">
            <a:avLst/>
          </a:prstGeom>
          <a:noFill/>
        </p:spPr>
        <p:txBody>
          <a:bodyPr wrap="square" lIns="0" tIns="0" rIns="0" bIns="0" rtlCol="0" anchor="b" anchorCtr="0">
            <a:spAutoFit/>
          </a:bodyPr>
          <a:lstStyle/>
          <a:p>
            <a:pPr algn="r"/>
            <a:r>
              <a:rPr lang="en-GB" sz="900" dirty="0">
                <a:solidFill>
                  <a:srgbClr val="131313"/>
                </a:solidFill>
                <a:latin typeface="JLR Emeric ExtraLight" panose="02000503040000020004" pitchFamily="2" charset="0"/>
              </a:rPr>
              <a:t>Confidential ©2021</a:t>
            </a:r>
          </a:p>
        </p:txBody>
      </p:sp>
      <p:sp>
        <p:nvSpPr>
          <p:cNvPr id="12" name="Picture Placeholder 11"/>
          <p:cNvSpPr>
            <a:spLocks noGrp="1"/>
          </p:cNvSpPr>
          <p:nvPr>
            <p:ph type="pic" sz="quarter" idx="11"/>
          </p:nvPr>
        </p:nvSpPr>
        <p:spPr>
          <a:xfrm>
            <a:off x="0" y="820738"/>
            <a:ext cx="9144000" cy="2635250"/>
          </a:xfrm>
          <a:solidFill>
            <a:schemeClr val="bg2"/>
          </a:solidFill>
        </p:spPr>
        <p:txBody>
          <a:bodyPr/>
          <a:lstStyle>
            <a:lvl1pPr>
              <a:defRPr>
                <a:latin typeface="JLR Emeric ExtraLight" panose="02000503040000020004" pitchFamily="2" charset="0"/>
              </a:defRPr>
            </a:lvl1pPr>
          </a:lstStyle>
          <a:p>
            <a:r>
              <a:rPr lang="en-US"/>
              <a:t>Click icon to add picture</a:t>
            </a:r>
            <a:endParaRPr lang="en-GB" dirty="0"/>
          </a:p>
        </p:txBody>
      </p:sp>
      <p:sp>
        <p:nvSpPr>
          <p:cNvPr id="4" name="Rectangle 3"/>
          <p:cNvSpPr/>
          <p:nvPr userDrawn="1"/>
        </p:nvSpPr>
        <p:spPr>
          <a:xfrm>
            <a:off x="0" y="4788368"/>
            <a:ext cx="1961147" cy="35513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endParaRPr lang="en-GB" dirty="0">
              <a:solidFill>
                <a:srgbClr val="131313"/>
              </a:solidFill>
              <a:latin typeface="JLR Emeric ExtraLight" panose="02000503040000020004" pitchFamily="2" charset="0"/>
            </a:endParaRPr>
          </a:p>
        </p:txBody>
      </p:sp>
      <p:sp>
        <p:nvSpPr>
          <p:cNvPr id="9" name="Text Placeholder 8"/>
          <p:cNvSpPr>
            <a:spLocks noGrp="1"/>
          </p:cNvSpPr>
          <p:nvPr>
            <p:ph type="body" sz="quarter" idx="10"/>
          </p:nvPr>
        </p:nvSpPr>
        <p:spPr>
          <a:xfrm>
            <a:off x="223838" y="4618834"/>
            <a:ext cx="2203450" cy="498475"/>
          </a:xfrm>
        </p:spPr>
        <p:txBody>
          <a:bodyPr/>
          <a:lstStyle>
            <a:lvl1pPr marL="0" indent="0">
              <a:spcBef>
                <a:spcPts val="0"/>
              </a:spcBef>
              <a:buNone/>
              <a:defRPr sz="1100">
                <a:latin typeface="JLR Emeric ExtraLight" panose="02000503040000020004" pitchFamily="2" charset="0"/>
              </a:defRPr>
            </a:lvl1pPr>
            <a:lvl2pPr>
              <a:defRPr sz="1100"/>
            </a:lvl2pPr>
            <a:lvl3pPr>
              <a:defRPr sz="1100"/>
            </a:lvl3pPr>
            <a:lvl4pPr>
              <a:defRPr sz="1100"/>
            </a:lvl4pPr>
            <a:lvl5pPr>
              <a:defRPr sz="1100"/>
            </a:lvl5pPr>
          </a:lstStyle>
          <a:p>
            <a:pPr lvl="0"/>
            <a:r>
              <a:rPr lang="en-US"/>
              <a:t>Click to edit Master text styles</a:t>
            </a:r>
          </a:p>
        </p:txBody>
      </p:sp>
    </p:spTree>
    <p:extLst>
      <p:ext uri="{BB962C8B-B14F-4D97-AF65-F5344CB8AC3E}">
        <p14:creationId xmlns:p14="http://schemas.microsoft.com/office/powerpoint/2010/main" val="752936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aph and Text 02">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3838" y="1044575"/>
            <a:ext cx="4271962" cy="3600450"/>
          </a:xfrm>
        </p:spPr>
        <p:txBody>
          <a:bodyPr vert="horz" lIns="0" tIns="0" rIns="0" bIns="0" rtlCol="0">
            <a:noAutofit/>
          </a:bodyPr>
          <a:lstStyle>
            <a:lvl1pPr>
              <a:defRPr lang="en-US" smtClean="0">
                <a:latin typeface="JLR Emeric ExtraLight" panose="02000503040000020004" pitchFamily="2" charset="0"/>
              </a:defRPr>
            </a:lvl1pPr>
            <a:lvl2pPr marL="449263" indent="-180975">
              <a:defRPr lang="en-US" sz="1600" smtClean="0">
                <a:latin typeface="JLR Emeric ExtraLight" panose="02000503040000020004" pitchFamily="2" charset="0"/>
              </a:defRPr>
            </a:lvl2pPr>
            <a:lvl3pPr marL="625475" indent="-171450">
              <a:defRPr lang="en-US" sz="1400" smtClean="0">
                <a:latin typeface="JLR Emeric ExtraLight" panose="02000503040000020004" pitchFamily="2" charset="0"/>
              </a:defRPr>
            </a:lvl3pPr>
            <a:lvl4pPr marL="808038" indent="-180975">
              <a:defRPr lang="en-US" sz="1400" smtClean="0">
                <a:latin typeface="JLR Emeric ExtraLight" panose="02000503040000020004" pitchFamily="2" charset="0"/>
              </a:defRPr>
            </a:lvl4pPr>
            <a:lvl5pPr marL="982663" indent="-180975">
              <a:defRPr lang="en-GB" sz="1400">
                <a:latin typeface="JLR Emeric ExtraLight" panose="0200050304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6"/>
          <p:cNvSpPr>
            <a:spLocks noGrp="1"/>
          </p:cNvSpPr>
          <p:nvPr>
            <p:ph type="sldNum" sz="quarter" idx="12"/>
          </p:nvPr>
        </p:nvSpPr>
        <p:spPr/>
        <p:txBody>
          <a:bodyPr/>
          <a:lstStyle>
            <a:lvl1pPr>
              <a:defRPr>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sp>
        <p:nvSpPr>
          <p:cNvPr id="5" name="Chart Placeholder 4"/>
          <p:cNvSpPr>
            <a:spLocks noGrp="1"/>
          </p:cNvSpPr>
          <p:nvPr>
            <p:ph type="chart" sz="quarter" idx="13"/>
          </p:nvPr>
        </p:nvSpPr>
        <p:spPr>
          <a:xfrm>
            <a:off x="4643438" y="1044575"/>
            <a:ext cx="4276725" cy="3600450"/>
          </a:xfrm>
        </p:spPr>
        <p:txBody>
          <a:bodyPr/>
          <a:lstStyle>
            <a:lvl1pPr>
              <a:defRPr>
                <a:latin typeface="JLR Emeric ExtraLight" panose="02000503040000020004" pitchFamily="2" charset="0"/>
              </a:defRPr>
            </a:lvl1pPr>
          </a:lstStyle>
          <a:p>
            <a:r>
              <a:rPr lang="en-US"/>
              <a:t>Click icon to add chart</a:t>
            </a:r>
            <a:endParaRPr lang="en-GB" dirty="0"/>
          </a:p>
        </p:txBody>
      </p:sp>
      <p:sp>
        <p:nvSpPr>
          <p:cNvPr id="9" name="Text Placeholder 8"/>
          <p:cNvSpPr>
            <a:spLocks noGrp="1"/>
          </p:cNvSpPr>
          <p:nvPr>
            <p:ph type="body" sz="quarter" idx="14"/>
          </p:nvPr>
        </p:nvSpPr>
        <p:spPr>
          <a:xfrm>
            <a:off x="4643438" y="4645025"/>
            <a:ext cx="4276725" cy="284163"/>
          </a:xfrm>
        </p:spPr>
        <p:txBody>
          <a:bodyPr/>
          <a:lstStyle>
            <a:lvl1pPr marL="0" indent="0">
              <a:buNone/>
              <a:defRPr sz="800">
                <a:latin typeface="JLR Emeric ExtraLight" panose="02000503040000020004" pitchFamily="2" charset="0"/>
              </a:defRPr>
            </a:lvl1pPr>
            <a:lvl2pPr>
              <a:defRPr sz="900"/>
            </a:lvl2pPr>
            <a:lvl3pPr>
              <a:defRPr sz="900"/>
            </a:lvl3pPr>
            <a:lvl4pPr>
              <a:defRPr sz="900"/>
            </a:lvl4pPr>
            <a:lvl5pPr>
              <a:defRPr sz="900"/>
            </a:lvl5pPr>
          </a:lstStyle>
          <a:p>
            <a:pPr lvl="0"/>
            <a:r>
              <a:rPr lang="en-US"/>
              <a:t>Click to edit Master text styles</a:t>
            </a:r>
          </a:p>
        </p:txBody>
      </p:sp>
      <p:sp>
        <p:nvSpPr>
          <p:cNvPr id="8" name="Rectangle 7"/>
          <p:cNvSpPr/>
          <p:nvPr userDrawn="1"/>
        </p:nvSpPr>
        <p:spPr>
          <a:xfrm>
            <a:off x="0" y="4788368"/>
            <a:ext cx="1961147" cy="35513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endParaRPr lang="en-GB" dirty="0">
              <a:solidFill>
                <a:srgbClr val="131313"/>
              </a:solidFill>
              <a:latin typeface="JLR Emeric ExtraLight" panose="02000503040000020004" pitchFamily="2" charset="0"/>
            </a:endParaRPr>
          </a:p>
        </p:txBody>
      </p:sp>
      <p:sp>
        <p:nvSpPr>
          <p:cNvPr id="12" name="Title 1"/>
          <p:cNvSpPr>
            <a:spLocks noGrp="1"/>
          </p:cNvSpPr>
          <p:nvPr>
            <p:ph type="title" hasCustomPrompt="1"/>
          </p:nvPr>
        </p:nvSpPr>
        <p:spPr>
          <a:xfrm>
            <a:off x="223838" y="139968"/>
            <a:ext cx="6629400" cy="310792"/>
          </a:xfrm>
        </p:spPr>
        <p:txBody>
          <a:bodyPr anchor="ct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13" name="Subtitle 2"/>
          <p:cNvSpPr>
            <a:spLocks noGrp="1"/>
          </p:cNvSpPr>
          <p:nvPr>
            <p:ph type="subTitle" idx="15"/>
          </p:nvPr>
        </p:nvSpPr>
        <p:spPr>
          <a:xfrm>
            <a:off x="223837" y="469984"/>
            <a:ext cx="6629402" cy="285129"/>
          </a:xfrm>
        </p:spPr>
        <p:txBody>
          <a:bodyPr anchor="ct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3100653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a:defRPr>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sp>
        <p:nvSpPr>
          <p:cNvPr id="7" name="Title 1"/>
          <p:cNvSpPr>
            <a:spLocks noGrp="1"/>
          </p:cNvSpPr>
          <p:nvPr>
            <p:ph type="title" hasCustomPrompt="1"/>
          </p:nvPr>
        </p:nvSpPr>
        <p:spPr>
          <a:xfrm>
            <a:off x="223838" y="139968"/>
            <a:ext cx="6629400" cy="310792"/>
          </a:xfrm>
        </p:spPr>
        <p:txBody>
          <a:bodyPr anchor="ct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8" name="Subtitle 2"/>
          <p:cNvSpPr>
            <a:spLocks noGrp="1"/>
          </p:cNvSpPr>
          <p:nvPr>
            <p:ph type="subTitle" idx="13"/>
          </p:nvPr>
        </p:nvSpPr>
        <p:spPr>
          <a:xfrm>
            <a:off x="223837" y="469984"/>
            <a:ext cx="6629402" cy="285129"/>
          </a:xfrm>
        </p:spPr>
        <p:txBody>
          <a:bodyPr anchor="ct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3675433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spTree>
    <p:extLst>
      <p:ext uri="{BB962C8B-B14F-4D97-AF65-F5344CB8AC3E}">
        <p14:creationId xmlns:p14="http://schemas.microsoft.com/office/powerpoint/2010/main" val="754047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spTree>
    <p:extLst>
      <p:ext uri="{BB962C8B-B14F-4D97-AF65-F5344CB8AC3E}">
        <p14:creationId xmlns:p14="http://schemas.microsoft.com/office/powerpoint/2010/main" val="2230933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Video">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4297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3839" y="985050"/>
            <a:ext cx="2909886" cy="1281900"/>
          </a:xfrm>
        </p:spPr>
        <p:txBody>
          <a:bodyPr/>
          <a:lstStyle>
            <a:lvl1pPr marL="0" indent="0">
              <a:buFont typeface="Arial" panose="020B0604020202020204" pitchFamily="34" charset="0"/>
              <a:buNone/>
              <a:defRPr sz="1800" b="0" cap="none" spc="0" baseline="0">
                <a:latin typeface="JLR Emeric ExtraLight" panose="02000503040000020004" pitchFamily="2" charset="0"/>
              </a:defRPr>
            </a:lvl1pPr>
          </a:lstStyle>
          <a:p>
            <a:r>
              <a:rPr lang="en-US" dirty="0"/>
              <a:t>CLICK TO EDIT MASTER TITLE STYLE</a:t>
            </a:r>
            <a:endParaRPr lang="en-GB" dirty="0"/>
          </a:p>
        </p:txBody>
      </p:sp>
      <p:sp>
        <p:nvSpPr>
          <p:cNvPr id="3" name="Content Placeholder 2"/>
          <p:cNvSpPr>
            <a:spLocks noGrp="1"/>
          </p:cNvSpPr>
          <p:nvPr>
            <p:ph idx="1"/>
          </p:nvPr>
        </p:nvSpPr>
        <p:spPr>
          <a:xfrm>
            <a:off x="3143250" y="1010529"/>
            <a:ext cx="2746848" cy="1257300"/>
          </a:xfrm>
        </p:spPr>
        <p:txBody>
          <a:bodyPr>
            <a:noAutofit/>
          </a:bodyPr>
          <a:lstStyle>
            <a:lvl1pPr marL="0" indent="0">
              <a:lnSpc>
                <a:spcPts val="1300"/>
              </a:lnSpc>
              <a:spcBef>
                <a:spcPts val="0"/>
              </a:spcBef>
              <a:buFontTx/>
              <a:buNone/>
              <a:tabLst>
                <a:tab pos="292100" algn="l"/>
              </a:tabLst>
              <a:defRPr sz="1200" b="1">
                <a:latin typeface="JLR Emeric SemiBold" panose="02000503040000020004" pitchFamily="2" charset="0"/>
              </a:defRPr>
            </a:lvl1pPr>
            <a:lvl2pPr marL="0" indent="0">
              <a:lnSpc>
                <a:spcPts val="1300"/>
              </a:lnSpc>
              <a:spcBef>
                <a:spcPts val="0"/>
              </a:spcBef>
              <a:spcAft>
                <a:spcPts val="700"/>
              </a:spcAft>
              <a:buFontTx/>
              <a:buNone/>
              <a:tabLst>
                <a:tab pos="292100" algn="l"/>
              </a:tabLst>
              <a:defRPr sz="1200">
                <a:latin typeface="JLR Emeric ExtraLight" panose="02000503040000020004" pitchFamily="2" charset="0"/>
              </a:defRPr>
            </a:lvl2pPr>
            <a:lvl3pPr>
              <a:lnSpc>
                <a:spcPts val="1300"/>
              </a:lnSpc>
              <a:spcBef>
                <a:spcPts val="700"/>
              </a:spcBef>
              <a:defRPr sz="1200"/>
            </a:lvl3pPr>
            <a:lvl4pPr>
              <a:lnSpc>
                <a:spcPts val="1300"/>
              </a:lnSpc>
              <a:spcBef>
                <a:spcPts val="700"/>
              </a:spcBef>
              <a:defRPr sz="1200"/>
            </a:lvl4pPr>
            <a:lvl5pPr>
              <a:lnSpc>
                <a:spcPts val="1300"/>
              </a:lnSpc>
              <a:spcBef>
                <a:spcPts val="700"/>
              </a:spcBef>
              <a:defRPr sz="1200"/>
            </a:lvl5pPr>
          </a:lstStyle>
          <a:p>
            <a:pPr lvl="0"/>
            <a:r>
              <a:rPr lang="en-US"/>
              <a:t>Click to edit Master text styles</a:t>
            </a:r>
          </a:p>
          <a:p>
            <a:pPr lvl="1"/>
            <a:r>
              <a:rPr lang="en-US"/>
              <a:t>Second level</a:t>
            </a:r>
          </a:p>
        </p:txBody>
      </p:sp>
      <p:sp>
        <p:nvSpPr>
          <p:cNvPr id="6" name="Slide Number Placeholder 5"/>
          <p:cNvSpPr>
            <a:spLocks noGrp="1"/>
          </p:cNvSpPr>
          <p:nvPr>
            <p:ph type="sldNum" sz="quarter" idx="12"/>
          </p:nvPr>
        </p:nvSpPr>
        <p:spPr/>
        <p:txBody>
          <a:bodyPr/>
          <a:lstStyle>
            <a:lvl1pPr>
              <a:defRPr>
                <a:solidFill>
                  <a:schemeClr val="tx1"/>
                </a:solidFill>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sp>
        <p:nvSpPr>
          <p:cNvPr id="7" name="TextBox 6"/>
          <p:cNvSpPr txBox="1"/>
          <p:nvPr userDrawn="1"/>
        </p:nvSpPr>
        <p:spPr>
          <a:xfrm>
            <a:off x="6118697" y="1010528"/>
            <a:ext cx="2305455" cy="1380247"/>
          </a:xfrm>
          <a:prstGeom prst="rect">
            <a:avLst/>
          </a:prstGeom>
          <a:noFill/>
        </p:spPr>
        <p:txBody>
          <a:bodyPr wrap="square" lIns="0" tIns="0" rIns="0" bIns="0" rtlCol="0">
            <a:noAutofit/>
          </a:bodyPr>
          <a:lstStyle/>
          <a:p>
            <a:pPr>
              <a:lnSpc>
                <a:spcPts val="1300"/>
              </a:lnSpc>
              <a:spcBef>
                <a:spcPts val="700"/>
              </a:spcBef>
            </a:pPr>
            <a:r>
              <a:rPr lang="en-GB" sz="1200" b="1" dirty="0">
                <a:solidFill>
                  <a:srgbClr val="131313"/>
                </a:solidFill>
                <a:latin typeface="JLR Emeric SemiBold" panose="02000503040000020004" pitchFamily="2" charset="0"/>
              </a:rPr>
              <a:t>Jaguar Land Rover</a:t>
            </a:r>
            <a:br>
              <a:rPr lang="en-GB" sz="1200" dirty="0">
                <a:solidFill>
                  <a:srgbClr val="131313"/>
                </a:solidFill>
                <a:latin typeface="JLR Emeric ExtraLight" panose="02000503040000020004" pitchFamily="2" charset="0"/>
              </a:rPr>
            </a:br>
            <a:r>
              <a:rPr lang="en-GB" sz="1200" dirty="0">
                <a:solidFill>
                  <a:srgbClr val="131313"/>
                </a:solidFill>
                <a:latin typeface="JLR Emeric ExtraLight" panose="02000503040000020004" pitchFamily="2" charset="0"/>
              </a:rPr>
              <a:t>W/1/26 Abbey Road, Whitley</a:t>
            </a:r>
            <a:br>
              <a:rPr lang="en-GB" sz="1200" dirty="0">
                <a:solidFill>
                  <a:srgbClr val="131313"/>
                </a:solidFill>
                <a:latin typeface="JLR Emeric ExtraLight" panose="02000503040000020004" pitchFamily="2" charset="0"/>
              </a:rPr>
            </a:br>
            <a:r>
              <a:rPr lang="en-GB" sz="1200" dirty="0">
                <a:solidFill>
                  <a:srgbClr val="131313"/>
                </a:solidFill>
                <a:latin typeface="JLR Emeric ExtraLight" panose="02000503040000020004" pitchFamily="2" charset="0"/>
              </a:rPr>
              <a:t>Coventry CV3 4LF, UK</a:t>
            </a:r>
          </a:p>
          <a:p>
            <a:pPr>
              <a:lnSpc>
                <a:spcPts val="1300"/>
              </a:lnSpc>
              <a:spcBef>
                <a:spcPts val="700"/>
              </a:spcBef>
            </a:pPr>
            <a:r>
              <a:rPr lang="en-GB" sz="1200" dirty="0">
                <a:solidFill>
                  <a:srgbClr val="131313"/>
                </a:solidFill>
                <a:latin typeface="JLR Emeric ExtraLight" panose="02000503040000020004" pitchFamily="2" charset="0"/>
              </a:rPr>
              <a:t>jaguarlandrover.com</a:t>
            </a:r>
          </a:p>
        </p:txBody>
      </p:sp>
      <p:sp>
        <p:nvSpPr>
          <p:cNvPr id="9" name="Content Placeholder 2"/>
          <p:cNvSpPr>
            <a:spLocks noGrp="1"/>
          </p:cNvSpPr>
          <p:nvPr>
            <p:ph idx="13"/>
          </p:nvPr>
        </p:nvSpPr>
        <p:spPr>
          <a:xfrm>
            <a:off x="3143250" y="2362202"/>
            <a:ext cx="2746848" cy="1257300"/>
          </a:xfrm>
        </p:spPr>
        <p:txBody>
          <a:bodyPr>
            <a:noAutofit/>
          </a:bodyPr>
          <a:lstStyle>
            <a:lvl1pPr marL="0" indent="0">
              <a:lnSpc>
                <a:spcPts val="1300"/>
              </a:lnSpc>
              <a:spcBef>
                <a:spcPts val="0"/>
              </a:spcBef>
              <a:buFontTx/>
              <a:buNone/>
              <a:tabLst>
                <a:tab pos="292100" algn="l"/>
              </a:tabLst>
              <a:defRPr sz="1200" b="1">
                <a:latin typeface="JLR Emeric SemiBold" panose="02000503040000020004" pitchFamily="2" charset="0"/>
              </a:defRPr>
            </a:lvl1pPr>
            <a:lvl2pPr marL="0" indent="0">
              <a:lnSpc>
                <a:spcPts val="1300"/>
              </a:lnSpc>
              <a:spcBef>
                <a:spcPts val="0"/>
              </a:spcBef>
              <a:spcAft>
                <a:spcPts val="700"/>
              </a:spcAft>
              <a:buFontTx/>
              <a:buNone/>
              <a:tabLst>
                <a:tab pos="292100" algn="l"/>
              </a:tabLst>
              <a:defRPr sz="1200">
                <a:latin typeface="JLR Emeric ExtraLight" panose="02000503040000020004" pitchFamily="2" charset="0"/>
              </a:defRPr>
            </a:lvl2pPr>
            <a:lvl3pPr>
              <a:lnSpc>
                <a:spcPts val="1300"/>
              </a:lnSpc>
              <a:spcBef>
                <a:spcPts val="700"/>
              </a:spcBef>
              <a:defRPr sz="1200"/>
            </a:lvl3pPr>
            <a:lvl4pPr>
              <a:lnSpc>
                <a:spcPts val="1300"/>
              </a:lnSpc>
              <a:spcBef>
                <a:spcPts val="700"/>
              </a:spcBef>
              <a:defRPr sz="1200"/>
            </a:lvl4pPr>
            <a:lvl5pPr>
              <a:lnSpc>
                <a:spcPts val="1300"/>
              </a:lnSpc>
              <a:spcBef>
                <a:spcPts val="700"/>
              </a:spcBef>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086127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3837" y="3615537"/>
            <a:ext cx="8696325" cy="296706"/>
          </a:xfrm>
        </p:spPr>
        <p:txBody>
          <a:bodyPr/>
          <a:lstStyle>
            <a:lvl1pPr marL="0" indent="0">
              <a:buNone/>
              <a:defRPr sz="2000" b="1" i="0" cap="all" spc="0" baseline="0">
                <a:solidFill>
                  <a:schemeClr val="tx1"/>
                </a:solidFill>
                <a:latin typeface="JLR Emeric SemiBold" panose="02000503040000020004" pitchFamily="2" charset="0"/>
              </a:defRPr>
            </a:lvl1pPr>
          </a:lstStyle>
          <a:p>
            <a:r>
              <a:rPr lang="en-US"/>
              <a:t>Click to edit Master title style</a:t>
            </a:r>
            <a:endParaRPr lang="en-GB" dirty="0"/>
          </a:p>
        </p:txBody>
      </p:sp>
      <p:sp>
        <p:nvSpPr>
          <p:cNvPr id="3" name="Subtitle 2"/>
          <p:cNvSpPr>
            <a:spLocks noGrp="1"/>
          </p:cNvSpPr>
          <p:nvPr>
            <p:ph type="subTitle" idx="1"/>
          </p:nvPr>
        </p:nvSpPr>
        <p:spPr>
          <a:xfrm>
            <a:off x="223837" y="3936662"/>
            <a:ext cx="8696325" cy="285129"/>
          </a:xfrm>
        </p:spPr>
        <p:txBody>
          <a:bodyP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10" name="TextBox 9"/>
          <p:cNvSpPr txBox="1"/>
          <p:nvPr userDrawn="1"/>
        </p:nvSpPr>
        <p:spPr>
          <a:xfrm>
            <a:off x="7589047" y="4788368"/>
            <a:ext cx="1328738" cy="169277"/>
          </a:xfrm>
          <a:prstGeom prst="rect">
            <a:avLst/>
          </a:prstGeom>
          <a:noFill/>
        </p:spPr>
        <p:txBody>
          <a:bodyPr wrap="square" lIns="0" tIns="0" rIns="0" bIns="0" rtlCol="0" anchor="b" anchorCtr="0">
            <a:spAutoFit/>
          </a:bodyPr>
          <a:lstStyle/>
          <a:p>
            <a:pPr algn="r"/>
            <a:r>
              <a:rPr lang="en-GB" sz="1100" dirty="0">
                <a:solidFill>
                  <a:schemeClr val="tx1"/>
                </a:solidFill>
                <a:latin typeface="JLR Emeric ExtraLight" panose="02000503040000020004" pitchFamily="2" charset="0"/>
              </a:rPr>
              <a:t>Confidential</a:t>
            </a:r>
            <a:r>
              <a:rPr lang="en-GB" sz="1100" baseline="0" dirty="0">
                <a:solidFill>
                  <a:schemeClr val="tx1"/>
                </a:solidFill>
                <a:latin typeface="JLR Emeric ExtraLight" panose="02000503040000020004" pitchFamily="2" charset="0"/>
              </a:rPr>
              <a:t> ©2019</a:t>
            </a:r>
            <a:endParaRPr lang="en-GB" sz="1100" dirty="0">
              <a:solidFill>
                <a:schemeClr val="tx1"/>
              </a:solidFill>
              <a:latin typeface="JLR Emeric ExtraLight" panose="02000503040000020004" pitchFamily="2" charset="0"/>
            </a:endParaRPr>
          </a:p>
        </p:txBody>
      </p:sp>
      <p:sp>
        <p:nvSpPr>
          <p:cNvPr id="12" name="Picture Placeholder 11"/>
          <p:cNvSpPr>
            <a:spLocks noGrp="1"/>
          </p:cNvSpPr>
          <p:nvPr>
            <p:ph type="pic" sz="quarter" idx="11"/>
          </p:nvPr>
        </p:nvSpPr>
        <p:spPr>
          <a:xfrm>
            <a:off x="0" y="820738"/>
            <a:ext cx="9144000" cy="2635250"/>
          </a:xfrm>
          <a:solidFill>
            <a:schemeClr val="bg2"/>
          </a:solidFill>
        </p:spPr>
        <p:txBody>
          <a:bodyPr/>
          <a:lstStyle/>
          <a:p>
            <a:r>
              <a:rPr lang="en-US"/>
              <a:t>Click icon to add picture</a:t>
            </a:r>
            <a:endParaRPr lang="en-GB" dirty="0"/>
          </a:p>
        </p:txBody>
      </p:sp>
      <p:sp>
        <p:nvSpPr>
          <p:cNvPr id="4" name="Rectangle 3"/>
          <p:cNvSpPr/>
          <p:nvPr userDrawn="1"/>
        </p:nvSpPr>
        <p:spPr>
          <a:xfrm>
            <a:off x="0" y="4788368"/>
            <a:ext cx="1961147" cy="35513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pPr algn="l"/>
            <a:endParaRPr lang="en-GB" dirty="0">
              <a:solidFill>
                <a:schemeClr val="tx1"/>
              </a:solidFill>
            </a:endParaRPr>
          </a:p>
        </p:txBody>
      </p:sp>
      <p:sp>
        <p:nvSpPr>
          <p:cNvPr id="9" name="Text Placeholder 8"/>
          <p:cNvSpPr>
            <a:spLocks noGrp="1"/>
          </p:cNvSpPr>
          <p:nvPr>
            <p:ph type="body" sz="quarter" idx="10"/>
          </p:nvPr>
        </p:nvSpPr>
        <p:spPr>
          <a:xfrm>
            <a:off x="223838" y="4618834"/>
            <a:ext cx="2203450" cy="498475"/>
          </a:xfrm>
        </p:spPr>
        <p:txBody>
          <a:bodyPr/>
          <a:lstStyle>
            <a:lvl1pPr marL="0" indent="0">
              <a:spcBef>
                <a:spcPts val="0"/>
              </a:spcBef>
              <a:buNone/>
              <a:defRPr sz="1100">
                <a:latin typeface="JLR Emeric ExtraLight" panose="02000503040000020004" pitchFamily="2" charset="0"/>
              </a:defRPr>
            </a:lvl1pPr>
            <a:lvl2pPr>
              <a:defRPr sz="1100"/>
            </a:lvl2pPr>
            <a:lvl3pPr>
              <a:defRPr sz="1100"/>
            </a:lvl3pPr>
            <a:lvl4pPr>
              <a:defRPr sz="1100"/>
            </a:lvl4pPr>
            <a:lvl5pPr>
              <a:defRPr sz="1100"/>
            </a:lvl5pPr>
          </a:lstStyle>
          <a:p>
            <a:pPr lvl="0"/>
            <a:r>
              <a:rPr lang="en-US"/>
              <a:t>Click to edit Master text styles</a:t>
            </a:r>
          </a:p>
        </p:txBody>
      </p:sp>
    </p:spTree>
    <p:extLst>
      <p:ext uri="{BB962C8B-B14F-4D97-AF65-F5344CB8AC3E}">
        <p14:creationId xmlns:p14="http://schemas.microsoft.com/office/powerpoint/2010/main" val="1995079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ction Divider Layou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3837" y="3615537"/>
            <a:ext cx="8696325" cy="296706"/>
          </a:xfrm>
        </p:spPr>
        <p:txBody>
          <a:bodyPr/>
          <a:lstStyle>
            <a:lvl1pPr marL="0" indent="0">
              <a:buNone/>
              <a:defRPr sz="2000" b="1" i="0" cap="none" spc="0" baseline="0">
                <a:solidFill>
                  <a:schemeClr val="tx1"/>
                </a:solidFill>
                <a:latin typeface="JLR Emeric SemiBold" panose="02000503040000020004" pitchFamily="2" charset="0"/>
              </a:defRPr>
            </a:lvl1pPr>
          </a:lstStyle>
          <a:p>
            <a:r>
              <a:rPr lang="en-US" dirty="0"/>
              <a:t>CLICK TO EDIT MASTER TITLE STYLE</a:t>
            </a:r>
            <a:endParaRPr lang="en-GB" dirty="0"/>
          </a:p>
        </p:txBody>
      </p:sp>
      <p:sp>
        <p:nvSpPr>
          <p:cNvPr id="3" name="Subtitle 2"/>
          <p:cNvSpPr>
            <a:spLocks noGrp="1"/>
          </p:cNvSpPr>
          <p:nvPr>
            <p:ph type="subTitle" idx="1"/>
          </p:nvPr>
        </p:nvSpPr>
        <p:spPr>
          <a:xfrm>
            <a:off x="223837" y="3936662"/>
            <a:ext cx="8696325" cy="285129"/>
          </a:xfrm>
        </p:spPr>
        <p:txBody>
          <a:bodyP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pic>
        <p:nvPicPr>
          <p:cNvPr id="4" name="Picture 3"/>
          <p:cNvPicPr>
            <a:picLocks noChangeAspect="1"/>
          </p:cNvPicPr>
          <p:nvPr userDrawn="1"/>
        </p:nvPicPr>
        <p:blipFill>
          <a:blip r:embed="rId2"/>
          <a:stretch>
            <a:fillRect/>
          </a:stretch>
        </p:blipFill>
        <p:spPr>
          <a:xfrm>
            <a:off x="0" y="4783805"/>
            <a:ext cx="1963082" cy="359695"/>
          </a:xfrm>
          <a:prstGeom prst="rect">
            <a:avLst/>
          </a:prstGeom>
        </p:spPr>
      </p:pic>
      <p:sp>
        <p:nvSpPr>
          <p:cNvPr id="9" name="Text Placeholder 8"/>
          <p:cNvSpPr>
            <a:spLocks noGrp="1"/>
          </p:cNvSpPr>
          <p:nvPr>
            <p:ph type="body" sz="quarter" idx="10"/>
          </p:nvPr>
        </p:nvSpPr>
        <p:spPr>
          <a:xfrm>
            <a:off x="223838" y="4618834"/>
            <a:ext cx="2203450" cy="498475"/>
          </a:xfrm>
        </p:spPr>
        <p:txBody>
          <a:bodyPr/>
          <a:lstStyle>
            <a:lvl1pPr marL="0" indent="0">
              <a:spcBef>
                <a:spcPts val="0"/>
              </a:spcBef>
              <a:buNone/>
              <a:defRPr sz="1100">
                <a:latin typeface="JLR Emeric ExtraLight" panose="02000503040000020004" pitchFamily="2" charset="0"/>
              </a:defRPr>
            </a:lvl1pPr>
            <a:lvl2pPr>
              <a:defRPr sz="1100"/>
            </a:lvl2pPr>
            <a:lvl3pPr>
              <a:defRPr sz="1100"/>
            </a:lvl3pPr>
            <a:lvl4pPr>
              <a:defRPr sz="1100"/>
            </a:lvl4pPr>
            <a:lvl5pPr>
              <a:defRPr sz="1100"/>
            </a:lvl5pPr>
          </a:lstStyle>
          <a:p>
            <a:pPr lvl="0"/>
            <a:r>
              <a:rPr lang="en-US"/>
              <a:t>Click to edit Master text styles</a:t>
            </a:r>
          </a:p>
        </p:txBody>
      </p:sp>
    </p:spTree>
    <p:extLst>
      <p:ext uri="{BB962C8B-B14F-4D97-AF65-F5344CB8AC3E}">
        <p14:creationId xmlns:p14="http://schemas.microsoft.com/office/powerpoint/2010/main" val="40626699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Bullete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3838" y="120650"/>
            <a:ext cx="6629400" cy="655307"/>
          </a:xfrm>
        </p:spPr>
        <p:txBody>
          <a:bodyP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3" name="Content Placeholder 2"/>
          <p:cNvSpPr>
            <a:spLocks noGrp="1"/>
          </p:cNvSpPr>
          <p:nvPr>
            <p:ph idx="1"/>
          </p:nvPr>
        </p:nvSpPr>
        <p:spPr/>
        <p:txBody>
          <a:bodyPr>
            <a:noAutofit/>
          </a:bodyPr>
          <a:lstStyle>
            <a:lvl1pPr marL="182563" indent="-182563">
              <a:buFont typeface="Arial" panose="020B0604020202020204" pitchFamily="34" charset="0"/>
              <a:buChar char="•"/>
              <a:defRPr sz="1600">
                <a:latin typeface="JLR Emeric ExtraLight" panose="02000503040000020004" pitchFamily="2" charset="0"/>
              </a:defRPr>
            </a:lvl1pPr>
            <a:lvl2pPr marL="449263" indent="-179388">
              <a:buFont typeface="Arial" panose="020B0604020202020204" pitchFamily="34" charset="0"/>
              <a:buChar char="−"/>
              <a:defRPr sz="1600">
                <a:latin typeface="JLR Emeric ExtraLight" panose="02000503040000020004" pitchFamily="2" charset="0"/>
              </a:defRPr>
            </a:lvl2pPr>
            <a:lvl3pPr marL="625475" indent="-180975">
              <a:buFont typeface="Arial" pitchFamily="34" charset="0"/>
              <a:buChar char="−"/>
              <a:defRPr sz="1400">
                <a:latin typeface="JLR Emeric ExtraLight" panose="02000503040000020004" pitchFamily="2" charset="0"/>
              </a:defRPr>
            </a:lvl3pPr>
            <a:lvl4pPr marL="808038" indent="-179388">
              <a:buFont typeface="Arial" pitchFamily="34" charset="0"/>
              <a:buChar char="−"/>
              <a:defRPr sz="1400">
                <a:latin typeface="JLR Emeric ExtraLight" panose="02000503040000020004" pitchFamily="2" charset="0"/>
              </a:defRPr>
            </a:lvl4pPr>
            <a:lvl5pPr marL="982663" indent="-179388">
              <a:buFont typeface="Arial" pitchFamily="34" charset="0"/>
              <a:buChar char="−"/>
              <a:tabLst/>
              <a:defRPr sz="1400">
                <a:latin typeface="JLR Emeric ExtraLight" panose="02000503040000020004" pitchFamily="2" charset="0"/>
              </a:defRPr>
            </a:lvl5pPr>
            <a:lvl6pPr marL="900000" indent="-180975">
              <a:buFont typeface="Arial" pitchFamily="34" charset="0"/>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a:solidFill>
                  <a:schemeClr val="tx1"/>
                </a:solidFill>
                <a:latin typeface="JLR Emeric ExtraLight" panose="02000503040000020004" pitchFamily="2" charset="0"/>
              </a:defRPr>
            </a:lvl1pPr>
          </a:lstStyle>
          <a:p>
            <a:fld id="{C554A706-D19D-4C79-97F9-BC489483F7EF}" type="slidenum">
              <a:rPr lang="en-GB" smtClean="0"/>
              <a:pPr/>
              <a:t>‹#›</a:t>
            </a:fld>
            <a:endParaRPr lang="en-GB" dirty="0"/>
          </a:p>
        </p:txBody>
      </p:sp>
      <p:grpSp>
        <p:nvGrpSpPr>
          <p:cNvPr id="5" name="Group 4"/>
          <p:cNvGrpSpPr/>
          <p:nvPr userDrawn="1"/>
        </p:nvGrpSpPr>
        <p:grpSpPr>
          <a:xfrm>
            <a:off x="120442" y="4858326"/>
            <a:ext cx="1404000" cy="216000"/>
            <a:chOff x="120441" y="4827685"/>
            <a:chExt cx="1468331" cy="231017"/>
          </a:xfrm>
        </p:grpSpPr>
        <p:pic>
          <p:nvPicPr>
            <p:cNvPr id="7" name="Picture 6"/>
            <p:cNvPicPr>
              <a:picLocks noChangeAspect="1"/>
            </p:cNvPicPr>
            <p:nvPr/>
          </p:nvPicPr>
          <p:blipFill rotWithShape="1">
            <a:blip r:embed="rId2"/>
            <a:srcRect r="84701"/>
            <a:stretch/>
          </p:blipFill>
          <p:spPr>
            <a:xfrm>
              <a:off x="120441" y="4827685"/>
              <a:ext cx="232235" cy="231017"/>
            </a:xfrm>
            <a:prstGeom prst="rect">
              <a:avLst/>
            </a:prstGeom>
          </p:spPr>
        </p:pic>
        <p:pic>
          <p:nvPicPr>
            <p:cNvPr id="8" name="Picture 7"/>
            <p:cNvPicPr>
              <a:picLocks noChangeAspect="1"/>
            </p:cNvPicPr>
            <p:nvPr/>
          </p:nvPicPr>
          <p:blipFill rotWithShape="1">
            <a:blip r:embed="rId2"/>
            <a:srcRect l="21215" r="63486"/>
            <a:stretch/>
          </p:blipFill>
          <p:spPr>
            <a:xfrm>
              <a:off x="429465" y="4827685"/>
              <a:ext cx="232235" cy="231017"/>
            </a:xfrm>
            <a:prstGeom prst="rect">
              <a:avLst/>
            </a:prstGeom>
          </p:spPr>
        </p:pic>
        <p:pic>
          <p:nvPicPr>
            <p:cNvPr id="9" name="Picture 8"/>
            <p:cNvPicPr>
              <a:picLocks noChangeAspect="1"/>
            </p:cNvPicPr>
            <p:nvPr/>
          </p:nvPicPr>
          <p:blipFill rotWithShape="1">
            <a:blip r:embed="rId2"/>
            <a:srcRect l="42350" r="42350"/>
            <a:stretch/>
          </p:blipFill>
          <p:spPr>
            <a:xfrm>
              <a:off x="738489" y="4827685"/>
              <a:ext cx="232235" cy="231017"/>
            </a:xfrm>
            <a:prstGeom prst="rect">
              <a:avLst/>
            </a:prstGeom>
          </p:spPr>
        </p:pic>
        <p:pic>
          <p:nvPicPr>
            <p:cNvPr id="10" name="Picture 9"/>
            <p:cNvPicPr>
              <a:picLocks noChangeAspect="1"/>
            </p:cNvPicPr>
            <p:nvPr/>
          </p:nvPicPr>
          <p:blipFill rotWithShape="1">
            <a:blip r:embed="rId2"/>
            <a:srcRect l="63529" r="21171"/>
            <a:stretch/>
          </p:blipFill>
          <p:spPr>
            <a:xfrm>
              <a:off x="1047513" y="4827685"/>
              <a:ext cx="232235" cy="231017"/>
            </a:xfrm>
            <a:prstGeom prst="rect">
              <a:avLst/>
            </a:prstGeom>
          </p:spPr>
        </p:pic>
        <p:pic>
          <p:nvPicPr>
            <p:cNvPr id="11" name="Picture 10"/>
            <p:cNvPicPr>
              <a:picLocks noChangeAspect="1"/>
            </p:cNvPicPr>
            <p:nvPr/>
          </p:nvPicPr>
          <p:blipFill rotWithShape="1">
            <a:blip r:embed="rId2"/>
            <a:srcRect l="84783" r="-83"/>
            <a:stretch/>
          </p:blipFill>
          <p:spPr>
            <a:xfrm>
              <a:off x="1356537" y="4827685"/>
              <a:ext cx="232235" cy="231017"/>
            </a:xfrm>
            <a:prstGeom prst="rect">
              <a:avLst/>
            </a:prstGeom>
          </p:spPr>
        </p:pic>
      </p:grpSp>
    </p:spTree>
    <p:extLst>
      <p:ext uri="{BB962C8B-B14F-4D97-AF65-F5344CB8AC3E}">
        <p14:creationId xmlns:p14="http://schemas.microsoft.com/office/powerpoint/2010/main" val="15853285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3838" y="118733"/>
            <a:ext cx="6629400" cy="657224"/>
          </a:xfrm>
        </p:spPr>
        <p:txBody>
          <a:bodyP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3" name="Content Placeholder 2"/>
          <p:cNvSpPr>
            <a:spLocks noGrp="1"/>
          </p:cNvSpPr>
          <p:nvPr>
            <p:ph idx="1"/>
          </p:nvPr>
        </p:nvSpPr>
        <p:spPr/>
        <p:txBody>
          <a:bodyPr>
            <a:noAutofit/>
          </a:bodyPr>
          <a:lstStyle>
            <a:lvl1pPr marL="0" indent="0">
              <a:buFont typeface="Arial" pitchFamily="34" charset="0"/>
              <a:buNone/>
              <a:defRPr sz="1600">
                <a:latin typeface="JLR Emeric ExtraLight" panose="02000503040000020004" pitchFamily="2" charset="0"/>
              </a:defRPr>
            </a:lvl1pPr>
            <a:lvl2pPr>
              <a:defRPr sz="1800"/>
            </a:lvl2pPr>
            <a:lvl3pPr marL="180975" indent="0">
              <a:buFont typeface="Arial" pitchFamily="34" charset="0"/>
              <a:buNone/>
              <a:defRPr sz="1800"/>
            </a:lvl3pPr>
            <a:lvl4pPr marL="381000" indent="0">
              <a:buFont typeface="Arial" pitchFamily="34" charset="0"/>
              <a:buNone/>
              <a:defRPr sz="1600"/>
            </a:lvl4pPr>
            <a:lvl5pPr marL="542925" indent="0">
              <a:buFont typeface="Arial" pitchFamily="34" charset="0"/>
              <a:buNone/>
              <a:defRPr sz="1600"/>
            </a:lvl5pPr>
            <a:lvl6pPr marL="714375" indent="0">
              <a:buFont typeface="Arial" pitchFamily="34" charset="0"/>
              <a:buNone/>
              <a:defRPr sz="1400"/>
            </a:lvl6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solidFill>
                  <a:schemeClr val="tx1"/>
                </a:solidFill>
                <a:latin typeface="JLR Emeric ExtraLight" panose="02000503040000020004" pitchFamily="2" charset="0"/>
              </a:defRPr>
            </a:lvl1pPr>
          </a:lstStyle>
          <a:p>
            <a:fld id="{C554A706-D19D-4C79-97F9-BC489483F7EF}" type="slidenum">
              <a:rPr lang="en-GB" smtClean="0"/>
              <a:pPr/>
              <a:t>‹#›</a:t>
            </a:fld>
            <a:endParaRPr lang="en-GB" dirty="0"/>
          </a:p>
        </p:txBody>
      </p:sp>
      <p:grpSp>
        <p:nvGrpSpPr>
          <p:cNvPr id="5" name="Group 4"/>
          <p:cNvGrpSpPr/>
          <p:nvPr userDrawn="1"/>
        </p:nvGrpSpPr>
        <p:grpSpPr>
          <a:xfrm>
            <a:off x="120442" y="4858326"/>
            <a:ext cx="1404000" cy="216000"/>
            <a:chOff x="120441" y="4827685"/>
            <a:chExt cx="1468331" cy="231017"/>
          </a:xfrm>
        </p:grpSpPr>
        <p:pic>
          <p:nvPicPr>
            <p:cNvPr id="7" name="Picture 6"/>
            <p:cNvPicPr>
              <a:picLocks noChangeAspect="1"/>
            </p:cNvPicPr>
            <p:nvPr/>
          </p:nvPicPr>
          <p:blipFill rotWithShape="1">
            <a:blip r:embed="rId2"/>
            <a:srcRect r="84701"/>
            <a:stretch/>
          </p:blipFill>
          <p:spPr>
            <a:xfrm>
              <a:off x="120441" y="4827685"/>
              <a:ext cx="232235" cy="231017"/>
            </a:xfrm>
            <a:prstGeom prst="rect">
              <a:avLst/>
            </a:prstGeom>
          </p:spPr>
        </p:pic>
        <p:pic>
          <p:nvPicPr>
            <p:cNvPr id="8" name="Picture 7"/>
            <p:cNvPicPr>
              <a:picLocks noChangeAspect="1"/>
            </p:cNvPicPr>
            <p:nvPr/>
          </p:nvPicPr>
          <p:blipFill rotWithShape="1">
            <a:blip r:embed="rId2"/>
            <a:srcRect l="21215" r="63486"/>
            <a:stretch/>
          </p:blipFill>
          <p:spPr>
            <a:xfrm>
              <a:off x="429465" y="4827685"/>
              <a:ext cx="232235" cy="231017"/>
            </a:xfrm>
            <a:prstGeom prst="rect">
              <a:avLst/>
            </a:prstGeom>
          </p:spPr>
        </p:pic>
        <p:pic>
          <p:nvPicPr>
            <p:cNvPr id="9" name="Picture 8"/>
            <p:cNvPicPr>
              <a:picLocks noChangeAspect="1"/>
            </p:cNvPicPr>
            <p:nvPr/>
          </p:nvPicPr>
          <p:blipFill rotWithShape="1">
            <a:blip r:embed="rId2"/>
            <a:srcRect l="42350" r="42350"/>
            <a:stretch/>
          </p:blipFill>
          <p:spPr>
            <a:xfrm>
              <a:off x="738489" y="4827685"/>
              <a:ext cx="232235" cy="231017"/>
            </a:xfrm>
            <a:prstGeom prst="rect">
              <a:avLst/>
            </a:prstGeom>
          </p:spPr>
        </p:pic>
        <p:pic>
          <p:nvPicPr>
            <p:cNvPr id="10" name="Picture 9"/>
            <p:cNvPicPr>
              <a:picLocks noChangeAspect="1"/>
            </p:cNvPicPr>
            <p:nvPr/>
          </p:nvPicPr>
          <p:blipFill rotWithShape="1">
            <a:blip r:embed="rId2"/>
            <a:srcRect l="63529" r="21171"/>
            <a:stretch/>
          </p:blipFill>
          <p:spPr>
            <a:xfrm>
              <a:off x="1047513" y="4827685"/>
              <a:ext cx="232235" cy="231017"/>
            </a:xfrm>
            <a:prstGeom prst="rect">
              <a:avLst/>
            </a:prstGeom>
          </p:spPr>
        </p:pic>
        <p:pic>
          <p:nvPicPr>
            <p:cNvPr id="11" name="Picture 10"/>
            <p:cNvPicPr>
              <a:picLocks noChangeAspect="1"/>
            </p:cNvPicPr>
            <p:nvPr/>
          </p:nvPicPr>
          <p:blipFill rotWithShape="1">
            <a:blip r:embed="rId2"/>
            <a:srcRect l="84783" r="-83"/>
            <a:stretch/>
          </p:blipFill>
          <p:spPr>
            <a:xfrm>
              <a:off x="1356537" y="4827685"/>
              <a:ext cx="232235" cy="231017"/>
            </a:xfrm>
            <a:prstGeom prst="rect">
              <a:avLst/>
            </a:prstGeom>
          </p:spPr>
        </p:pic>
      </p:grpSp>
    </p:spTree>
    <p:extLst>
      <p:ext uri="{BB962C8B-B14F-4D97-AF65-F5344CB8AC3E}">
        <p14:creationId xmlns:p14="http://schemas.microsoft.com/office/powerpoint/2010/main" val="3788864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Layou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3837" y="3615537"/>
            <a:ext cx="8696325" cy="296706"/>
          </a:xfrm>
        </p:spPr>
        <p:txBody>
          <a:bodyPr anchor="ctr"/>
          <a:lstStyle>
            <a:lvl1pPr marL="0" indent="0">
              <a:buNone/>
              <a:defRPr sz="2000" b="1" i="0" cap="none" spc="0" baseline="0">
                <a:solidFill>
                  <a:schemeClr val="tx1"/>
                </a:solidFill>
                <a:latin typeface="JLR Emeric SemiBold" panose="02000503040000020004" pitchFamily="2" charset="0"/>
              </a:defRPr>
            </a:lvl1pPr>
          </a:lstStyle>
          <a:p>
            <a:r>
              <a:rPr lang="en-US" dirty="0"/>
              <a:t>CLICK TO EDIT MASTER TITLE STYLE</a:t>
            </a:r>
            <a:endParaRPr lang="en-GB" dirty="0"/>
          </a:p>
        </p:txBody>
      </p:sp>
      <p:sp>
        <p:nvSpPr>
          <p:cNvPr id="3" name="Subtitle 2"/>
          <p:cNvSpPr>
            <a:spLocks noGrp="1"/>
          </p:cNvSpPr>
          <p:nvPr>
            <p:ph type="subTitle" idx="1"/>
          </p:nvPr>
        </p:nvSpPr>
        <p:spPr>
          <a:xfrm>
            <a:off x="223837" y="3936662"/>
            <a:ext cx="8696325" cy="285129"/>
          </a:xfrm>
        </p:spPr>
        <p:txBody>
          <a:bodyPr anchor="ct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pic>
        <p:nvPicPr>
          <p:cNvPr id="4" name="Picture 3"/>
          <p:cNvPicPr>
            <a:picLocks noChangeAspect="1"/>
          </p:cNvPicPr>
          <p:nvPr userDrawn="1"/>
        </p:nvPicPr>
        <p:blipFill>
          <a:blip r:embed="rId2"/>
          <a:stretch>
            <a:fillRect/>
          </a:stretch>
        </p:blipFill>
        <p:spPr>
          <a:xfrm>
            <a:off x="0" y="4783805"/>
            <a:ext cx="1963082" cy="359695"/>
          </a:xfrm>
          <a:prstGeom prst="rect">
            <a:avLst/>
          </a:prstGeom>
        </p:spPr>
      </p:pic>
      <p:sp>
        <p:nvSpPr>
          <p:cNvPr id="9" name="Text Placeholder 8"/>
          <p:cNvSpPr>
            <a:spLocks noGrp="1"/>
          </p:cNvSpPr>
          <p:nvPr>
            <p:ph type="body" sz="quarter" idx="10"/>
          </p:nvPr>
        </p:nvSpPr>
        <p:spPr>
          <a:xfrm>
            <a:off x="223838" y="4618834"/>
            <a:ext cx="2203450" cy="498475"/>
          </a:xfrm>
        </p:spPr>
        <p:txBody>
          <a:bodyPr/>
          <a:lstStyle>
            <a:lvl1pPr marL="0" indent="0">
              <a:spcBef>
                <a:spcPts val="0"/>
              </a:spcBef>
              <a:buNone/>
              <a:defRPr sz="1100">
                <a:latin typeface="JLR Emeric ExtraLight" panose="02000503040000020004" pitchFamily="2" charset="0"/>
              </a:defRPr>
            </a:lvl1pPr>
            <a:lvl2pPr>
              <a:defRPr sz="1100"/>
            </a:lvl2pPr>
            <a:lvl3pPr>
              <a:defRPr sz="1100"/>
            </a:lvl3pPr>
            <a:lvl4pPr>
              <a:defRPr sz="1100"/>
            </a:lvl4pPr>
            <a:lvl5pPr>
              <a:defRPr sz="1100"/>
            </a:lvl5pPr>
          </a:lstStyle>
          <a:p>
            <a:pPr lvl="0"/>
            <a:r>
              <a:rPr lang="en-US"/>
              <a:t>Click to edit Master text styles</a:t>
            </a:r>
          </a:p>
        </p:txBody>
      </p:sp>
    </p:spTree>
    <p:extLst>
      <p:ext uri="{BB962C8B-B14F-4D97-AF65-F5344CB8AC3E}">
        <p14:creationId xmlns:p14="http://schemas.microsoft.com/office/powerpoint/2010/main" val="29837436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ulleted Text and Image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3838" y="118562"/>
            <a:ext cx="6629400" cy="658999"/>
          </a:xfrm>
        </p:spPr>
        <p:txBody>
          <a:bodyPr/>
          <a:lstStyle>
            <a:lvl1pPr>
              <a:defRPr>
                <a:latin typeface="JLR Emeric SemiBold" panose="02000503040000020004" pitchFamily="2" charset="0"/>
              </a:defRPr>
            </a:lvl1pPr>
          </a:lstStyle>
          <a:p>
            <a:r>
              <a:rPr lang="en-US" dirty="0"/>
              <a:t>CLICK TO EDIT MASTER TITLE STYLE</a:t>
            </a:r>
            <a:endParaRPr lang="en-GB" dirty="0"/>
          </a:p>
        </p:txBody>
      </p:sp>
      <p:sp>
        <p:nvSpPr>
          <p:cNvPr id="3" name="Content Placeholder 2"/>
          <p:cNvSpPr>
            <a:spLocks noGrp="1"/>
          </p:cNvSpPr>
          <p:nvPr>
            <p:ph sz="half" idx="1"/>
          </p:nvPr>
        </p:nvSpPr>
        <p:spPr>
          <a:xfrm>
            <a:off x="223838" y="1044575"/>
            <a:ext cx="4271962" cy="3600450"/>
          </a:xfrm>
        </p:spPr>
        <p:txBody>
          <a:bodyPr vert="horz" lIns="0" tIns="0" rIns="0" bIns="0" rtlCol="0">
            <a:noAutofit/>
          </a:bodyPr>
          <a:lstStyle>
            <a:lvl1pPr marL="182563" indent="-182563">
              <a:buFont typeface="Arial" panose="020B0604020202020204" pitchFamily="34" charset="0"/>
              <a:buChar char="•"/>
              <a:defRPr lang="en-US" sz="1600" smtClean="0">
                <a:latin typeface="JLR Emeric ExtraLight" panose="02000503040000020004" pitchFamily="2" charset="0"/>
              </a:defRPr>
            </a:lvl1pPr>
            <a:lvl2pPr marL="449263" indent="-180975">
              <a:buFont typeface="Arial" pitchFamily="34" charset="0"/>
              <a:buChar char="−"/>
              <a:defRPr lang="en-US" sz="1600" smtClean="0">
                <a:latin typeface="JLR Emeric ExtraLight" panose="02000503040000020004" pitchFamily="2" charset="0"/>
              </a:defRPr>
            </a:lvl2pPr>
            <a:lvl3pPr marL="625475" indent="-180975">
              <a:buFont typeface="Arial" pitchFamily="34" charset="0"/>
              <a:buChar char="−"/>
              <a:tabLst/>
              <a:defRPr lang="en-US" sz="1400" smtClean="0">
                <a:latin typeface="JLR Emeric ExtraLight" panose="02000503040000020004" pitchFamily="2" charset="0"/>
              </a:defRPr>
            </a:lvl3pPr>
            <a:lvl4pPr marL="808038" indent="-180975">
              <a:buFont typeface="Arial" pitchFamily="34" charset="0"/>
              <a:buChar char="−"/>
              <a:defRPr lang="en-US" sz="1400" smtClean="0">
                <a:latin typeface="JLR Emeric ExtraLight" panose="02000503040000020004" pitchFamily="2" charset="0"/>
              </a:defRPr>
            </a:lvl4pPr>
            <a:lvl5pPr marL="982663" indent="-179388">
              <a:buFont typeface="Arial" pitchFamily="34" charset="0"/>
              <a:buChar char="−"/>
              <a:defRPr lang="en-GB" sz="1400">
                <a:latin typeface="JLR Emeric ExtraLight" panose="02000503040000020004" pitchFamily="2" charset="0"/>
              </a:defRPr>
            </a:lvl5pPr>
            <a:lvl6pPr marL="895350" indent="-180975">
              <a:buFont typeface="Arial" pitchFamily="34" charset="0"/>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6"/>
          <p:cNvSpPr>
            <a:spLocks noGrp="1"/>
          </p:cNvSpPr>
          <p:nvPr>
            <p:ph type="sldNum" sz="quarter" idx="12"/>
          </p:nvPr>
        </p:nvSpPr>
        <p:spPr/>
        <p:txBody>
          <a:bodyPr/>
          <a:lstStyle>
            <a:lvl1pPr>
              <a:defRPr>
                <a:latin typeface="JLR Emeric ExtraLight" panose="02000503040000020004" pitchFamily="2" charset="0"/>
              </a:defRPr>
            </a:lvl1pPr>
          </a:lstStyle>
          <a:p>
            <a:fld id="{C554A706-D19D-4C79-97F9-BC489483F7EF}" type="slidenum">
              <a:rPr lang="en-GB" smtClean="0"/>
              <a:pPr/>
              <a:t>‹#›</a:t>
            </a:fld>
            <a:endParaRPr lang="en-GB" dirty="0"/>
          </a:p>
        </p:txBody>
      </p:sp>
      <p:sp>
        <p:nvSpPr>
          <p:cNvPr id="8" name="Picture Placeholder 7"/>
          <p:cNvSpPr>
            <a:spLocks noGrp="1"/>
          </p:cNvSpPr>
          <p:nvPr>
            <p:ph type="pic" sz="quarter" idx="13"/>
          </p:nvPr>
        </p:nvSpPr>
        <p:spPr>
          <a:xfrm>
            <a:off x="4643438" y="1044575"/>
            <a:ext cx="4276725" cy="3600450"/>
          </a:xfrm>
          <a:solidFill>
            <a:schemeClr val="bg2"/>
          </a:solidFill>
        </p:spPr>
        <p:txBody>
          <a:bodyPr/>
          <a:lstStyle>
            <a:lvl1pPr>
              <a:defRPr>
                <a:latin typeface="JLR Emeric ExtraLight" panose="02000503040000020004" pitchFamily="2" charset="0"/>
              </a:defRPr>
            </a:lvl1pPr>
          </a:lstStyle>
          <a:p>
            <a:r>
              <a:rPr lang="en-US"/>
              <a:t>Click icon to add picture</a:t>
            </a:r>
            <a:endParaRPr lang="en-GB" dirty="0"/>
          </a:p>
        </p:txBody>
      </p:sp>
      <p:grpSp>
        <p:nvGrpSpPr>
          <p:cNvPr id="14" name="Group 13"/>
          <p:cNvGrpSpPr/>
          <p:nvPr userDrawn="1"/>
        </p:nvGrpSpPr>
        <p:grpSpPr>
          <a:xfrm>
            <a:off x="120442" y="4858326"/>
            <a:ext cx="1404000" cy="216000"/>
            <a:chOff x="120441" y="4827685"/>
            <a:chExt cx="1468331" cy="231017"/>
          </a:xfrm>
        </p:grpSpPr>
        <p:pic>
          <p:nvPicPr>
            <p:cNvPr id="15" name="Picture 14"/>
            <p:cNvPicPr>
              <a:picLocks noChangeAspect="1"/>
            </p:cNvPicPr>
            <p:nvPr/>
          </p:nvPicPr>
          <p:blipFill rotWithShape="1">
            <a:blip r:embed="rId2"/>
            <a:srcRect r="84701"/>
            <a:stretch/>
          </p:blipFill>
          <p:spPr>
            <a:xfrm>
              <a:off x="120441" y="4827685"/>
              <a:ext cx="232235" cy="231017"/>
            </a:xfrm>
            <a:prstGeom prst="rect">
              <a:avLst/>
            </a:prstGeom>
          </p:spPr>
        </p:pic>
        <p:pic>
          <p:nvPicPr>
            <p:cNvPr id="16" name="Picture 15"/>
            <p:cNvPicPr>
              <a:picLocks noChangeAspect="1"/>
            </p:cNvPicPr>
            <p:nvPr/>
          </p:nvPicPr>
          <p:blipFill rotWithShape="1">
            <a:blip r:embed="rId2"/>
            <a:srcRect l="21215" r="63486"/>
            <a:stretch/>
          </p:blipFill>
          <p:spPr>
            <a:xfrm>
              <a:off x="429465" y="4827685"/>
              <a:ext cx="232235" cy="231017"/>
            </a:xfrm>
            <a:prstGeom prst="rect">
              <a:avLst/>
            </a:prstGeom>
          </p:spPr>
        </p:pic>
        <p:pic>
          <p:nvPicPr>
            <p:cNvPr id="17" name="Picture 16"/>
            <p:cNvPicPr>
              <a:picLocks noChangeAspect="1"/>
            </p:cNvPicPr>
            <p:nvPr/>
          </p:nvPicPr>
          <p:blipFill rotWithShape="1">
            <a:blip r:embed="rId2"/>
            <a:srcRect l="42350" r="42350"/>
            <a:stretch/>
          </p:blipFill>
          <p:spPr>
            <a:xfrm>
              <a:off x="738489" y="4827685"/>
              <a:ext cx="232235" cy="231017"/>
            </a:xfrm>
            <a:prstGeom prst="rect">
              <a:avLst/>
            </a:prstGeom>
          </p:spPr>
        </p:pic>
        <p:pic>
          <p:nvPicPr>
            <p:cNvPr id="18" name="Picture 17"/>
            <p:cNvPicPr>
              <a:picLocks noChangeAspect="1"/>
            </p:cNvPicPr>
            <p:nvPr/>
          </p:nvPicPr>
          <p:blipFill rotWithShape="1">
            <a:blip r:embed="rId2"/>
            <a:srcRect l="63529" r="21171"/>
            <a:stretch/>
          </p:blipFill>
          <p:spPr>
            <a:xfrm>
              <a:off x="1047513" y="4827685"/>
              <a:ext cx="232235" cy="231017"/>
            </a:xfrm>
            <a:prstGeom prst="rect">
              <a:avLst/>
            </a:prstGeom>
          </p:spPr>
        </p:pic>
        <p:pic>
          <p:nvPicPr>
            <p:cNvPr id="19" name="Picture 18"/>
            <p:cNvPicPr>
              <a:picLocks noChangeAspect="1"/>
            </p:cNvPicPr>
            <p:nvPr/>
          </p:nvPicPr>
          <p:blipFill rotWithShape="1">
            <a:blip r:embed="rId2"/>
            <a:srcRect l="84783" r="-83"/>
            <a:stretch/>
          </p:blipFill>
          <p:spPr>
            <a:xfrm>
              <a:off x="1356537" y="4827685"/>
              <a:ext cx="232235" cy="231017"/>
            </a:xfrm>
            <a:prstGeom prst="rect">
              <a:avLst/>
            </a:prstGeom>
          </p:spPr>
        </p:pic>
      </p:grpSp>
    </p:spTree>
    <p:extLst>
      <p:ext uri="{BB962C8B-B14F-4D97-AF65-F5344CB8AC3E}">
        <p14:creationId xmlns:p14="http://schemas.microsoft.com/office/powerpoint/2010/main" val="28561971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Bulleted Text and Image 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3838" y="118562"/>
            <a:ext cx="6629400" cy="658999"/>
          </a:xfrm>
        </p:spPr>
        <p:txBody>
          <a:bodyPr/>
          <a:lstStyle>
            <a:lvl1pPr>
              <a:defRPr>
                <a:latin typeface="JLR Emeric SemiBold" panose="02000503040000020004" pitchFamily="2" charset="0"/>
              </a:defRPr>
            </a:lvl1pPr>
          </a:lstStyle>
          <a:p>
            <a:r>
              <a:rPr lang="en-US" dirty="0"/>
              <a:t>CLICK TO EDIT MASTER TITLE STYLE</a:t>
            </a:r>
            <a:endParaRPr lang="en-GB" dirty="0"/>
          </a:p>
        </p:txBody>
      </p:sp>
      <p:sp>
        <p:nvSpPr>
          <p:cNvPr id="7" name="Slide Number Placeholder 6"/>
          <p:cNvSpPr>
            <a:spLocks noGrp="1"/>
          </p:cNvSpPr>
          <p:nvPr>
            <p:ph type="sldNum" sz="quarter" idx="12"/>
          </p:nvPr>
        </p:nvSpPr>
        <p:spPr/>
        <p:txBody>
          <a:bodyPr/>
          <a:lstStyle>
            <a:lvl1pPr>
              <a:defRPr>
                <a:latin typeface="JLR Emeric ExtraLight" panose="02000503040000020004" pitchFamily="2" charset="0"/>
              </a:defRPr>
            </a:lvl1pPr>
          </a:lstStyle>
          <a:p>
            <a:fld id="{C554A706-D19D-4C79-97F9-BC489483F7EF}" type="slidenum">
              <a:rPr lang="en-GB" smtClean="0"/>
              <a:pPr/>
              <a:t>‹#›</a:t>
            </a:fld>
            <a:endParaRPr lang="en-GB" dirty="0"/>
          </a:p>
        </p:txBody>
      </p:sp>
      <p:sp>
        <p:nvSpPr>
          <p:cNvPr id="8" name="Picture Placeholder 7"/>
          <p:cNvSpPr>
            <a:spLocks noGrp="1"/>
          </p:cNvSpPr>
          <p:nvPr>
            <p:ph type="pic" sz="quarter" idx="13"/>
          </p:nvPr>
        </p:nvSpPr>
        <p:spPr>
          <a:xfrm>
            <a:off x="4643438" y="1044575"/>
            <a:ext cx="2066925" cy="1728788"/>
          </a:xfrm>
          <a:solidFill>
            <a:schemeClr val="bg2"/>
          </a:solidFill>
        </p:spPr>
        <p:txBody>
          <a:bodyPr/>
          <a:lstStyle>
            <a:lvl1pPr>
              <a:defRPr sz="1200">
                <a:latin typeface="JLR Emeric ExtraLight" panose="02000503040000020004" pitchFamily="2" charset="0"/>
              </a:defRPr>
            </a:lvl1pPr>
          </a:lstStyle>
          <a:p>
            <a:r>
              <a:rPr lang="en-US"/>
              <a:t>Click icon to add picture</a:t>
            </a:r>
            <a:endParaRPr lang="en-GB" dirty="0"/>
          </a:p>
        </p:txBody>
      </p:sp>
      <p:sp>
        <p:nvSpPr>
          <p:cNvPr id="9" name="Picture Placeholder 7"/>
          <p:cNvSpPr>
            <a:spLocks noGrp="1"/>
          </p:cNvSpPr>
          <p:nvPr>
            <p:ph type="pic" sz="quarter" idx="14"/>
          </p:nvPr>
        </p:nvSpPr>
        <p:spPr>
          <a:xfrm>
            <a:off x="6853238" y="1044575"/>
            <a:ext cx="2066925" cy="1728788"/>
          </a:xfrm>
          <a:solidFill>
            <a:schemeClr val="bg2"/>
          </a:solidFill>
        </p:spPr>
        <p:txBody>
          <a:bodyPr/>
          <a:lstStyle>
            <a:lvl1pPr>
              <a:defRPr sz="1200">
                <a:latin typeface="JLR Emeric ExtraLight" panose="02000503040000020004" pitchFamily="2" charset="0"/>
              </a:defRPr>
            </a:lvl1pPr>
          </a:lstStyle>
          <a:p>
            <a:r>
              <a:rPr lang="en-US"/>
              <a:t>Click icon to add picture</a:t>
            </a:r>
            <a:endParaRPr lang="en-GB" dirty="0"/>
          </a:p>
        </p:txBody>
      </p:sp>
      <p:sp>
        <p:nvSpPr>
          <p:cNvPr id="10" name="Picture Placeholder 7"/>
          <p:cNvSpPr>
            <a:spLocks noGrp="1"/>
          </p:cNvSpPr>
          <p:nvPr>
            <p:ph type="pic" sz="quarter" idx="15"/>
          </p:nvPr>
        </p:nvSpPr>
        <p:spPr>
          <a:xfrm>
            <a:off x="4643438" y="2916238"/>
            <a:ext cx="2066925" cy="1728788"/>
          </a:xfrm>
          <a:solidFill>
            <a:schemeClr val="bg2"/>
          </a:solidFill>
        </p:spPr>
        <p:txBody>
          <a:bodyPr/>
          <a:lstStyle>
            <a:lvl1pPr>
              <a:defRPr sz="1200">
                <a:latin typeface="JLR Emeric ExtraLight" panose="02000503040000020004" pitchFamily="2" charset="0"/>
              </a:defRPr>
            </a:lvl1pPr>
          </a:lstStyle>
          <a:p>
            <a:r>
              <a:rPr lang="en-US"/>
              <a:t>Click icon to add picture</a:t>
            </a:r>
            <a:endParaRPr lang="en-GB" dirty="0"/>
          </a:p>
        </p:txBody>
      </p:sp>
      <p:sp>
        <p:nvSpPr>
          <p:cNvPr id="11" name="Picture Placeholder 7"/>
          <p:cNvSpPr>
            <a:spLocks noGrp="1"/>
          </p:cNvSpPr>
          <p:nvPr>
            <p:ph type="pic" sz="quarter" idx="16"/>
          </p:nvPr>
        </p:nvSpPr>
        <p:spPr>
          <a:xfrm>
            <a:off x="6853238" y="2916238"/>
            <a:ext cx="2066925" cy="1728788"/>
          </a:xfrm>
          <a:solidFill>
            <a:schemeClr val="bg2"/>
          </a:solidFill>
        </p:spPr>
        <p:txBody>
          <a:bodyPr/>
          <a:lstStyle>
            <a:lvl1pPr>
              <a:defRPr sz="1200">
                <a:latin typeface="JLR Emeric ExtraLight" panose="02000503040000020004" pitchFamily="2" charset="0"/>
              </a:defRPr>
            </a:lvl1pPr>
          </a:lstStyle>
          <a:p>
            <a:r>
              <a:rPr lang="en-US"/>
              <a:t>Click icon to add picture</a:t>
            </a:r>
            <a:endParaRPr lang="en-GB" dirty="0"/>
          </a:p>
        </p:txBody>
      </p:sp>
      <p:sp>
        <p:nvSpPr>
          <p:cNvPr id="12" name="Content Placeholder 2"/>
          <p:cNvSpPr>
            <a:spLocks noGrp="1"/>
          </p:cNvSpPr>
          <p:nvPr>
            <p:ph sz="half" idx="1"/>
          </p:nvPr>
        </p:nvSpPr>
        <p:spPr>
          <a:xfrm>
            <a:off x="223838" y="1044575"/>
            <a:ext cx="4271962" cy="3600450"/>
          </a:xfrm>
        </p:spPr>
        <p:txBody>
          <a:bodyPr vert="horz" lIns="0" tIns="0" rIns="0" bIns="0" rtlCol="0">
            <a:noAutofit/>
          </a:bodyPr>
          <a:lstStyle>
            <a:lvl1pPr marL="182563" indent="-182563">
              <a:buFont typeface="Arial" panose="020B0604020202020204" pitchFamily="34" charset="0"/>
              <a:buChar char="•"/>
              <a:defRPr lang="en-US" sz="1600" smtClean="0">
                <a:latin typeface="JLR Emeric ExtraLight" panose="02000503040000020004" pitchFamily="2" charset="0"/>
              </a:defRPr>
            </a:lvl1pPr>
            <a:lvl2pPr marL="449263" indent="-180975">
              <a:buFont typeface="Arial" pitchFamily="34" charset="0"/>
              <a:buChar char="−"/>
              <a:defRPr lang="en-US" sz="1600" smtClean="0">
                <a:latin typeface="JLR Emeric ExtraLight" panose="02000503040000020004" pitchFamily="2" charset="0"/>
              </a:defRPr>
            </a:lvl2pPr>
            <a:lvl3pPr marL="625475" indent="-180975">
              <a:buFont typeface="Arial" pitchFamily="34" charset="0"/>
              <a:buChar char="−"/>
              <a:defRPr lang="en-US" sz="1400" smtClean="0">
                <a:latin typeface="JLR Emeric ExtraLight" panose="02000503040000020004" pitchFamily="2" charset="0"/>
              </a:defRPr>
            </a:lvl3pPr>
            <a:lvl4pPr marL="808038" indent="-180975">
              <a:buFont typeface="Arial" pitchFamily="34" charset="0"/>
              <a:buChar char="−"/>
              <a:defRPr lang="en-US" sz="1400" smtClean="0">
                <a:latin typeface="JLR Emeric ExtraLight" panose="02000503040000020004" pitchFamily="2" charset="0"/>
              </a:defRPr>
            </a:lvl4pPr>
            <a:lvl5pPr marL="982663" indent="-179388">
              <a:buFont typeface="Arial" pitchFamily="34" charset="0"/>
              <a:buChar char="−"/>
              <a:defRPr lang="en-GB" sz="1400">
                <a:latin typeface="JLR Emeric ExtraLight" panose="02000503040000020004" pitchFamily="2" charset="0"/>
              </a:defRPr>
            </a:lvl5pPr>
            <a:lvl6pPr marL="895350" indent="-180975">
              <a:buFont typeface="Arial" pitchFamily="34" charset="0"/>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grpSp>
        <p:nvGrpSpPr>
          <p:cNvPr id="13" name="Group 12"/>
          <p:cNvGrpSpPr/>
          <p:nvPr userDrawn="1"/>
        </p:nvGrpSpPr>
        <p:grpSpPr>
          <a:xfrm>
            <a:off x="120442" y="4858326"/>
            <a:ext cx="1404000" cy="216000"/>
            <a:chOff x="120441" y="4827685"/>
            <a:chExt cx="1468331" cy="231017"/>
          </a:xfrm>
        </p:grpSpPr>
        <p:pic>
          <p:nvPicPr>
            <p:cNvPr id="14" name="Picture 13"/>
            <p:cNvPicPr>
              <a:picLocks noChangeAspect="1"/>
            </p:cNvPicPr>
            <p:nvPr/>
          </p:nvPicPr>
          <p:blipFill rotWithShape="1">
            <a:blip r:embed="rId2"/>
            <a:srcRect r="84701"/>
            <a:stretch/>
          </p:blipFill>
          <p:spPr>
            <a:xfrm>
              <a:off x="120441" y="4827685"/>
              <a:ext cx="232235" cy="231017"/>
            </a:xfrm>
            <a:prstGeom prst="rect">
              <a:avLst/>
            </a:prstGeom>
          </p:spPr>
        </p:pic>
        <p:pic>
          <p:nvPicPr>
            <p:cNvPr id="15" name="Picture 14"/>
            <p:cNvPicPr>
              <a:picLocks noChangeAspect="1"/>
            </p:cNvPicPr>
            <p:nvPr/>
          </p:nvPicPr>
          <p:blipFill rotWithShape="1">
            <a:blip r:embed="rId2"/>
            <a:srcRect l="21215" r="63486"/>
            <a:stretch/>
          </p:blipFill>
          <p:spPr>
            <a:xfrm>
              <a:off x="429465" y="4827685"/>
              <a:ext cx="232235" cy="231017"/>
            </a:xfrm>
            <a:prstGeom prst="rect">
              <a:avLst/>
            </a:prstGeom>
          </p:spPr>
        </p:pic>
        <p:pic>
          <p:nvPicPr>
            <p:cNvPr id="16" name="Picture 15"/>
            <p:cNvPicPr>
              <a:picLocks noChangeAspect="1"/>
            </p:cNvPicPr>
            <p:nvPr/>
          </p:nvPicPr>
          <p:blipFill rotWithShape="1">
            <a:blip r:embed="rId2"/>
            <a:srcRect l="42350" r="42350"/>
            <a:stretch/>
          </p:blipFill>
          <p:spPr>
            <a:xfrm>
              <a:off x="738489" y="4827685"/>
              <a:ext cx="232235" cy="231017"/>
            </a:xfrm>
            <a:prstGeom prst="rect">
              <a:avLst/>
            </a:prstGeom>
          </p:spPr>
        </p:pic>
        <p:pic>
          <p:nvPicPr>
            <p:cNvPr id="17" name="Picture 16"/>
            <p:cNvPicPr>
              <a:picLocks noChangeAspect="1"/>
            </p:cNvPicPr>
            <p:nvPr/>
          </p:nvPicPr>
          <p:blipFill rotWithShape="1">
            <a:blip r:embed="rId2"/>
            <a:srcRect l="63529" r="21171"/>
            <a:stretch/>
          </p:blipFill>
          <p:spPr>
            <a:xfrm>
              <a:off x="1047513" y="4827685"/>
              <a:ext cx="232235" cy="231017"/>
            </a:xfrm>
            <a:prstGeom prst="rect">
              <a:avLst/>
            </a:prstGeom>
          </p:spPr>
        </p:pic>
        <p:pic>
          <p:nvPicPr>
            <p:cNvPr id="18" name="Picture 17"/>
            <p:cNvPicPr>
              <a:picLocks noChangeAspect="1"/>
            </p:cNvPicPr>
            <p:nvPr/>
          </p:nvPicPr>
          <p:blipFill rotWithShape="1">
            <a:blip r:embed="rId2"/>
            <a:srcRect l="84783" r="-83"/>
            <a:stretch/>
          </p:blipFill>
          <p:spPr>
            <a:xfrm>
              <a:off x="1356537" y="4827685"/>
              <a:ext cx="232235" cy="231017"/>
            </a:xfrm>
            <a:prstGeom prst="rect">
              <a:avLst/>
            </a:prstGeom>
          </p:spPr>
        </p:pic>
      </p:grpSp>
    </p:spTree>
    <p:extLst>
      <p:ext uri="{BB962C8B-B14F-4D97-AF65-F5344CB8AC3E}">
        <p14:creationId xmlns:p14="http://schemas.microsoft.com/office/powerpoint/2010/main" val="2164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Bulleted Text and Image 03">
    <p:spTree>
      <p:nvGrpSpPr>
        <p:cNvPr id="1" name=""/>
        <p:cNvGrpSpPr/>
        <p:nvPr/>
      </p:nvGrpSpPr>
      <p:grpSpPr>
        <a:xfrm>
          <a:off x="0" y="0"/>
          <a:ext cx="0" cy="0"/>
          <a:chOff x="0" y="0"/>
          <a:chExt cx="0" cy="0"/>
        </a:xfrm>
      </p:grpSpPr>
      <p:sp>
        <p:nvSpPr>
          <p:cNvPr id="6" name="Content Placeholder 2"/>
          <p:cNvSpPr>
            <a:spLocks noGrp="1"/>
          </p:cNvSpPr>
          <p:nvPr>
            <p:ph idx="14"/>
          </p:nvPr>
        </p:nvSpPr>
        <p:spPr>
          <a:xfrm>
            <a:off x="220664" y="1044575"/>
            <a:ext cx="2066924" cy="3600450"/>
          </a:xfrm>
        </p:spPr>
        <p:txBody>
          <a:bodyPr>
            <a:noAutofit/>
          </a:bodyPr>
          <a:lstStyle>
            <a:lvl1pPr>
              <a:defRPr>
                <a:latin typeface="JLR Emeric ExtraLight" panose="02000503040000020004" pitchFamily="2" charset="0"/>
              </a:defRPr>
            </a:lvl1pPr>
            <a:lvl2pPr marL="449263" indent="-179388">
              <a:defRPr sz="1600">
                <a:latin typeface="JLR Emeric ExtraLight" panose="02000503040000020004" pitchFamily="2" charset="0"/>
              </a:defRPr>
            </a:lvl2pPr>
            <a:lvl3pPr marL="625475" indent="-179388">
              <a:defRPr sz="1400">
                <a:latin typeface="JLR Emeric ExtraLight" panose="02000503040000020004" pitchFamily="2" charset="0"/>
              </a:defRPr>
            </a:lvl3pPr>
            <a:lvl4pPr marL="808038" indent="-179388">
              <a:defRPr sz="1400">
                <a:latin typeface="JLR Emeric ExtraLight" panose="02000503040000020004" pitchFamily="2" charset="0"/>
              </a:defRPr>
            </a:lvl4pPr>
            <a:lvl5pPr marL="982663" indent="-180975">
              <a:defRPr sz="1400">
                <a:latin typeface="JLR Emeric ExtraLight" panose="0200050304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hasCustomPrompt="1"/>
          </p:nvPr>
        </p:nvSpPr>
        <p:spPr>
          <a:xfrm>
            <a:off x="223838" y="120650"/>
            <a:ext cx="6629400" cy="655307"/>
          </a:xfrm>
        </p:spPr>
        <p:txBody>
          <a:bodyPr/>
          <a:lstStyle>
            <a:lvl1pPr>
              <a:defRPr>
                <a:latin typeface="JLR Emeric SemiBold" panose="02000503040000020004" pitchFamily="2" charset="0"/>
              </a:defRPr>
            </a:lvl1pPr>
          </a:lstStyle>
          <a:p>
            <a:r>
              <a:rPr lang="en-US" dirty="0"/>
              <a:t>CLICK TO EDIT MASTER TITLE STYLE</a:t>
            </a:r>
            <a:endParaRPr lang="en-GB" dirty="0"/>
          </a:p>
        </p:txBody>
      </p:sp>
      <p:sp>
        <p:nvSpPr>
          <p:cNvPr id="7" name="Slide Number Placeholder 6"/>
          <p:cNvSpPr>
            <a:spLocks noGrp="1"/>
          </p:cNvSpPr>
          <p:nvPr>
            <p:ph type="sldNum" sz="quarter" idx="12"/>
          </p:nvPr>
        </p:nvSpPr>
        <p:spPr/>
        <p:txBody>
          <a:bodyPr/>
          <a:lstStyle>
            <a:lvl1pPr>
              <a:defRPr>
                <a:latin typeface="JLR Emeric ExtraLight" panose="02000503040000020004" pitchFamily="2" charset="0"/>
              </a:defRPr>
            </a:lvl1pPr>
          </a:lstStyle>
          <a:p>
            <a:fld id="{C554A706-D19D-4C79-97F9-BC489483F7EF}" type="slidenum">
              <a:rPr lang="en-GB" smtClean="0"/>
              <a:pPr/>
              <a:t>‹#›</a:t>
            </a:fld>
            <a:endParaRPr lang="en-GB" dirty="0"/>
          </a:p>
        </p:txBody>
      </p:sp>
      <p:sp>
        <p:nvSpPr>
          <p:cNvPr id="8" name="Picture Placeholder 7"/>
          <p:cNvSpPr>
            <a:spLocks noGrp="1"/>
          </p:cNvSpPr>
          <p:nvPr>
            <p:ph type="pic" sz="quarter" idx="13"/>
          </p:nvPr>
        </p:nvSpPr>
        <p:spPr>
          <a:xfrm>
            <a:off x="2427288" y="1044575"/>
            <a:ext cx="6492875" cy="3600450"/>
          </a:xfrm>
          <a:solidFill>
            <a:schemeClr val="bg2"/>
          </a:solidFill>
        </p:spPr>
        <p:txBody>
          <a:bodyPr/>
          <a:lstStyle>
            <a:lvl1pPr>
              <a:defRPr>
                <a:latin typeface="JLR Emeric ExtraLight" panose="02000503040000020004" pitchFamily="2" charset="0"/>
              </a:defRPr>
            </a:lvl1pPr>
          </a:lstStyle>
          <a:p>
            <a:r>
              <a:rPr lang="en-US"/>
              <a:t>Click icon to add picture</a:t>
            </a:r>
            <a:endParaRPr lang="en-GB" dirty="0"/>
          </a:p>
        </p:txBody>
      </p:sp>
      <p:grpSp>
        <p:nvGrpSpPr>
          <p:cNvPr id="9" name="Group 8"/>
          <p:cNvGrpSpPr/>
          <p:nvPr userDrawn="1"/>
        </p:nvGrpSpPr>
        <p:grpSpPr>
          <a:xfrm>
            <a:off x="120442" y="4858326"/>
            <a:ext cx="1404000" cy="216000"/>
            <a:chOff x="120441" y="4827685"/>
            <a:chExt cx="1468331" cy="231017"/>
          </a:xfrm>
        </p:grpSpPr>
        <p:pic>
          <p:nvPicPr>
            <p:cNvPr id="10" name="Picture 9"/>
            <p:cNvPicPr>
              <a:picLocks noChangeAspect="1"/>
            </p:cNvPicPr>
            <p:nvPr/>
          </p:nvPicPr>
          <p:blipFill rotWithShape="1">
            <a:blip r:embed="rId2"/>
            <a:srcRect r="84701"/>
            <a:stretch/>
          </p:blipFill>
          <p:spPr>
            <a:xfrm>
              <a:off x="120441" y="4827685"/>
              <a:ext cx="232235" cy="231017"/>
            </a:xfrm>
            <a:prstGeom prst="rect">
              <a:avLst/>
            </a:prstGeom>
          </p:spPr>
        </p:pic>
        <p:pic>
          <p:nvPicPr>
            <p:cNvPr id="11" name="Picture 10"/>
            <p:cNvPicPr>
              <a:picLocks noChangeAspect="1"/>
            </p:cNvPicPr>
            <p:nvPr/>
          </p:nvPicPr>
          <p:blipFill rotWithShape="1">
            <a:blip r:embed="rId2"/>
            <a:srcRect l="21215" r="63486"/>
            <a:stretch/>
          </p:blipFill>
          <p:spPr>
            <a:xfrm>
              <a:off x="429465" y="4827685"/>
              <a:ext cx="232235" cy="231017"/>
            </a:xfrm>
            <a:prstGeom prst="rect">
              <a:avLst/>
            </a:prstGeom>
          </p:spPr>
        </p:pic>
        <p:pic>
          <p:nvPicPr>
            <p:cNvPr id="12" name="Picture 11"/>
            <p:cNvPicPr>
              <a:picLocks noChangeAspect="1"/>
            </p:cNvPicPr>
            <p:nvPr/>
          </p:nvPicPr>
          <p:blipFill rotWithShape="1">
            <a:blip r:embed="rId2"/>
            <a:srcRect l="42350" r="42350"/>
            <a:stretch/>
          </p:blipFill>
          <p:spPr>
            <a:xfrm>
              <a:off x="738489" y="4827685"/>
              <a:ext cx="232235" cy="231017"/>
            </a:xfrm>
            <a:prstGeom prst="rect">
              <a:avLst/>
            </a:prstGeom>
          </p:spPr>
        </p:pic>
        <p:pic>
          <p:nvPicPr>
            <p:cNvPr id="13" name="Picture 12"/>
            <p:cNvPicPr>
              <a:picLocks noChangeAspect="1"/>
            </p:cNvPicPr>
            <p:nvPr/>
          </p:nvPicPr>
          <p:blipFill rotWithShape="1">
            <a:blip r:embed="rId2"/>
            <a:srcRect l="63529" r="21171"/>
            <a:stretch/>
          </p:blipFill>
          <p:spPr>
            <a:xfrm>
              <a:off x="1047513" y="4827685"/>
              <a:ext cx="232235" cy="231017"/>
            </a:xfrm>
            <a:prstGeom prst="rect">
              <a:avLst/>
            </a:prstGeom>
          </p:spPr>
        </p:pic>
        <p:pic>
          <p:nvPicPr>
            <p:cNvPr id="14" name="Picture 13"/>
            <p:cNvPicPr>
              <a:picLocks noChangeAspect="1"/>
            </p:cNvPicPr>
            <p:nvPr/>
          </p:nvPicPr>
          <p:blipFill rotWithShape="1">
            <a:blip r:embed="rId2"/>
            <a:srcRect l="84783" r="-83"/>
            <a:stretch/>
          </p:blipFill>
          <p:spPr>
            <a:xfrm>
              <a:off x="1356537" y="4827685"/>
              <a:ext cx="232235" cy="231017"/>
            </a:xfrm>
            <a:prstGeom prst="rect">
              <a:avLst/>
            </a:prstGeom>
          </p:spPr>
        </p:pic>
      </p:grpSp>
    </p:spTree>
    <p:extLst>
      <p:ext uri="{BB962C8B-B14F-4D97-AF65-F5344CB8AC3E}">
        <p14:creationId xmlns:p14="http://schemas.microsoft.com/office/powerpoint/2010/main" val="24155870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Quote/Statement">
    <p:spTree>
      <p:nvGrpSpPr>
        <p:cNvPr id="1" name=""/>
        <p:cNvGrpSpPr/>
        <p:nvPr/>
      </p:nvGrpSpPr>
      <p:grpSpPr>
        <a:xfrm>
          <a:off x="0" y="0"/>
          <a:ext cx="0" cy="0"/>
          <a:chOff x="0" y="0"/>
          <a:chExt cx="0" cy="0"/>
        </a:xfrm>
      </p:grpSpPr>
      <p:sp>
        <p:nvSpPr>
          <p:cNvPr id="9" name="Picture Placeholder 6"/>
          <p:cNvSpPr>
            <a:spLocks noGrp="1"/>
          </p:cNvSpPr>
          <p:nvPr>
            <p:ph type="pic" sz="quarter" idx="14"/>
          </p:nvPr>
        </p:nvSpPr>
        <p:spPr>
          <a:xfrm>
            <a:off x="0" y="820739"/>
            <a:ext cx="9144000" cy="4322761"/>
          </a:xfrm>
          <a:solidFill>
            <a:schemeClr val="bg2"/>
          </a:solidFill>
        </p:spPr>
        <p:txBody>
          <a:bodyPr/>
          <a:lstStyle>
            <a:lvl1pPr>
              <a:defRPr>
                <a:latin typeface="JLR Emeric ExtraLight" panose="02000503040000020004" pitchFamily="2" charset="0"/>
              </a:defRPr>
            </a:lvl1pPr>
          </a:lstStyle>
          <a:p>
            <a:r>
              <a:rPr lang="en-US"/>
              <a:t>Click icon to add picture</a:t>
            </a:r>
            <a:endParaRPr lang="en-GB" dirty="0"/>
          </a:p>
        </p:txBody>
      </p:sp>
      <p:sp>
        <p:nvSpPr>
          <p:cNvPr id="2" name="Title 1"/>
          <p:cNvSpPr>
            <a:spLocks noGrp="1"/>
          </p:cNvSpPr>
          <p:nvPr>
            <p:ph type="title" hasCustomPrompt="1"/>
          </p:nvPr>
        </p:nvSpPr>
        <p:spPr>
          <a:xfrm>
            <a:off x="223838" y="120651"/>
            <a:ext cx="6629400" cy="687206"/>
          </a:xfrm>
        </p:spPr>
        <p:txBody>
          <a:bodyP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3" name="Content Placeholder 2"/>
          <p:cNvSpPr>
            <a:spLocks noGrp="1"/>
          </p:cNvSpPr>
          <p:nvPr>
            <p:ph idx="1"/>
          </p:nvPr>
        </p:nvSpPr>
        <p:spPr>
          <a:xfrm>
            <a:off x="223838" y="2718600"/>
            <a:ext cx="4276725" cy="1446206"/>
          </a:xfrm>
        </p:spPr>
        <p:txBody>
          <a:bodyPr>
            <a:noAutofit/>
          </a:bodyPr>
          <a:lstStyle>
            <a:lvl1pPr marL="0" indent="0">
              <a:lnSpc>
                <a:spcPts val="1800"/>
              </a:lnSpc>
              <a:buNone/>
              <a:defRPr sz="1600">
                <a:solidFill>
                  <a:schemeClr val="bg1"/>
                </a:solidFill>
                <a:latin typeface="Georgia" panose="02040502050405020303" pitchFamily="18" charset="0"/>
              </a:defRPr>
            </a:lvl1pPr>
            <a:lvl2pPr>
              <a:defRPr sz="1800">
                <a:solidFill>
                  <a:schemeClr val="bg1"/>
                </a:solidFill>
                <a:latin typeface="Georgia" panose="02040502050405020303" pitchFamily="18" charset="0"/>
              </a:defRPr>
            </a:lvl2pPr>
            <a:lvl3pPr>
              <a:defRPr sz="1800">
                <a:solidFill>
                  <a:schemeClr val="bg1"/>
                </a:solidFill>
                <a:latin typeface="Georgia" panose="02040502050405020303" pitchFamily="18" charset="0"/>
              </a:defRPr>
            </a:lvl3pPr>
            <a:lvl4pPr>
              <a:defRPr sz="1800">
                <a:solidFill>
                  <a:schemeClr val="bg1"/>
                </a:solidFill>
                <a:latin typeface="Georgia" panose="02040502050405020303" pitchFamily="18" charset="0"/>
              </a:defRPr>
            </a:lvl4pPr>
            <a:lvl5pPr>
              <a:defRPr sz="1800">
                <a:solidFill>
                  <a:schemeClr val="bg1"/>
                </a:solidFill>
                <a:latin typeface="Georgia" panose="02040502050405020303" pitchFamily="18" charset="0"/>
              </a:defRPr>
            </a:lvl5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solidFill>
                  <a:schemeClr val="bg1"/>
                </a:solidFill>
                <a:latin typeface="JLR Emeric ExtraLight" panose="02000503040000020004" pitchFamily="2" charset="0"/>
              </a:defRPr>
            </a:lvl1pPr>
          </a:lstStyle>
          <a:p>
            <a:fld id="{C554A706-D19D-4C79-97F9-BC489483F7EF}" type="slidenum">
              <a:rPr lang="en-GB" smtClean="0"/>
              <a:pPr/>
              <a:t>‹#›</a:t>
            </a:fld>
            <a:endParaRPr lang="en-GB" dirty="0"/>
          </a:p>
        </p:txBody>
      </p:sp>
      <p:sp>
        <p:nvSpPr>
          <p:cNvPr id="8" name="Text Placeholder 7"/>
          <p:cNvSpPr>
            <a:spLocks noGrp="1"/>
          </p:cNvSpPr>
          <p:nvPr>
            <p:ph type="body" sz="quarter" idx="13"/>
          </p:nvPr>
        </p:nvSpPr>
        <p:spPr>
          <a:xfrm>
            <a:off x="223837" y="4167188"/>
            <a:ext cx="4276725" cy="477837"/>
          </a:xfrm>
        </p:spPr>
        <p:txBody>
          <a:bodyPr/>
          <a:lstStyle>
            <a:lvl1pPr marL="0" indent="0">
              <a:spcBef>
                <a:spcPts val="0"/>
              </a:spcBef>
              <a:buNone/>
              <a:defRPr sz="1100">
                <a:solidFill>
                  <a:schemeClr val="bg1"/>
                </a:solidFill>
              </a:defRPr>
            </a:lvl1pPr>
            <a:lvl2pPr>
              <a:defRPr sz="1100">
                <a:solidFill>
                  <a:schemeClr val="bg1"/>
                </a:solidFill>
              </a:defRPr>
            </a:lvl2pPr>
            <a:lvl3pPr>
              <a:defRPr sz="11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98623" y="210089"/>
            <a:ext cx="1621540" cy="402337"/>
          </a:xfrm>
          <a:prstGeom prst="rect">
            <a:avLst/>
          </a:prstGeom>
        </p:spPr>
      </p:pic>
    </p:spTree>
    <p:extLst>
      <p:ext uri="{BB962C8B-B14F-4D97-AF65-F5344CB8AC3E}">
        <p14:creationId xmlns:p14="http://schemas.microsoft.com/office/powerpoint/2010/main" val="34276753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Graph and Text 01">
    <p:spTree>
      <p:nvGrpSpPr>
        <p:cNvPr id="1" name=""/>
        <p:cNvGrpSpPr/>
        <p:nvPr/>
      </p:nvGrpSpPr>
      <p:grpSpPr>
        <a:xfrm>
          <a:off x="0" y="0"/>
          <a:ext cx="0" cy="0"/>
          <a:chOff x="0" y="0"/>
          <a:chExt cx="0" cy="0"/>
        </a:xfrm>
      </p:grpSpPr>
      <p:sp>
        <p:nvSpPr>
          <p:cNvPr id="8" name="Rectangle 7"/>
          <p:cNvSpPr/>
          <p:nvPr userDrawn="1"/>
        </p:nvSpPr>
        <p:spPr>
          <a:xfrm>
            <a:off x="0" y="4788368"/>
            <a:ext cx="1961147" cy="35513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pPr algn="l"/>
            <a:endParaRPr lang="en-GB" dirty="0">
              <a:solidFill>
                <a:schemeClr val="tx1"/>
              </a:solidFill>
            </a:endParaRPr>
          </a:p>
        </p:txBody>
      </p:sp>
      <p:sp>
        <p:nvSpPr>
          <p:cNvPr id="2" name="Title 1"/>
          <p:cNvSpPr>
            <a:spLocks noGrp="1"/>
          </p:cNvSpPr>
          <p:nvPr>
            <p:ph type="title" hasCustomPrompt="1"/>
          </p:nvPr>
        </p:nvSpPr>
        <p:spPr>
          <a:xfrm>
            <a:off x="223838" y="120650"/>
            <a:ext cx="6629400" cy="655307"/>
          </a:xfrm>
        </p:spPr>
        <p:txBody>
          <a:bodyP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3" name="Content Placeholder 2"/>
          <p:cNvSpPr>
            <a:spLocks noGrp="1"/>
          </p:cNvSpPr>
          <p:nvPr>
            <p:ph idx="1"/>
          </p:nvPr>
        </p:nvSpPr>
        <p:spPr>
          <a:xfrm>
            <a:off x="6853238" y="1044575"/>
            <a:ext cx="2066924" cy="3600450"/>
          </a:xfrm>
        </p:spPr>
        <p:txBody>
          <a:bodyPr>
            <a:noAutofit/>
          </a:bodyPr>
          <a:lstStyle>
            <a:lvl1pPr>
              <a:defRPr>
                <a:latin typeface="JLR Emeric ExtraLight" panose="02000503040000020004" pitchFamily="2" charset="0"/>
              </a:defRPr>
            </a:lvl1pPr>
            <a:lvl2pPr marL="449263" indent="-179388">
              <a:defRPr sz="1600">
                <a:latin typeface="JLR Emeric ExtraLight" panose="02000503040000020004" pitchFamily="2" charset="0"/>
              </a:defRPr>
            </a:lvl2pPr>
            <a:lvl3pPr marL="625475" indent="-179388">
              <a:defRPr sz="1400">
                <a:latin typeface="JLR Emeric ExtraLight" panose="02000503040000020004" pitchFamily="2" charset="0"/>
              </a:defRPr>
            </a:lvl3pPr>
            <a:lvl4pPr marL="808038" indent="-179388">
              <a:defRPr sz="1400">
                <a:latin typeface="JLR Emeric ExtraLight" panose="02000503040000020004" pitchFamily="2" charset="0"/>
              </a:defRPr>
            </a:lvl4pPr>
            <a:lvl5pPr marL="982663" indent="-180975">
              <a:defRPr sz="1400">
                <a:latin typeface="JLR Emeric ExtraLight" panose="0200050304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lvl1pPr>
              <a:defRPr>
                <a:solidFill>
                  <a:schemeClr val="tx1"/>
                </a:solidFill>
                <a:latin typeface="JLR Emeric ExtraLight" panose="02000503040000020004" pitchFamily="2" charset="0"/>
              </a:defRPr>
            </a:lvl1pPr>
          </a:lstStyle>
          <a:p>
            <a:fld id="{C554A706-D19D-4C79-97F9-BC489483F7EF}" type="slidenum">
              <a:rPr lang="en-GB" smtClean="0"/>
              <a:pPr/>
              <a:t>‹#›</a:t>
            </a:fld>
            <a:endParaRPr lang="en-GB" dirty="0"/>
          </a:p>
        </p:txBody>
      </p:sp>
      <p:sp>
        <p:nvSpPr>
          <p:cNvPr id="7" name="Chart Placeholder 6"/>
          <p:cNvSpPr>
            <a:spLocks noGrp="1"/>
          </p:cNvSpPr>
          <p:nvPr>
            <p:ph type="chart" sz="quarter" idx="13"/>
          </p:nvPr>
        </p:nvSpPr>
        <p:spPr>
          <a:xfrm>
            <a:off x="223838" y="1044575"/>
            <a:ext cx="6486526" cy="3600450"/>
          </a:xfrm>
        </p:spPr>
        <p:txBody>
          <a:bodyPr/>
          <a:lstStyle>
            <a:lvl1pPr>
              <a:defRPr>
                <a:latin typeface="JLR Emeric ExtraLight" panose="02000503040000020004" pitchFamily="2" charset="0"/>
              </a:defRPr>
            </a:lvl1pPr>
          </a:lstStyle>
          <a:p>
            <a:r>
              <a:rPr lang="en-US"/>
              <a:t>Click icon to add chart</a:t>
            </a:r>
            <a:endParaRPr lang="en-GB" dirty="0"/>
          </a:p>
        </p:txBody>
      </p:sp>
      <p:sp>
        <p:nvSpPr>
          <p:cNvPr id="9" name="Text Placeholder 8"/>
          <p:cNvSpPr>
            <a:spLocks noGrp="1"/>
          </p:cNvSpPr>
          <p:nvPr>
            <p:ph type="body" sz="quarter" idx="14"/>
          </p:nvPr>
        </p:nvSpPr>
        <p:spPr>
          <a:xfrm>
            <a:off x="223838" y="4645025"/>
            <a:ext cx="6486525" cy="284163"/>
          </a:xfrm>
        </p:spPr>
        <p:txBody>
          <a:bodyPr/>
          <a:lstStyle>
            <a:lvl1pPr>
              <a:defRPr sz="800">
                <a:latin typeface="JLR Emeric ExtraLight" panose="02000503040000020004" pitchFamily="2" charset="0"/>
              </a:defRPr>
            </a:lvl1pPr>
            <a:lvl2pPr>
              <a:defRPr sz="900"/>
            </a:lvl2pPr>
            <a:lvl3pPr>
              <a:defRPr sz="900"/>
            </a:lvl3pPr>
            <a:lvl4pPr>
              <a:defRPr sz="900"/>
            </a:lvl4pPr>
            <a:lvl5pPr>
              <a:defRPr sz="900"/>
            </a:lvl5pPr>
          </a:lstStyle>
          <a:p>
            <a:pPr lvl="0"/>
            <a:r>
              <a:rPr lang="en-US"/>
              <a:t>Click to edit Master text styles</a:t>
            </a:r>
          </a:p>
        </p:txBody>
      </p:sp>
    </p:spTree>
    <p:extLst>
      <p:ext uri="{BB962C8B-B14F-4D97-AF65-F5344CB8AC3E}">
        <p14:creationId xmlns:p14="http://schemas.microsoft.com/office/powerpoint/2010/main" val="7469802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Graph and Text 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3838" y="120650"/>
            <a:ext cx="6629400" cy="634041"/>
          </a:xfrm>
        </p:spPr>
        <p:txBody>
          <a:bodyPr/>
          <a:lstStyle>
            <a:lvl1pPr>
              <a:defRPr>
                <a:latin typeface="JLR Emeric SemiBold" panose="02000503040000020004" pitchFamily="2" charset="0"/>
              </a:defRPr>
            </a:lvl1pPr>
          </a:lstStyle>
          <a:p>
            <a:r>
              <a:rPr lang="en-US" dirty="0"/>
              <a:t>CLICK TO EDIT MASTER TITLE STYLE</a:t>
            </a:r>
            <a:endParaRPr lang="en-GB" dirty="0"/>
          </a:p>
        </p:txBody>
      </p:sp>
      <p:sp>
        <p:nvSpPr>
          <p:cNvPr id="3" name="Content Placeholder 2"/>
          <p:cNvSpPr>
            <a:spLocks noGrp="1"/>
          </p:cNvSpPr>
          <p:nvPr>
            <p:ph sz="half" idx="1"/>
          </p:nvPr>
        </p:nvSpPr>
        <p:spPr>
          <a:xfrm>
            <a:off x="223838" y="1044575"/>
            <a:ext cx="4271962" cy="3600450"/>
          </a:xfrm>
        </p:spPr>
        <p:txBody>
          <a:bodyPr vert="horz" lIns="0" tIns="0" rIns="0" bIns="0" rtlCol="0">
            <a:noAutofit/>
          </a:bodyPr>
          <a:lstStyle>
            <a:lvl1pPr>
              <a:defRPr lang="en-US" smtClean="0">
                <a:latin typeface="JLR Emeric ExtraLight" panose="02000503040000020004" pitchFamily="2" charset="0"/>
              </a:defRPr>
            </a:lvl1pPr>
            <a:lvl2pPr marL="449263" indent="-180975">
              <a:defRPr lang="en-US" sz="1600" smtClean="0">
                <a:latin typeface="JLR Emeric ExtraLight" panose="02000503040000020004" pitchFamily="2" charset="0"/>
              </a:defRPr>
            </a:lvl2pPr>
            <a:lvl3pPr marL="625475" indent="-171450">
              <a:defRPr lang="en-US" sz="1400" smtClean="0">
                <a:latin typeface="JLR Emeric ExtraLight" panose="02000503040000020004" pitchFamily="2" charset="0"/>
              </a:defRPr>
            </a:lvl3pPr>
            <a:lvl4pPr marL="808038" indent="-180975">
              <a:defRPr lang="en-US" sz="1400" smtClean="0">
                <a:latin typeface="JLR Emeric ExtraLight" panose="02000503040000020004" pitchFamily="2" charset="0"/>
              </a:defRPr>
            </a:lvl4pPr>
            <a:lvl5pPr marL="982663" indent="-180975">
              <a:defRPr lang="en-GB" sz="1400">
                <a:latin typeface="JLR Emeric ExtraLight" panose="0200050304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6"/>
          <p:cNvSpPr>
            <a:spLocks noGrp="1"/>
          </p:cNvSpPr>
          <p:nvPr>
            <p:ph type="sldNum" sz="quarter" idx="12"/>
          </p:nvPr>
        </p:nvSpPr>
        <p:spPr/>
        <p:txBody>
          <a:bodyPr/>
          <a:lstStyle>
            <a:lvl1pPr>
              <a:defRPr>
                <a:latin typeface="JLR Emeric ExtraLight" panose="02000503040000020004" pitchFamily="2" charset="0"/>
              </a:defRPr>
            </a:lvl1pPr>
          </a:lstStyle>
          <a:p>
            <a:fld id="{C554A706-D19D-4C79-97F9-BC489483F7EF}" type="slidenum">
              <a:rPr lang="en-GB" smtClean="0"/>
              <a:pPr/>
              <a:t>‹#›</a:t>
            </a:fld>
            <a:endParaRPr lang="en-GB" dirty="0"/>
          </a:p>
        </p:txBody>
      </p:sp>
      <p:sp>
        <p:nvSpPr>
          <p:cNvPr id="5" name="Chart Placeholder 4"/>
          <p:cNvSpPr>
            <a:spLocks noGrp="1"/>
          </p:cNvSpPr>
          <p:nvPr>
            <p:ph type="chart" sz="quarter" idx="13"/>
          </p:nvPr>
        </p:nvSpPr>
        <p:spPr>
          <a:xfrm>
            <a:off x="4643438" y="1044575"/>
            <a:ext cx="4276725" cy="3600450"/>
          </a:xfrm>
        </p:spPr>
        <p:txBody>
          <a:bodyPr/>
          <a:lstStyle>
            <a:lvl1pPr>
              <a:defRPr>
                <a:latin typeface="JLR Emeric ExtraLight" panose="02000503040000020004" pitchFamily="2" charset="0"/>
              </a:defRPr>
            </a:lvl1pPr>
          </a:lstStyle>
          <a:p>
            <a:r>
              <a:rPr lang="en-US"/>
              <a:t>Click icon to add chart</a:t>
            </a:r>
            <a:endParaRPr lang="en-GB" dirty="0"/>
          </a:p>
        </p:txBody>
      </p:sp>
      <p:sp>
        <p:nvSpPr>
          <p:cNvPr id="9" name="Text Placeholder 8"/>
          <p:cNvSpPr>
            <a:spLocks noGrp="1"/>
          </p:cNvSpPr>
          <p:nvPr>
            <p:ph type="body" sz="quarter" idx="14"/>
          </p:nvPr>
        </p:nvSpPr>
        <p:spPr>
          <a:xfrm>
            <a:off x="4643438" y="4645025"/>
            <a:ext cx="4276725" cy="284163"/>
          </a:xfrm>
        </p:spPr>
        <p:txBody>
          <a:bodyPr/>
          <a:lstStyle>
            <a:lvl1pPr marL="0" indent="0">
              <a:buNone/>
              <a:defRPr sz="800">
                <a:latin typeface="JLR Emeric ExtraLight" panose="02000503040000020004" pitchFamily="2" charset="0"/>
              </a:defRPr>
            </a:lvl1pPr>
            <a:lvl2pPr>
              <a:defRPr sz="900"/>
            </a:lvl2pPr>
            <a:lvl3pPr>
              <a:defRPr sz="900"/>
            </a:lvl3pPr>
            <a:lvl4pPr>
              <a:defRPr sz="900"/>
            </a:lvl4pPr>
            <a:lvl5pPr>
              <a:defRPr sz="900"/>
            </a:lvl5pPr>
          </a:lstStyle>
          <a:p>
            <a:pPr lvl="0"/>
            <a:r>
              <a:rPr lang="en-US"/>
              <a:t>Click to edit Master text styles</a:t>
            </a:r>
          </a:p>
        </p:txBody>
      </p:sp>
      <p:sp>
        <p:nvSpPr>
          <p:cNvPr id="8" name="Rectangle 7"/>
          <p:cNvSpPr/>
          <p:nvPr userDrawn="1"/>
        </p:nvSpPr>
        <p:spPr>
          <a:xfrm>
            <a:off x="0" y="4788368"/>
            <a:ext cx="1961147" cy="35513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pPr algn="l"/>
            <a:endParaRPr lang="en-GB" dirty="0">
              <a:solidFill>
                <a:schemeClr val="tx1"/>
              </a:solidFill>
            </a:endParaRPr>
          </a:p>
        </p:txBody>
      </p:sp>
    </p:spTree>
    <p:extLst>
      <p:ext uri="{BB962C8B-B14F-4D97-AF65-F5344CB8AC3E}">
        <p14:creationId xmlns:p14="http://schemas.microsoft.com/office/powerpoint/2010/main" val="28836301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3839" y="985050"/>
            <a:ext cx="2909886" cy="1281900"/>
          </a:xfrm>
        </p:spPr>
        <p:txBody>
          <a:bodyPr/>
          <a:lstStyle>
            <a:lvl1pPr marL="0" indent="0">
              <a:buFont typeface="Arial" panose="020B0604020202020204" pitchFamily="34" charset="0"/>
              <a:buNone/>
              <a:defRPr sz="1800" b="0" cap="none" spc="0" baseline="0">
                <a:latin typeface="JLR Emeric ExtraLight" panose="02000503040000020004" pitchFamily="2" charset="0"/>
              </a:defRPr>
            </a:lvl1pPr>
          </a:lstStyle>
          <a:p>
            <a:r>
              <a:rPr lang="en-US" dirty="0"/>
              <a:t>CLICK TO EDIT MASTER TITLE STYLE</a:t>
            </a:r>
            <a:endParaRPr lang="en-GB" dirty="0"/>
          </a:p>
        </p:txBody>
      </p:sp>
      <p:sp>
        <p:nvSpPr>
          <p:cNvPr id="3" name="Content Placeholder 2"/>
          <p:cNvSpPr>
            <a:spLocks noGrp="1"/>
          </p:cNvSpPr>
          <p:nvPr>
            <p:ph idx="1"/>
          </p:nvPr>
        </p:nvSpPr>
        <p:spPr>
          <a:xfrm>
            <a:off x="3143250" y="1010529"/>
            <a:ext cx="2746848" cy="1257300"/>
          </a:xfrm>
        </p:spPr>
        <p:txBody>
          <a:bodyPr>
            <a:noAutofit/>
          </a:bodyPr>
          <a:lstStyle>
            <a:lvl1pPr marL="0" indent="0">
              <a:lnSpc>
                <a:spcPts val="1300"/>
              </a:lnSpc>
              <a:spcBef>
                <a:spcPts val="0"/>
              </a:spcBef>
              <a:buFontTx/>
              <a:buNone/>
              <a:tabLst>
                <a:tab pos="292100" algn="l"/>
              </a:tabLst>
              <a:defRPr sz="1200" b="1">
                <a:latin typeface="JLR Emeric ExtraLight" panose="02000503040000020004" pitchFamily="2" charset="0"/>
              </a:defRPr>
            </a:lvl1pPr>
            <a:lvl2pPr marL="0" indent="0">
              <a:lnSpc>
                <a:spcPts val="1300"/>
              </a:lnSpc>
              <a:spcBef>
                <a:spcPts val="0"/>
              </a:spcBef>
              <a:spcAft>
                <a:spcPts val="700"/>
              </a:spcAft>
              <a:buFontTx/>
              <a:buNone/>
              <a:tabLst>
                <a:tab pos="292100" algn="l"/>
              </a:tabLst>
              <a:defRPr sz="1200">
                <a:latin typeface="JLR Emeric ExtraLight" panose="02000503040000020004" pitchFamily="2" charset="0"/>
              </a:defRPr>
            </a:lvl2pPr>
            <a:lvl3pPr>
              <a:lnSpc>
                <a:spcPts val="1300"/>
              </a:lnSpc>
              <a:spcBef>
                <a:spcPts val="700"/>
              </a:spcBef>
              <a:defRPr sz="1200"/>
            </a:lvl3pPr>
            <a:lvl4pPr>
              <a:lnSpc>
                <a:spcPts val="1300"/>
              </a:lnSpc>
              <a:spcBef>
                <a:spcPts val="700"/>
              </a:spcBef>
              <a:defRPr sz="1200"/>
            </a:lvl4pPr>
            <a:lvl5pPr>
              <a:lnSpc>
                <a:spcPts val="1300"/>
              </a:lnSpc>
              <a:spcBef>
                <a:spcPts val="700"/>
              </a:spcBef>
              <a:defRPr sz="1200"/>
            </a:lvl5pPr>
          </a:lstStyle>
          <a:p>
            <a:pPr lvl="0"/>
            <a:r>
              <a:rPr lang="en-US"/>
              <a:t>Click to edit Master text styles</a:t>
            </a:r>
          </a:p>
          <a:p>
            <a:pPr lvl="1"/>
            <a:r>
              <a:rPr lang="en-US"/>
              <a:t>Second level</a:t>
            </a:r>
          </a:p>
        </p:txBody>
      </p:sp>
      <p:sp>
        <p:nvSpPr>
          <p:cNvPr id="6" name="Slide Number Placeholder 5"/>
          <p:cNvSpPr>
            <a:spLocks noGrp="1"/>
          </p:cNvSpPr>
          <p:nvPr>
            <p:ph type="sldNum" sz="quarter" idx="12"/>
          </p:nvPr>
        </p:nvSpPr>
        <p:spPr/>
        <p:txBody>
          <a:bodyPr/>
          <a:lstStyle>
            <a:lvl1pPr>
              <a:defRPr>
                <a:solidFill>
                  <a:schemeClr val="tx1"/>
                </a:solidFill>
                <a:latin typeface="JLR Emeric ExtraLight" panose="02000503040000020004" pitchFamily="2" charset="0"/>
              </a:defRPr>
            </a:lvl1pPr>
          </a:lstStyle>
          <a:p>
            <a:fld id="{C554A706-D19D-4C79-97F9-BC489483F7EF}" type="slidenum">
              <a:rPr lang="en-GB" smtClean="0"/>
              <a:pPr/>
              <a:t>‹#›</a:t>
            </a:fld>
            <a:endParaRPr lang="en-GB" dirty="0"/>
          </a:p>
        </p:txBody>
      </p:sp>
      <p:sp>
        <p:nvSpPr>
          <p:cNvPr id="7" name="TextBox 6"/>
          <p:cNvSpPr txBox="1"/>
          <p:nvPr userDrawn="1"/>
        </p:nvSpPr>
        <p:spPr>
          <a:xfrm>
            <a:off x="6118697" y="1010528"/>
            <a:ext cx="2305455" cy="1380247"/>
          </a:xfrm>
          <a:prstGeom prst="rect">
            <a:avLst/>
          </a:prstGeom>
          <a:noFill/>
        </p:spPr>
        <p:txBody>
          <a:bodyPr wrap="square" lIns="0" tIns="0" rIns="0" bIns="0" rtlCol="0">
            <a:noAutofit/>
          </a:bodyPr>
          <a:lstStyle/>
          <a:p>
            <a:pPr>
              <a:lnSpc>
                <a:spcPts val="1300"/>
              </a:lnSpc>
              <a:spcBef>
                <a:spcPts val="700"/>
              </a:spcBef>
            </a:pPr>
            <a:r>
              <a:rPr lang="en-GB" sz="1200" b="1" dirty="0">
                <a:latin typeface="JLR Emeric ExtraLight" panose="02000503040000020004" pitchFamily="2" charset="0"/>
              </a:rPr>
              <a:t>Jaguar Land Rover</a:t>
            </a:r>
            <a:br>
              <a:rPr lang="en-GB" sz="1200" dirty="0">
                <a:latin typeface="JLR Emeric ExtraLight" panose="02000503040000020004" pitchFamily="2" charset="0"/>
              </a:rPr>
            </a:br>
            <a:r>
              <a:rPr lang="en-GB" sz="1200" dirty="0">
                <a:latin typeface="JLR Emeric ExtraLight" panose="02000503040000020004" pitchFamily="2" charset="0"/>
              </a:rPr>
              <a:t>W/1/26 Abbey Road, Whitley</a:t>
            </a:r>
            <a:br>
              <a:rPr lang="en-GB" sz="1200" dirty="0">
                <a:latin typeface="JLR Emeric ExtraLight" panose="02000503040000020004" pitchFamily="2" charset="0"/>
              </a:rPr>
            </a:br>
            <a:r>
              <a:rPr lang="en-GB" sz="1200" dirty="0">
                <a:latin typeface="JLR Emeric ExtraLight" panose="02000503040000020004" pitchFamily="2" charset="0"/>
              </a:rPr>
              <a:t>Coventry CV3 4LF, UK</a:t>
            </a:r>
          </a:p>
          <a:p>
            <a:pPr>
              <a:lnSpc>
                <a:spcPts val="1300"/>
              </a:lnSpc>
              <a:spcBef>
                <a:spcPts val="700"/>
              </a:spcBef>
            </a:pPr>
            <a:r>
              <a:rPr lang="en-GB" sz="1200" dirty="0">
                <a:latin typeface="JLR Emeric ExtraLight" panose="02000503040000020004" pitchFamily="2" charset="0"/>
              </a:rPr>
              <a:t>jaguarland</a:t>
            </a:r>
            <a:r>
              <a:rPr lang="en-GB" sz="1200" baseline="0" dirty="0">
                <a:latin typeface="JLR Emeric ExtraLight" panose="02000503040000020004" pitchFamily="2" charset="0"/>
              </a:rPr>
              <a:t>rover.com</a:t>
            </a:r>
            <a:endParaRPr lang="en-GB" sz="1200" dirty="0">
              <a:latin typeface="JLR Emeric ExtraLight" panose="02000503040000020004" pitchFamily="2" charset="0"/>
            </a:endParaRPr>
          </a:p>
        </p:txBody>
      </p:sp>
      <p:sp>
        <p:nvSpPr>
          <p:cNvPr id="9" name="Content Placeholder 2"/>
          <p:cNvSpPr>
            <a:spLocks noGrp="1"/>
          </p:cNvSpPr>
          <p:nvPr>
            <p:ph idx="13"/>
          </p:nvPr>
        </p:nvSpPr>
        <p:spPr>
          <a:xfrm>
            <a:off x="3143250" y="2362202"/>
            <a:ext cx="2746848" cy="1257300"/>
          </a:xfrm>
        </p:spPr>
        <p:txBody>
          <a:bodyPr>
            <a:noAutofit/>
          </a:bodyPr>
          <a:lstStyle>
            <a:lvl1pPr marL="0" indent="0">
              <a:lnSpc>
                <a:spcPts val="1300"/>
              </a:lnSpc>
              <a:spcBef>
                <a:spcPts val="0"/>
              </a:spcBef>
              <a:buFontTx/>
              <a:buNone/>
              <a:tabLst>
                <a:tab pos="292100" algn="l"/>
              </a:tabLst>
              <a:defRPr sz="1200" b="1">
                <a:latin typeface="JLR Emeric ExtraLight" panose="02000503040000020004" pitchFamily="2" charset="0"/>
              </a:defRPr>
            </a:lvl1pPr>
            <a:lvl2pPr marL="0" indent="0">
              <a:lnSpc>
                <a:spcPts val="1300"/>
              </a:lnSpc>
              <a:spcBef>
                <a:spcPts val="0"/>
              </a:spcBef>
              <a:spcAft>
                <a:spcPts val="700"/>
              </a:spcAft>
              <a:buFontTx/>
              <a:buNone/>
              <a:tabLst>
                <a:tab pos="292100" algn="l"/>
              </a:tabLst>
              <a:defRPr sz="1200">
                <a:latin typeface="JLR Emeric ExtraLight" panose="02000503040000020004" pitchFamily="2" charset="0"/>
              </a:defRPr>
            </a:lvl2pPr>
            <a:lvl3pPr>
              <a:lnSpc>
                <a:spcPts val="1300"/>
              </a:lnSpc>
              <a:spcBef>
                <a:spcPts val="700"/>
              </a:spcBef>
              <a:defRPr sz="1200"/>
            </a:lvl3pPr>
            <a:lvl4pPr>
              <a:lnSpc>
                <a:spcPts val="1300"/>
              </a:lnSpc>
              <a:spcBef>
                <a:spcPts val="700"/>
              </a:spcBef>
              <a:defRPr sz="1200"/>
            </a:lvl4pPr>
            <a:lvl5pPr>
              <a:lnSpc>
                <a:spcPts val="1300"/>
              </a:lnSpc>
              <a:spcBef>
                <a:spcPts val="700"/>
              </a:spcBef>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833855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Bullete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3838" y="139968"/>
            <a:ext cx="6629400" cy="310792"/>
          </a:xfrm>
        </p:spPr>
        <p:txBody>
          <a:bodyPr anchor="ct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3" name="Content Placeholder 2"/>
          <p:cNvSpPr>
            <a:spLocks noGrp="1"/>
          </p:cNvSpPr>
          <p:nvPr>
            <p:ph idx="1"/>
          </p:nvPr>
        </p:nvSpPr>
        <p:spPr/>
        <p:txBody>
          <a:bodyPr>
            <a:noAutofit/>
          </a:bodyPr>
          <a:lstStyle>
            <a:lvl1pPr marL="0" indent="0">
              <a:buFont typeface="Arial" panose="020B0604020202020204" pitchFamily="34" charset="0"/>
              <a:buNone/>
              <a:defRPr sz="1600">
                <a:latin typeface="JLR Emeric ExtraLight" panose="02000503040000020004" pitchFamily="2" charset="0"/>
              </a:defRPr>
            </a:lvl1pPr>
            <a:lvl2pPr marL="449263" indent="-179388">
              <a:buFont typeface="Arial" panose="020B0604020202020204" pitchFamily="34" charset="0"/>
              <a:buChar char="−"/>
              <a:defRPr sz="1600">
                <a:latin typeface="JLR Emeric ExtraLight" panose="02000503040000020004" pitchFamily="2" charset="0"/>
              </a:defRPr>
            </a:lvl2pPr>
            <a:lvl3pPr marL="625475" indent="-180975">
              <a:buFont typeface="Arial" pitchFamily="34" charset="0"/>
              <a:buChar char="−"/>
              <a:defRPr sz="1400">
                <a:latin typeface="JLR Emeric ExtraLight" panose="02000503040000020004" pitchFamily="2" charset="0"/>
              </a:defRPr>
            </a:lvl3pPr>
            <a:lvl4pPr marL="808038" indent="-179388">
              <a:buFont typeface="Arial" pitchFamily="34" charset="0"/>
              <a:buChar char="−"/>
              <a:defRPr sz="1400">
                <a:latin typeface="JLR Emeric ExtraLight" panose="02000503040000020004" pitchFamily="2" charset="0"/>
              </a:defRPr>
            </a:lvl4pPr>
            <a:lvl5pPr marL="982663" indent="-179388">
              <a:buFont typeface="Arial" pitchFamily="34" charset="0"/>
              <a:buChar char="−"/>
              <a:tabLst/>
              <a:defRPr sz="1400">
                <a:latin typeface="JLR Emeric ExtraLight" panose="02000503040000020004" pitchFamily="2" charset="0"/>
              </a:defRPr>
            </a:lvl5pPr>
            <a:lvl6pPr marL="900000" indent="-180975">
              <a:buFont typeface="Arial" pitchFamily="34" charset="0"/>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a:solidFill>
                  <a:schemeClr val="tx1"/>
                </a:solidFill>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grpSp>
        <p:nvGrpSpPr>
          <p:cNvPr id="5" name="Group 4"/>
          <p:cNvGrpSpPr/>
          <p:nvPr userDrawn="1"/>
        </p:nvGrpSpPr>
        <p:grpSpPr>
          <a:xfrm>
            <a:off x="120442" y="4858326"/>
            <a:ext cx="1404000" cy="216000"/>
            <a:chOff x="120441" y="4827685"/>
            <a:chExt cx="1468331" cy="231017"/>
          </a:xfrm>
        </p:grpSpPr>
        <p:pic>
          <p:nvPicPr>
            <p:cNvPr id="7" name="Picture 6"/>
            <p:cNvPicPr>
              <a:picLocks noChangeAspect="1"/>
            </p:cNvPicPr>
            <p:nvPr/>
          </p:nvPicPr>
          <p:blipFill rotWithShape="1">
            <a:blip r:embed="rId2"/>
            <a:srcRect r="84701"/>
            <a:stretch/>
          </p:blipFill>
          <p:spPr>
            <a:xfrm>
              <a:off x="120441" y="4827685"/>
              <a:ext cx="232235" cy="231017"/>
            </a:xfrm>
            <a:prstGeom prst="rect">
              <a:avLst/>
            </a:prstGeom>
          </p:spPr>
        </p:pic>
        <p:pic>
          <p:nvPicPr>
            <p:cNvPr id="8" name="Picture 7"/>
            <p:cNvPicPr>
              <a:picLocks noChangeAspect="1"/>
            </p:cNvPicPr>
            <p:nvPr/>
          </p:nvPicPr>
          <p:blipFill rotWithShape="1">
            <a:blip r:embed="rId2"/>
            <a:srcRect l="21215" r="63486"/>
            <a:stretch/>
          </p:blipFill>
          <p:spPr>
            <a:xfrm>
              <a:off x="429465" y="4827685"/>
              <a:ext cx="232235" cy="231017"/>
            </a:xfrm>
            <a:prstGeom prst="rect">
              <a:avLst/>
            </a:prstGeom>
          </p:spPr>
        </p:pic>
        <p:pic>
          <p:nvPicPr>
            <p:cNvPr id="9" name="Picture 8"/>
            <p:cNvPicPr>
              <a:picLocks noChangeAspect="1"/>
            </p:cNvPicPr>
            <p:nvPr/>
          </p:nvPicPr>
          <p:blipFill rotWithShape="1">
            <a:blip r:embed="rId2"/>
            <a:srcRect l="42350" r="42350"/>
            <a:stretch/>
          </p:blipFill>
          <p:spPr>
            <a:xfrm>
              <a:off x="738489" y="4827685"/>
              <a:ext cx="232235" cy="231017"/>
            </a:xfrm>
            <a:prstGeom prst="rect">
              <a:avLst/>
            </a:prstGeom>
          </p:spPr>
        </p:pic>
        <p:pic>
          <p:nvPicPr>
            <p:cNvPr id="10" name="Picture 9"/>
            <p:cNvPicPr>
              <a:picLocks noChangeAspect="1"/>
            </p:cNvPicPr>
            <p:nvPr/>
          </p:nvPicPr>
          <p:blipFill rotWithShape="1">
            <a:blip r:embed="rId2"/>
            <a:srcRect l="63529" r="21171"/>
            <a:stretch/>
          </p:blipFill>
          <p:spPr>
            <a:xfrm>
              <a:off x="1047513" y="4827685"/>
              <a:ext cx="232235" cy="231017"/>
            </a:xfrm>
            <a:prstGeom prst="rect">
              <a:avLst/>
            </a:prstGeom>
          </p:spPr>
        </p:pic>
        <p:pic>
          <p:nvPicPr>
            <p:cNvPr id="11" name="Picture 10"/>
            <p:cNvPicPr>
              <a:picLocks noChangeAspect="1"/>
            </p:cNvPicPr>
            <p:nvPr/>
          </p:nvPicPr>
          <p:blipFill rotWithShape="1">
            <a:blip r:embed="rId2"/>
            <a:srcRect l="84783" r="-83"/>
            <a:stretch/>
          </p:blipFill>
          <p:spPr>
            <a:xfrm>
              <a:off x="1356537" y="4827685"/>
              <a:ext cx="232235" cy="231017"/>
            </a:xfrm>
            <a:prstGeom prst="rect">
              <a:avLst/>
            </a:prstGeom>
          </p:spPr>
        </p:pic>
      </p:grpSp>
      <p:sp>
        <p:nvSpPr>
          <p:cNvPr id="12" name="Subtitle 2"/>
          <p:cNvSpPr>
            <a:spLocks noGrp="1"/>
          </p:cNvSpPr>
          <p:nvPr>
            <p:ph type="subTitle" idx="13"/>
          </p:nvPr>
        </p:nvSpPr>
        <p:spPr>
          <a:xfrm>
            <a:off x="223837" y="469984"/>
            <a:ext cx="6629402" cy="285129"/>
          </a:xfrm>
        </p:spPr>
        <p:txBody>
          <a:bodyPr anchor="ct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4272645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lvl1pPr marL="0" indent="0">
              <a:buFont typeface="Arial" pitchFamily="34" charset="0"/>
              <a:buNone/>
              <a:defRPr sz="1600">
                <a:latin typeface="JLR Emeric ExtraLight" panose="02000503040000020004" pitchFamily="2" charset="0"/>
              </a:defRPr>
            </a:lvl1pPr>
            <a:lvl2pPr>
              <a:defRPr sz="1800"/>
            </a:lvl2pPr>
            <a:lvl3pPr marL="180975" indent="0">
              <a:buFont typeface="Arial" pitchFamily="34" charset="0"/>
              <a:buNone/>
              <a:defRPr sz="1800"/>
            </a:lvl3pPr>
            <a:lvl4pPr marL="381000" indent="0">
              <a:buFont typeface="Arial" pitchFamily="34" charset="0"/>
              <a:buNone/>
              <a:defRPr sz="1600"/>
            </a:lvl4pPr>
            <a:lvl5pPr marL="542925" indent="0">
              <a:buFont typeface="Arial" pitchFamily="34" charset="0"/>
              <a:buNone/>
              <a:defRPr sz="1600"/>
            </a:lvl5pPr>
            <a:lvl6pPr marL="714375" indent="0">
              <a:buFont typeface="Arial" pitchFamily="34" charset="0"/>
              <a:buNone/>
              <a:defRPr sz="1400"/>
            </a:lvl6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solidFill>
                  <a:schemeClr val="tx1"/>
                </a:solidFill>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sp>
        <p:nvSpPr>
          <p:cNvPr id="8" name="Title 1"/>
          <p:cNvSpPr>
            <a:spLocks noGrp="1"/>
          </p:cNvSpPr>
          <p:nvPr>
            <p:ph type="title" hasCustomPrompt="1"/>
          </p:nvPr>
        </p:nvSpPr>
        <p:spPr>
          <a:xfrm>
            <a:off x="223838" y="139968"/>
            <a:ext cx="6629400" cy="310792"/>
          </a:xfrm>
        </p:spPr>
        <p:txBody>
          <a:bodyPr anchor="ct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9" name="Subtitle 2"/>
          <p:cNvSpPr>
            <a:spLocks noGrp="1"/>
          </p:cNvSpPr>
          <p:nvPr>
            <p:ph type="subTitle" idx="13"/>
          </p:nvPr>
        </p:nvSpPr>
        <p:spPr>
          <a:xfrm>
            <a:off x="223837" y="469984"/>
            <a:ext cx="6629402" cy="285129"/>
          </a:xfrm>
        </p:spPr>
        <p:txBody>
          <a:bodyPr anchor="ct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1827245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ed Text and Image 0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3838" y="1044575"/>
            <a:ext cx="4271962" cy="3600450"/>
          </a:xfrm>
        </p:spPr>
        <p:txBody>
          <a:bodyPr vert="horz" lIns="0" tIns="0" rIns="0" bIns="0" rtlCol="0">
            <a:noAutofit/>
          </a:bodyPr>
          <a:lstStyle>
            <a:lvl1pPr marL="0" indent="0">
              <a:buFont typeface="Arial" panose="020B0604020202020204" pitchFamily="34" charset="0"/>
              <a:buNone/>
              <a:defRPr lang="en-US" sz="1600" smtClean="0">
                <a:latin typeface="JLR Emeric ExtraLight" panose="02000503040000020004" pitchFamily="2" charset="0"/>
              </a:defRPr>
            </a:lvl1pPr>
            <a:lvl2pPr marL="449263" indent="-180975">
              <a:buFont typeface="Arial" pitchFamily="34" charset="0"/>
              <a:buChar char="−"/>
              <a:defRPr lang="en-US" sz="1600" smtClean="0">
                <a:latin typeface="JLR Emeric ExtraLight" panose="02000503040000020004" pitchFamily="2" charset="0"/>
              </a:defRPr>
            </a:lvl2pPr>
            <a:lvl3pPr marL="625475" indent="-180975">
              <a:buFont typeface="Arial" pitchFamily="34" charset="0"/>
              <a:buChar char="−"/>
              <a:tabLst/>
              <a:defRPr lang="en-US" sz="1400" smtClean="0">
                <a:latin typeface="JLR Emeric ExtraLight" panose="02000503040000020004" pitchFamily="2" charset="0"/>
              </a:defRPr>
            </a:lvl3pPr>
            <a:lvl4pPr marL="808038" indent="-180975">
              <a:buFont typeface="Arial" pitchFamily="34" charset="0"/>
              <a:buChar char="−"/>
              <a:defRPr lang="en-US" sz="1400" smtClean="0">
                <a:latin typeface="JLR Emeric ExtraLight" panose="02000503040000020004" pitchFamily="2" charset="0"/>
              </a:defRPr>
            </a:lvl4pPr>
            <a:lvl5pPr marL="982663" indent="-179388">
              <a:buFont typeface="Arial" pitchFamily="34" charset="0"/>
              <a:buChar char="−"/>
              <a:defRPr lang="en-GB" sz="1400">
                <a:latin typeface="JLR Emeric ExtraLight" panose="02000503040000020004" pitchFamily="2" charset="0"/>
              </a:defRPr>
            </a:lvl5pPr>
            <a:lvl6pPr marL="895350" indent="-180975">
              <a:buFont typeface="Arial" pitchFamily="34" charset="0"/>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6"/>
          <p:cNvSpPr>
            <a:spLocks noGrp="1"/>
          </p:cNvSpPr>
          <p:nvPr>
            <p:ph type="sldNum" sz="quarter" idx="12"/>
          </p:nvPr>
        </p:nvSpPr>
        <p:spPr/>
        <p:txBody>
          <a:bodyPr/>
          <a:lstStyle>
            <a:lvl1pPr>
              <a:defRPr>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sp>
        <p:nvSpPr>
          <p:cNvPr id="8" name="Picture Placeholder 7"/>
          <p:cNvSpPr>
            <a:spLocks noGrp="1"/>
          </p:cNvSpPr>
          <p:nvPr>
            <p:ph type="pic" sz="quarter" idx="13"/>
          </p:nvPr>
        </p:nvSpPr>
        <p:spPr>
          <a:xfrm>
            <a:off x="4643438" y="1044575"/>
            <a:ext cx="4276725" cy="3600450"/>
          </a:xfrm>
          <a:solidFill>
            <a:schemeClr val="bg2"/>
          </a:solidFill>
        </p:spPr>
        <p:txBody>
          <a:bodyPr/>
          <a:lstStyle>
            <a:lvl1pPr>
              <a:defRPr>
                <a:latin typeface="JLR Emeric ExtraLight" panose="02000503040000020004" pitchFamily="2" charset="0"/>
              </a:defRPr>
            </a:lvl1pPr>
          </a:lstStyle>
          <a:p>
            <a:r>
              <a:rPr lang="en-US"/>
              <a:t>Click icon to add picture</a:t>
            </a:r>
            <a:endParaRPr lang="en-GB" dirty="0"/>
          </a:p>
        </p:txBody>
      </p:sp>
      <p:sp>
        <p:nvSpPr>
          <p:cNvPr id="10" name="Title 1"/>
          <p:cNvSpPr>
            <a:spLocks noGrp="1"/>
          </p:cNvSpPr>
          <p:nvPr>
            <p:ph type="title" hasCustomPrompt="1"/>
          </p:nvPr>
        </p:nvSpPr>
        <p:spPr>
          <a:xfrm>
            <a:off x="223838" y="139968"/>
            <a:ext cx="6629400" cy="310792"/>
          </a:xfrm>
        </p:spPr>
        <p:txBody>
          <a:bodyPr anchor="ct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11" name="Subtitle 2"/>
          <p:cNvSpPr>
            <a:spLocks noGrp="1"/>
          </p:cNvSpPr>
          <p:nvPr>
            <p:ph type="subTitle" idx="14"/>
          </p:nvPr>
        </p:nvSpPr>
        <p:spPr>
          <a:xfrm>
            <a:off x="223837" y="469984"/>
            <a:ext cx="6629402" cy="285129"/>
          </a:xfrm>
        </p:spPr>
        <p:txBody>
          <a:bodyPr anchor="ct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2845490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ed Text and Image 02">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lvl1pPr>
              <a:defRPr>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sp>
        <p:nvSpPr>
          <p:cNvPr id="8" name="Picture Placeholder 7"/>
          <p:cNvSpPr>
            <a:spLocks noGrp="1"/>
          </p:cNvSpPr>
          <p:nvPr>
            <p:ph type="pic" sz="quarter" idx="13"/>
          </p:nvPr>
        </p:nvSpPr>
        <p:spPr>
          <a:xfrm>
            <a:off x="4643438" y="1044575"/>
            <a:ext cx="2066925" cy="1728788"/>
          </a:xfrm>
          <a:solidFill>
            <a:schemeClr val="bg2"/>
          </a:solidFill>
        </p:spPr>
        <p:txBody>
          <a:bodyPr/>
          <a:lstStyle>
            <a:lvl1pPr>
              <a:defRPr sz="1200">
                <a:latin typeface="JLR Emeric ExtraLight" panose="02000503040000020004" pitchFamily="2" charset="0"/>
              </a:defRPr>
            </a:lvl1pPr>
          </a:lstStyle>
          <a:p>
            <a:r>
              <a:rPr lang="en-US"/>
              <a:t>Click icon to add picture</a:t>
            </a:r>
            <a:endParaRPr lang="en-GB" dirty="0"/>
          </a:p>
        </p:txBody>
      </p:sp>
      <p:sp>
        <p:nvSpPr>
          <p:cNvPr id="9" name="Picture Placeholder 7"/>
          <p:cNvSpPr>
            <a:spLocks noGrp="1"/>
          </p:cNvSpPr>
          <p:nvPr>
            <p:ph type="pic" sz="quarter" idx="14"/>
          </p:nvPr>
        </p:nvSpPr>
        <p:spPr>
          <a:xfrm>
            <a:off x="6853238" y="1044575"/>
            <a:ext cx="2066925" cy="1728788"/>
          </a:xfrm>
          <a:solidFill>
            <a:schemeClr val="bg2"/>
          </a:solidFill>
        </p:spPr>
        <p:txBody>
          <a:bodyPr/>
          <a:lstStyle>
            <a:lvl1pPr>
              <a:defRPr sz="1200">
                <a:latin typeface="JLR Emeric ExtraLight" panose="02000503040000020004" pitchFamily="2" charset="0"/>
              </a:defRPr>
            </a:lvl1pPr>
          </a:lstStyle>
          <a:p>
            <a:r>
              <a:rPr lang="en-US"/>
              <a:t>Click icon to add picture</a:t>
            </a:r>
            <a:endParaRPr lang="en-GB" dirty="0"/>
          </a:p>
        </p:txBody>
      </p:sp>
      <p:sp>
        <p:nvSpPr>
          <p:cNvPr id="10" name="Picture Placeholder 7"/>
          <p:cNvSpPr>
            <a:spLocks noGrp="1"/>
          </p:cNvSpPr>
          <p:nvPr>
            <p:ph type="pic" sz="quarter" idx="15"/>
          </p:nvPr>
        </p:nvSpPr>
        <p:spPr>
          <a:xfrm>
            <a:off x="4643438" y="2916238"/>
            <a:ext cx="2066925" cy="1728788"/>
          </a:xfrm>
          <a:solidFill>
            <a:schemeClr val="bg2"/>
          </a:solidFill>
        </p:spPr>
        <p:txBody>
          <a:bodyPr/>
          <a:lstStyle>
            <a:lvl1pPr>
              <a:defRPr sz="1200">
                <a:latin typeface="JLR Emeric ExtraLight" panose="02000503040000020004" pitchFamily="2" charset="0"/>
              </a:defRPr>
            </a:lvl1pPr>
          </a:lstStyle>
          <a:p>
            <a:r>
              <a:rPr lang="en-US"/>
              <a:t>Click icon to add picture</a:t>
            </a:r>
            <a:endParaRPr lang="en-GB" dirty="0"/>
          </a:p>
        </p:txBody>
      </p:sp>
      <p:sp>
        <p:nvSpPr>
          <p:cNvPr id="11" name="Picture Placeholder 7"/>
          <p:cNvSpPr>
            <a:spLocks noGrp="1"/>
          </p:cNvSpPr>
          <p:nvPr>
            <p:ph type="pic" sz="quarter" idx="16"/>
          </p:nvPr>
        </p:nvSpPr>
        <p:spPr>
          <a:xfrm>
            <a:off x="6853238" y="2916238"/>
            <a:ext cx="2066925" cy="1728788"/>
          </a:xfrm>
          <a:solidFill>
            <a:schemeClr val="bg2"/>
          </a:solidFill>
        </p:spPr>
        <p:txBody>
          <a:bodyPr/>
          <a:lstStyle>
            <a:lvl1pPr>
              <a:defRPr sz="1200">
                <a:latin typeface="JLR Emeric ExtraLight" panose="02000503040000020004" pitchFamily="2" charset="0"/>
              </a:defRPr>
            </a:lvl1pPr>
          </a:lstStyle>
          <a:p>
            <a:r>
              <a:rPr lang="en-US"/>
              <a:t>Click icon to add picture</a:t>
            </a:r>
            <a:endParaRPr lang="en-GB" dirty="0"/>
          </a:p>
        </p:txBody>
      </p:sp>
      <p:sp>
        <p:nvSpPr>
          <p:cNvPr id="12" name="Content Placeholder 2"/>
          <p:cNvSpPr>
            <a:spLocks noGrp="1"/>
          </p:cNvSpPr>
          <p:nvPr>
            <p:ph sz="half" idx="1"/>
          </p:nvPr>
        </p:nvSpPr>
        <p:spPr>
          <a:xfrm>
            <a:off x="223838" y="1044575"/>
            <a:ext cx="4271962" cy="3600450"/>
          </a:xfrm>
        </p:spPr>
        <p:txBody>
          <a:bodyPr vert="horz" lIns="0" tIns="0" rIns="0" bIns="0" rtlCol="0">
            <a:noAutofit/>
          </a:bodyPr>
          <a:lstStyle>
            <a:lvl1pPr marL="0" indent="0">
              <a:buFont typeface="Arial" panose="020B0604020202020204" pitchFamily="34" charset="0"/>
              <a:buNone/>
              <a:defRPr lang="en-US" sz="1600" smtClean="0">
                <a:latin typeface="JLR Emeric ExtraLight" panose="02000503040000020004" pitchFamily="2" charset="0"/>
              </a:defRPr>
            </a:lvl1pPr>
            <a:lvl2pPr marL="449263" indent="-180975">
              <a:buFont typeface="Arial" pitchFamily="34" charset="0"/>
              <a:buChar char="−"/>
              <a:defRPr lang="en-US" sz="1600" smtClean="0">
                <a:latin typeface="JLR Emeric ExtraLight" panose="02000503040000020004" pitchFamily="2" charset="0"/>
              </a:defRPr>
            </a:lvl2pPr>
            <a:lvl3pPr marL="625475" indent="-180975">
              <a:buFont typeface="Arial" pitchFamily="34" charset="0"/>
              <a:buChar char="−"/>
              <a:defRPr lang="en-US" sz="1400" smtClean="0">
                <a:latin typeface="JLR Emeric ExtraLight" panose="02000503040000020004" pitchFamily="2" charset="0"/>
              </a:defRPr>
            </a:lvl3pPr>
            <a:lvl4pPr marL="808038" indent="-180975">
              <a:buFont typeface="Arial" pitchFamily="34" charset="0"/>
              <a:buChar char="−"/>
              <a:defRPr lang="en-US" sz="1400" smtClean="0">
                <a:latin typeface="JLR Emeric ExtraLight" panose="02000503040000020004" pitchFamily="2" charset="0"/>
              </a:defRPr>
            </a:lvl4pPr>
            <a:lvl5pPr marL="982663" indent="-179388">
              <a:buFont typeface="Arial" pitchFamily="34" charset="0"/>
              <a:buChar char="−"/>
              <a:defRPr lang="en-GB" sz="1400">
                <a:latin typeface="JLR Emeric ExtraLight" panose="02000503040000020004" pitchFamily="2" charset="0"/>
              </a:defRPr>
            </a:lvl5pPr>
            <a:lvl6pPr marL="895350" indent="-180975">
              <a:buFont typeface="Arial" pitchFamily="34" charset="0"/>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Title 1"/>
          <p:cNvSpPr>
            <a:spLocks noGrp="1"/>
          </p:cNvSpPr>
          <p:nvPr>
            <p:ph type="title" hasCustomPrompt="1"/>
          </p:nvPr>
        </p:nvSpPr>
        <p:spPr>
          <a:xfrm>
            <a:off x="223838" y="139968"/>
            <a:ext cx="6629400" cy="310792"/>
          </a:xfrm>
        </p:spPr>
        <p:txBody>
          <a:bodyPr anchor="ct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16" name="Subtitle 2"/>
          <p:cNvSpPr>
            <a:spLocks noGrp="1"/>
          </p:cNvSpPr>
          <p:nvPr>
            <p:ph type="subTitle" idx="17"/>
          </p:nvPr>
        </p:nvSpPr>
        <p:spPr>
          <a:xfrm>
            <a:off x="223837" y="469984"/>
            <a:ext cx="6629402" cy="285129"/>
          </a:xfrm>
        </p:spPr>
        <p:txBody>
          <a:bodyPr anchor="ct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3638992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ed Text and Image 03">
    <p:spTree>
      <p:nvGrpSpPr>
        <p:cNvPr id="1" name=""/>
        <p:cNvGrpSpPr/>
        <p:nvPr/>
      </p:nvGrpSpPr>
      <p:grpSpPr>
        <a:xfrm>
          <a:off x="0" y="0"/>
          <a:ext cx="0" cy="0"/>
          <a:chOff x="0" y="0"/>
          <a:chExt cx="0" cy="0"/>
        </a:xfrm>
      </p:grpSpPr>
      <p:sp>
        <p:nvSpPr>
          <p:cNvPr id="6" name="Content Placeholder 2"/>
          <p:cNvSpPr>
            <a:spLocks noGrp="1"/>
          </p:cNvSpPr>
          <p:nvPr>
            <p:ph idx="14"/>
          </p:nvPr>
        </p:nvSpPr>
        <p:spPr>
          <a:xfrm>
            <a:off x="220664" y="1044575"/>
            <a:ext cx="2066924" cy="3600450"/>
          </a:xfrm>
        </p:spPr>
        <p:txBody>
          <a:bodyPr>
            <a:noAutofit/>
          </a:bodyPr>
          <a:lstStyle>
            <a:lvl1pPr>
              <a:defRPr>
                <a:latin typeface="JLR Emeric ExtraLight" panose="02000503040000020004" pitchFamily="2" charset="0"/>
              </a:defRPr>
            </a:lvl1pPr>
            <a:lvl2pPr marL="449263" indent="-179388">
              <a:defRPr sz="1600">
                <a:latin typeface="JLR Emeric ExtraLight" panose="02000503040000020004" pitchFamily="2" charset="0"/>
              </a:defRPr>
            </a:lvl2pPr>
            <a:lvl3pPr marL="625475" indent="-179388">
              <a:defRPr sz="1400">
                <a:latin typeface="JLR Emeric ExtraLight" panose="02000503040000020004" pitchFamily="2" charset="0"/>
              </a:defRPr>
            </a:lvl3pPr>
            <a:lvl4pPr marL="808038" indent="-179388">
              <a:defRPr sz="1400">
                <a:latin typeface="JLR Emeric ExtraLight" panose="02000503040000020004" pitchFamily="2" charset="0"/>
              </a:defRPr>
            </a:lvl4pPr>
            <a:lvl5pPr marL="982663" indent="-180975">
              <a:defRPr sz="1400">
                <a:latin typeface="JLR Emeric ExtraLight" panose="0200050304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6"/>
          <p:cNvSpPr>
            <a:spLocks noGrp="1"/>
          </p:cNvSpPr>
          <p:nvPr>
            <p:ph type="sldNum" sz="quarter" idx="12"/>
          </p:nvPr>
        </p:nvSpPr>
        <p:spPr/>
        <p:txBody>
          <a:bodyPr/>
          <a:lstStyle>
            <a:lvl1pPr>
              <a:defRPr>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sp>
        <p:nvSpPr>
          <p:cNvPr id="8" name="Picture Placeholder 7"/>
          <p:cNvSpPr>
            <a:spLocks noGrp="1"/>
          </p:cNvSpPr>
          <p:nvPr>
            <p:ph type="pic" sz="quarter" idx="13"/>
          </p:nvPr>
        </p:nvSpPr>
        <p:spPr>
          <a:xfrm>
            <a:off x="2427288" y="1044575"/>
            <a:ext cx="6492875" cy="3600450"/>
          </a:xfrm>
          <a:solidFill>
            <a:schemeClr val="bg2"/>
          </a:solidFill>
        </p:spPr>
        <p:txBody>
          <a:bodyPr/>
          <a:lstStyle>
            <a:lvl1pPr>
              <a:defRPr>
                <a:latin typeface="JLR Emeric ExtraLight" panose="02000503040000020004" pitchFamily="2" charset="0"/>
              </a:defRPr>
            </a:lvl1pPr>
          </a:lstStyle>
          <a:p>
            <a:r>
              <a:rPr lang="en-US"/>
              <a:t>Click icon to add picture</a:t>
            </a:r>
            <a:endParaRPr lang="en-GB" dirty="0"/>
          </a:p>
        </p:txBody>
      </p:sp>
      <p:sp>
        <p:nvSpPr>
          <p:cNvPr id="11" name="Title 1"/>
          <p:cNvSpPr>
            <a:spLocks noGrp="1"/>
          </p:cNvSpPr>
          <p:nvPr>
            <p:ph type="title" hasCustomPrompt="1"/>
          </p:nvPr>
        </p:nvSpPr>
        <p:spPr>
          <a:xfrm>
            <a:off x="223838" y="139968"/>
            <a:ext cx="6629400" cy="310792"/>
          </a:xfrm>
        </p:spPr>
        <p:txBody>
          <a:bodyPr anchor="ct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12" name="Subtitle 2"/>
          <p:cNvSpPr>
            <a:spLocks noGrp="1"/>
          </p:cNvSpPr>
          <p:nvPr>
            <p:ph type="subTitle" idx="15"/>
          </p:nvPr>
        </p:nvSpPr>
        <p:spPr>
          <a:xfrm>
            <a:off x="223837" y="469984"/>
            <a:ext cx="6629402" cy="285129"/>
          </a:xfrm>
        </p:spPr>
        <p:txBody>
          <a:bodyPr anchor="ct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1631077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Quote/Statement">
    <p:spTree>
      <p:nvGrpSpPr>
        <p:cNvPr id="1" name=""/>
        <p:cNvGrpSpPr/>
        <p:nvPr/>
      </p:nvGrpSpPr>
      <p:grpSpPr>
        <a:xfrm>
          <a:off x="0" y="0"/>
          <a:ext cx="0" cy="0"/>
          <a:chOff x="0" y="0"/>
          <a:chExt cx="0" cy="0"/>
        </a:xfrm>
      </p:grpSpPr>
      <p:sp>
        <p:nvSpPr>
          <p:cNvPr id="9" name="Picture Placeholder 6"/>
          <p:cNvSpPr>
            <a:spLocks noGrp="1"/>
          </p:cNvSpPr>
          <p:nvPr>
            <p:ph type="pic" sz="quarter" idx="14"/>
          </p:nvPr>
        </p:nvSpPr>
        <p:spPr>
          <a:xfrm>
            <a:off x="0" y="820739"/>
            <a:ext cx="9144000" cy="4322761"/>
          </a:xfrm>
          <a:solidFill>
            <a:schemeClr val="bg2"/>
          </a:solidFill>
        </p:spPr>
        <p:txBody>
          <a:bodyPr/>
          <a:lstStyle>
            <a:lvl1pPr>
              <a:defRPr>
                <a:latin typeface="JLR Emeric ExtraLight" panose="02000503040000020004" pitchFamily="2" charset="0"/>
              </a:defRPr>
            </a:lvl1pPr>
          </a:lstStyle>
          <a:p>
            <a:r>
              <a:rPr lang="en-US"/>
              <a:t>Click icon to add picture</a:t>
            </a:r>
            <a:endParaRPr lang="en-GB" dirty="0"/>
          </a:p>
        </p:txBody>
      </p:sp>
      <p:sp>
        <p:nvSpPr>
          <p:cNvPr id="3" name="Content Placeholder 2"/>
          <p:cNvSpPr>
            <a:spLocks noGrp="1"/>
          </p:cNvSpPr>
          <p:nvPr>
            <p:ph idx="1"/>
          </p:nvPr>
        </p:nvSpPr>
        <p:spPr>
          <a:xfrm>
            <a:off x="223838" y="2718600"/>
            <a:ext cx="4276725" cy="1446206"/>
          </a:xfrm>
        </p:spPr>
        <p:txBody>
          <a:bodyPr>
            <a:noAutofit/>
          </a:bodyPr>
          <a:lstStyle>
            <a:lvl1pPr marL="0" indent="0">
              <a:lnSpc>
                <a:spcPts val="1800"/>
              </a:lnSpc>
              <a:buNone/>
              <a:defRPr sz="1600">
                <a:solidFill>
                  <a:schemeClr val="bg1"/>
                </a:solidFill>
                <a:latin typeface="Georgia" panose="02040502050405020303" pitchFamily="18" charset="0"/>
              </a:defRPr>
            </a:lvl1pPr>
            <a:lvl2pPr>
              <a:defRPr sz="1800">
                <a:solidFill>
                  <a:schemeClr val="bg1"/>
                </a:solidFill>
                <a:latin typeface="Georgia" panose="02040502050405020303" pitchFamily="18" charset="0"/>
              </a:defRPr>
            </a:lvl2pPr>
            <a:lvl3pPr>
              <a:defRPr sz="1800">
                <a:solidFill>
                  <a:schemeClr val="bg1"/>
                </a:solidFill>
                <a:latin typeface="Georgia" panose="02040502050405020303" pitchFamily="18" charset="0"/>
              </a:defRPr>
            </a:lvl3pPr>
            <a:lvl4pPr>
              <a:defRPr sz="1800">
                <a:solidFill>
                  <a:schemeClr val="bg1"/>
                </a:solidFill>
                <a:latin typeface="Georgia" panose="02040502050405020303" pitchFamily="18" charset="0"/>
              </a:defRPr>
            </a:lvl4pPr>
            <a:lvl5pPr>
              <a:defRPr sz="1800">
                <a:solidFill>
                  <a:schemeClr val="bg1"/>
                </a:solidFill>
                <a:latin typeface="Georgia" panose="02040502050405020303" pitchFamily="18" charset="0"/>
              </a:defRPr>
            </a:lvl5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solidFill>
                  <a:schemeClr val="bg1"/>
                </a:solidFill>
                <a:latin typeface="JLR Emeric ExtraLight" panose="02000503040000020004" pitchFamily="2" charset="0"/>
              </a:defRPr>
            </a:lvl1pPr>
          </a:lstStyle>
          <a:p>
            <a:fld id="{C554A706-D19D-4C79-97F9-BC489483F7EF}" type="slidenum">
              <a:rPr lang="en-GB" smtClean="0">
                <a:solidFill>
                  <a:prstClr val="white"/>
                </a:solidFill>
              </a:rPr>
              <a:pPr/>
              <a:t>‹#›</a:t>
            </a:fld>
            <a:endParaRPr lang="en-GB" dirty="0">
              <a:solidFill>
                <a:prstClr val="white"/>
              </a:solidFill>
            </a:endParaRPr>
          </a:p>
        </p:txBody>
      </p:sp>
      <p:sp>
        <p:nvSpPr>
          <p:cNvPr id="8" name="Text Placeholder 7"/>
          <p:cNvSpPr>
            <a:spLocks noGrp="1"/>
          </p:cNvSpPr>
          <p:nvPr>
            <p:ph type="body" sz="quarter" idx="13"/>
          </p:nvPr>
        </p:nvSpPr>
        <p:spPr>
          <a:xfrm>
            <a:off x="223837" y="4167188"/>
            <a:ext cx="4276725" cy="477837"/>
          </a:xfrm>
        </p:spPr>
        <p:txBody>
          <a:bodyPr/>
          <a:lstStyle>
            <a:lvl1pPr marL="0" indent="0">
              <a:spcBef>
                <a:spcPts val="0"/>
              </a:spcBef>
              <a:buNone/>
              <a:defRPr sz="1100">
                <a:solidFill>
                  <a:schemeClr val="bg1"/>
                </a:solidFill>
                <a:latin typeface="JLR Emeric ExtraLight" panose="02000503040000020004" pitchFamily="2" charset="0"/>
              </a:defRPr>
            </a:lvl1pPr>
            <a:lvl2pPr>
              <a:defRPr sz="1100">
                <a:solidFill>
                  <a:schemeClr val="bg1"/>
                </a:solidFill>
              </a:defRPr>
            </a:lvl2pPr>
            <a:lvl3pPr>
              <a:defRPr sz="11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98623" y="210089"/>
            <a:ext cx="1621540" cy="402337"/>
          </a:xfrm>
          <a:prstGeom prst="rect">
            <a:avLst/>
          </a:prstGeom>
        </p:spPr>
      </p:pic>
      <p:sp>
        <p:nvSpPr>
          <p:cNvPr id="13" name="Title 1"/>
          <p:cNvSpPr>
            <a:spLocks noGrp="1"/>
          </p:cNvSpPr>
          <p:nvPr>
            <p:ph type="title" hasCustomPrompt="1"/>
          </p:nvPr>
        </p:nvSpPr>
        <p:spPr>
          <a:xfrm>
            <a:off x="223838" y="139968"/>
            <a:ext cx="6629400" cy="310792"/>
          </a:xfrm>
        </p:spPr>
        <p:txBody>
          <a:bodyPr anchor="ct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14" name="Subtitle 2"/>
          <p:cNvSpPr>
            <a:spLocks noGrp="1"/>
          </p:cNvSpPr>
          <p:nvPr>
            <p:ph type="subTitle" idx="15"/>
          </p:nvPr>
        </p:nvSpPr>
        <p:spPr>
          <a:xfrm>
            <a:off x="223837" y="469984"/>
            <a:ext cx="6629402" cy="285129"/>
          </a:xfrm>
        </p:spPr>
        <p:txBody>
          <a:bodyPr anchor="ct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3078755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aph and Text 01">
    <p:spTree>
      <p:nvGrpSpPr>
        <p:cNvPr id="1" name=""/>
        <p:cNvGrpSpPr/>
        <p:nvPr/>
      </p:nvGrpSpPr>
      <p:grpSpPr>
        <a:xfrm>
          <a:off x="0" y="0"/>
          <a:ext cx="0" cy="0"/>
          <a:chOff x="0" y="0"/>
          <a:chExt cx="0" cy="0"/>
        </a:xfrm>
      </p:grpSpPr>
      <p:sp>
        <p:nvSpPr>
          <p:cNvPr id="8" name="Rectangle 7"/>
          <p:cNvSpPr/>
          <p:nvPr userDrawn="1"/>
        </p:nvSpPr>
        <p:spPr>
          <a:xfrm>
            <a:off x="0" y="4788368"/>
            <a:ext cx="1961147" cy="35513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endParaRPr lang="en-GB" dirty="0">
              <a:solidFill>
                <a:srgbClr val="131313"/>
              </a:solidFill>
              <a:latin typeface="JLR Emeric ExtraLight" panose="02000503040000020004" pitchFamily="2" charset="0"/>
            </a:endParaRPr>
          </a:p>
        </p:txBody>
      </p:sp>
      <p:sp>
        <p:nvSpPr>
          <p:cNvPr id="3" name="Content Placeholder 2"/>
          <p:cNvSpPr>
            <a:spLocks noGrp="1"/>
          </p:cNvSpPr>
          <p:nvPr>
            <p:ph idx="1"/>
          </p:nvPr>
        </p:nvSpPr>
        <p:spPr>
          <a:xfrm>
            <a:off x="6853238" y="1044575"/>
            <a:ext cx="2066924" cy="3600450"/>
          </a:xfrm>
        </p:spPr>
        <p:txBody>
          <a:bodyPr>
            <a:noAutofit/>
          </a:bodyPr>
          <a:lstStyle>
            <a:lvl1pPr>
              <a:defRPr>
                <a:latin typeface="JLR Emeric ExtraLight" panose="02000503040000020004" pitchFamily="2" charset="0"/>
              </a:defRPr>
            </a:lvl1pPr>
            <a:lvl2pPr marL="449263" indent="-179388">
              <a:defRPr sz="1600">
                <a:latin typeface="JLR Emeric ExtraLight" panose="02000503040000020004" pitchFamily="2" charset="0"/>
              </a:defRPr>
            </a:lvl2pPr>
            <a:lvl3pPr marL="625475" indent="-179388">
              <a:defRPr sz="1400">
                <a:latin typeface="JLR Emeric ExtraLight" panose="02000503040000020004" pitchFamily="2" charset="0"/>
              </a:defRPr>
            </a:lvl3pPr>
            <a:lvl4pPr marL="808038" indent="-179388">
              <a:defRPr sz="1400">
                <a:latin typeface="JLR Emeric ExtraLight" panose="02000503040000020004" pitchFamily="2" charset="0"/>
              </a:defRPr>
            </a:lvl4pPr>
            <a:lvl5pPr marL="982663" indent="-180975">
              <a:defRPr sz="1400">
                <a:latin typeface="JLR Emeric ExtraLight" panose="0200050304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lvl1pPr>
              <a:defRPr>
                <a:solidFill>
                  <a:schemeClr val="tx1"/>
                </a:solidFill>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sp>
        <p:nvSpPr>
          <p:cNvPr id="7" name="Chart Placeholder 6"/>
          <p:cNvSpPr>
            <a:spLocks noGrp="1"/>
          </p:cNvSpPr>
          <p:nvPr>
            <p:ph type="chart" sz="quarter" idx="13"/>
          </p:nvPr>
        </p:nvSpPr>
        <p:spPr>
          <a:xfrm>
            <a:off x="223838" y="1044575"/>
            <a:ext cx="6486526" cy="3600450"/>
          </a:xfrm>
        </p:spPr>
        <p:txBody>
          <a:bodyPr/>
          <a:lstStyle>
            <a:lvl1pPr>
              <a:defRPr>
                <a:latin typeface="JLR Emeric ExtraLight" panose="02000503040000020004" pitchFamily="2" charset="0"/>
              </a:defRPr>
            </a:lvl1pPr>
          </a:lstStyle>
          <a:p>
            <a:r>
              <a:rPr lang="en-US"/>
              <a:t>Click icon to add chart</a:t>
            </a:r>
            <a:endParaRPr lang="en-GB" dirty="0"/>
          </a:p>
        </p:txBody>
      </p:sp>
      <p:sp>
        <p:nvSpPr>
          <p:cNvPr id="9" name="Text Placeholder 8"/>
          <p:cNvSpPr>
            <a:spLocks noGrp="1"/>
          </p:cNvSpPr>
          <p:nvPr>
            <p:ph type="body" sz="quarter" idx="14"/>
          </p:nvPr>
        </p:nvSpPr>
        <p:spPr>
          <a:xfrm>
            <a:off x="223838" y="4645025"/>
            <a:ext cx="6486525" cy="284163"/>
          </a:xfrm>
        </p:spPr>
        <p:txBody>
          <a:bodyPr/>
          <a:lstStyle>
            <a:lvl1pPr>
              <a:defRPr sz="800">
                <a:latin typeface="JLR Emeric ExtraLight" panose="02000503040000020004" pitchFamily="2" charset="0"/>
              </a:defRPr>
            </a:lvl1pPr>
            <a:lvl2pPr>
              <a:defRPr sz="900"/>
            </a:lvl2pPr>
            <a:lvl3pPr>
              <a:defRPr sz="900"/>
            </a:lvl3pPr>
            <a:lvl4pPr>
              <a:defRPr sz="900"/>
            </a:lvl4pPr>
            <a:lvl5pPr>
              <a:defRPr sz="900"/>
            </a:lvl5pPr>
          </a:lstStyle>
          <a:p>
            <a:pPr lvl="0"/>
            <a:r>
              <a:rPr lang="en-US"/>
              <a:t>Click to edit Master text styles</a:t>
            </a:r>
          </a:p>
        </p:txBody>
      </p:sp>
      <p:sp>
        <p:nvSpPr>
          <p:cNvPr id="12" name="Title 1"/>
          <p:cNvSpPr>
            <a:spLocks noGrp="1"/>
          </p:cNvSpPr>
          <p:nvPr>
            <p:ph type="title" hasCustomPrompt="1"/>
          </p:nvPr>
        </p:nvSpPr>
        <p:spPr>
          <a:xfrm>
            <a:off x="223838" y="139968"/>
            <a:ext cx="6629400" cy="310792"/>
          </a:xfrm>
        </p:spPr>
        <p:txBody>
          <a:bodyPr anchor="ct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13" name="Subtitle 2"/>
          <p:cNvSpPr>
            <a:spLocks noGrp="1"/>
          </p:cNvSpPr>
          <p:nvPr>
            <p:ph type="subTitle" idx="15"/>
          </p:nvPr>
        </p:nvSpPr>
        <p:spPr>
          <a:xfrm>
            <a:off x="223837" y="469984"/>
            <a:ext cx="6629402" cy="285129"/>
          </a:xfrm>
        </p:spPr>
        <p:txBody>
          <a:bodyPr anchor="ct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576529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838" y="120650"/>
            <a:ext cx="6629400" cy="668189"/>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223837" y="1044575"/>
            <a:ext cx="8696325" cy="360045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4"/>
          </p:nvPr>
        </p:nvSpPr>
        <p:spPr>
          <a:xfrm>
            <a:off x="8197703" y="4676924"/>
            <a:ext cx="722460" cy="396082"/>
          </a:xfrm>
          <a:prstGeom prst="rect">
            <a:avLst/>
          </a:prstGeom>
        </p:spPr>
        <p:txBody>
          <a:bodyPr vert="horz" lIns="0" tIns="0" rIns="0" bIns="0" rtlCol="0" anchor="b" anchorCtr="0"/>
          <a:lstStyle>
            <a:lvl1pPr algn="r">
              <a:defRPr sz="700">
                <a:solidFill>
                  <a:schemeClr val="tx1"/>
                </a:solidFill>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pic>
        <p:nvPicPr>
          <p:cNvPr id="9" name="Picture 8"/>
          <p:cNvPicPr>
            <a:picLocks noChangeAspect="1"/>
          </p:cNvPicPr>
          <p:nvPr userDrawn="1"/>
        </p:nvPicPr>
        <p:blipFill>
          <a:blip r:embed="rId28" cstate="print">
            <a:extLst>
              <a:ext uri="{28A0092B-C50C-407E-A947-70E740481C1C}">
                <a14:useLocalDpi xmlns:a14="http://schemas.microsoft.com/office/drawing/2010/main"/>
              </a:ext>
            </a:extLst>
          </a:blip>
          <a:stretch>
            <a:fillRect/>
          </a:stretch>
        </p:blipFill>
        <p:spPr>
          <a:xfrm>
            <a:off x="7298623" y="210089"/>
            <a:ext cx="1621540" cy="402337"/>
          </a:xfrm>
          <a:prstGeom prst="rect">
            <a:avLst/>
          </a:prstGeom>
        </p:spPr>
      </p:pic>
      <p:cxnSp>
        <p:nvCxnSpPr>
          <p:cNvPr id="8" name="Straight Connector 7"/>
          <p:cNvCxnSpPr/>
          <p:nvPr userDrawn="1"/>
        </p:nvCxnSpPr>
        <p:spPr>
          <a:xfrm>
            <a:off x="223838" y="820738"/>
            <a:ext cx="8696325"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userDrawn="1"/>
        </p:nvGrpSpPr>
        <p:grpSpPr>
          <a:xfrm>
            <a:off x="120442" y="4858326"/>
            <a:ext cx="1404000" cy="216000"/>
            <a:chOff x="120441" y="4827685"/>
            <a:chExt cx="1468331" cy="231017"/>
          </a:xfrm>
        </p:grpSpPr>
        <p:pic>
          <p:nvPicPr>
            <p:cNvPr id="10" name="Picture 9"/>
            <p:cNvPicPr>
              <a:picLocks noChangeAspect="1"/>
            </p:cNvPicPr>
            <p:nvPr/>
          </p:nvPicPr>
          <p:blipFill rotWithShape="1">
            <a:blip r:embed="rId29"/>
            <a:srcRect r="84701"/>
            <a:stretch/>
          </p:blipFill>
          <p:spPr>
            <a:xfrm>
              <a:off x="120441" y="4827685"/>
              <a:ext cx="232235" cy="231017"/>
            </a:xfrm>
            <a:prstGeom prst="rect">
              <a:avLst/>
            </a:prstGeom>
          </p:spPr>
        </p:pic>
        <p:pic>
          <p:nvPicPr>
            <p:cNvPr id="11" name="Picture 10"/>
            <p:cNvPicPr>
              <a:picLocks noChangeAspect="1"/>
            </p:cNvPicPr>
            <p:nvPr/>
          </p:nvPicPr>
          <p:blipFill rotWithShape="1">
            <a:blip r:embed="rId29"/>
            <a:srcRect l="21215" r="63486"/>
            <a:stretch/>
          </p:blipFill>
          <p:spPr>
            <a:xfrm>
              <a:off x="429465" y="4827685"/>
              <a:ext cx="232235" cy="231017"/>
            </a:xfrm>
            <a:prstGeom prst="rect">
              <a:avLst/>
            </a:prstGeom>
          </p:spPr>
        </p:pic>
        <p:pic>
          <p:nvPicPr>
            <p:cNvPr id="12" name="Picture 11"/>
            <p:cNvPicPr>
              <a:picLocks noChangeAspect="1"/>
            </p:cNvPicPr>
            <p:nvPr/>
          </p:nvPicPr>
          <p:blipFill rotWithShape="1">
            <a:blip r:embed="rId29"/>
            <a:srcRect l="42350" r="42350"/>
            <a:stretch/>
          </p:blipFill>
          <p:spPr>
            <a:xfrm>
              <a:off x="738489" y="4827685"/>
              <a:ext cx="232235" cy="231017"/>
            </a:xfrm>
            <a:prstGeom prst="rect">
              <a:avLst/>
            </a:prstGeom>
          </p:spPr>
        </p:pic>
        <p:pic>
          <p:nvPicPr>
            <p:cNvPr id="13" name="Picture 12"/>
            <p:cNvPicPr>
              <a:picLocks noChangeAspect="1"/>
            </p:cNvPicPr>
            <p:nvPr/>
          </p:nvPicPr>
          <p:blipFill rotWithShape="1">
            <a:blip r:embed="rId29"/>
            <a:srcRect l="63529" r="21171"/>
            <a:stretch/>
          </p:blipFill>
          <p:spPr>
            <a:xfrm>
              <a:off x="1047513" y="4827685"/>
              <a:ext cx="232235" cy="231017"/>
            </a:xfrm>
            <a:prstGeom prst="rect">
              <a:avLst/>
            </a:prstGeom>
          </p:spPr>
        </p:pic>
        <p:pic>
          <p:nvPicPr>
            <p:cNvPr id="14" name="Picture 13"/>
            <p:cNvPicPr>
              <a:picLocks noChangeAspect="1"/>
            </p:cNvPicPr>
            <p:nvPr/>
          </p:nvPicPr>
          <p:blipFill rotWithShape="1">
            <a:blip r:embed="rId29"/>
            <a:srcRect l="84783" r="-83"/>
            <a:stretch/>
          </p:blipFill>
          <p:spPr>
            <a:xfrm>
              <a:off x="1356537" y="4827685"/>
              <a:ext cx="232235" cy="231017"/>
            </a:xfrm>
            <a:prstGeom prst="rect">
              <a:avLst/>
            </a:prstGeom>
          </p:spPr>
        </p:pic>
      </p:grpSp>
    </p:spTree>
    <p:extLst>
      <p:ext uri="{BB962C8B-B14F-4D97-AF65-F5344CB8AC3E}">
        <p14:creationId xmlns:p14="http://schemas.microsoft.com/office/powerpoint/2010/main" val="221631046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69" r:id="rId16"/>
    <p:sldLayoutId id="2147483649" r:id="rId17"/>
    <p:sldLayoutId id="2147483650" r:id="rId18"/>
    <p:sldLayoutId id="2147483665" r:id="rId19"/>
    <p:sldLayoutId id="2147483652" r:id="rId20"/>
    <p:sldLayoutId id="2147483656" r:id="rId21"/>
    <p:sldLayoutId id="2147483659" r:id="rId22"/>
    <p:sldLayoutId id="2147483657" r:id="rId23"/>
    <p:sldLayoutId id="2147483661" r:id="rId24"/>
    <p:sldLayoutId id="2147483662" r:id="rId25"/>
    <p:sldLayoutId id="2147483663" r:id="rId26"/>
  </p:sldLayoutIdLst>
  <p:hf hdr="0" dt="0"/>
  <p:txStyles>
    <p:titleStyle>
      <a:lvl1pPr marL="0" indent="0" algn="l" defTabSz="914400" rtl="0" eaLnBrk="1" latinLnBrk="0" hangingPunct="1">
        <a:lnSpc>
          <a:spcPct val="100000"/>
        </a:lnSpc>
        <a:spcBef>
          <a:spcPct val="0"/>
        </a:spcBef>
        <a:buFont typeface="Arial" panose="020B0604020202020204" pitchFamily="34" charset="0"/>
        <a:buNone/>
        <a:defRPr sz="1800" b="1" kern="1200">
          <a:solidFill>
            <a:schemeClr val="tx1"/>
          </a:solidFill>
          <a:latin typeface="JLR Emeric SemiBold" panose="02000503040000020004" pitchFamily="2" charset="0"/>
          <a:ea typeface="+mj-ea"/>
          <a:cs typeface="+mj-cs"/>
        </a:defRPr>
      </a:lvl1pPr>
    </p:titleStyle>
    <p:bodyStyle>
      <a:lvl1pPr marL="0" indent="0" algn="l" defTabSz="914400" rtl="0" eaLnBrk="1" latinLnBrk="0" hangingPunct="1">
        <a:spcBef>
          <a:spcPts val="600"/>
        </a:spcBef>
        <a:buFont typeface="Arial" panose="020B0604020202020204" pitchFamily="34" charset="0"/>
        <a:buNone/>
        <a:defRPr sz="1600" kern="1200">
          <a:solidFill>
            <a:schemeClr val="tx1"/>
          </a:solidFill>
          <a:latin typeface="JLR Emeric ExtraLight" panose="02000503040000020004" pitchFamily="2" charset="0"/>
          <a:ea typeface="+mn-ea"/>
          <a:cs typeface="+mn-cs"/>
        </a:defRPr>
      </a:lvl1pPr>
      <a:lvl2pPr marL="360000" indent="-180000" algn="l" defTabSz="914400" rtl="0" eaLnBrk="1" latinLnBrk="0" hangingPunct="1">
        <a:spcBef>
          <a:spcPts val="600"/>
        </a:spcBef>
        <a:buFont typeface="Arial" panose="020B0604020202020204" pitchFamily="34" charset="0"/>
        <a:buChar char="−"/>
        <a:defRPr sz="1800" kern="1200">
          <a:solidFill>
            <a:schemeClr val="tx1"/>
          </a:solidFill>
          <a:latin typeface="+mn-lt"/>
          <a:ea typeface="+mn-ea"/>
          <a:cs typeface="+mn-cs"/>
        </a:defRPr>
      </a:lvl2pPr>
      <a:lvl3pPr marL="449263" indent="-179388" algn="l" defTabSz="914400" rtl="0" eaLnBrk="1" latinLnBrk="0" hangingPunct="1">
        <a:spcBef>
          <a:spcPts val="600"/>
        </a:spcBef>
        <a:buFont typeface="Arial" panose="020B0604020202020204" pitchFamily="34" charset="0"/>
        <a:buChar char="−"/>
        <a:defRPr sz="1600" kern="1200">
          <a:solidFill>
            <a:schemeClr val="tx1"/>
          </a:solidFill>
          <a:latin typeface="JLR Emeric ExtraLight" panose="02000503040000020004" pitchFamily="2" charset="0"/>
          <a:ea typeface="+mn-ea"/>
          <a:cs typeface="+mn-cs"/>
        </a:defRPr>
      </a:lvl3pPr>
      <a:lvl4pPr marL="625475" indent="-179388" algn="l" defTabSz="914400" rtl="0" eaLnBrk="1" latinLnBrk="0" hangingPunct="1">
        <a:spcBef>
          <a:spcPts val="600"/>
        </a:spcBef>
        <a:buFont typeface="Arial" panose="020B0604020202020204" pitchFamily="34" charset="0"/>
        <a:buChar char="−"/>
        <a:defRPr sz="1400" kern="1200">
          <a:solidFill>
            <a:schemeClr val="tx1"/>
          </a:solidFill>
          <a:latin typeface="JLR Emeric ExtraLight" panose="02000503040000020004" pitchFamily="2" charset="0"/>
          <a:ea typeface="+mn-ea"/>
          <a:cs typeface="+mn-cs"/>
        </a:defRPr>
      </a:lvl4pPr>
      <a:lvl5pPr marL="808038" indent="-180975" algn="l" defTabSz="914400" rtl="0" eaLnBrk="1" latinLnBrk="0" hangingPunct="1">
        <a:spcBef>
          <a:spcPts val="600"/>
        </a:spcBef>
        <a:buFont typeface="Arial" panose="020B0604020202020204" pitchFamily="34" charset="0"/>
        <a:buChar char="−"/>
        <a:tabLst/>
        <a:defRPr sz="1400" kern="1200">
          <a:solidFill>
            <a:schemeClr val="tx1"/>
          </a:solidFill>
          <a:latin typeface="JLR Emeric ExtraLight" panose="02000503040000020004" pitchFamily="2" charset="0"/>
          <a:ea typeface="+mn-ea"/>
          <a:cs typeface="+mn-cs"/>
        </a:defRPr>
      </a:lvl5pPr>
      <a:lvl6pPr marL="982663" indent="-180975" algn="l" defTabSz="914400" rtl="0" eaLnBrk="1" latinLnBrk="0" hangingPunct="1">
        <a:spcBef>
          <a:spcPts val="600"/>
        </a:spcBef>
        <a:buFont typeface="Arial" panose="020B0604020202020204" pitchFamily="34" charset="0"/>
        <a:buChar char="−"/>
        <a:defRPr sz="1400" kern="1200">
          <a:solidFill>
            <a:schemeClr val="tx1"/>
          </a:solidFill>
          <a:latin typeface="JLR Emeric ExtraLight" panose="02000503040000020004" pitchFamily="2"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6.png"/><Relationship Id="rId2" Type="http://schemas.openxmlformats.org/officeDocument/2006/relationships/oleObject" Target="../embeddings/oleObject1.bin"/><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Side profile of two cars, parked facing each other on the side of a road. In the background a hilly vista. The car on the left is a silver Jaguar I-Pace. The car on the right is a silver Range Rover Vela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149" r="149"/>
          <a:stretch>
            <a:fillRect/>
          </a:stretch>
        </p:blipFill>
        <p:spPr/>
      </p:pic>
      <p:sp>
        <p:nvSpPr>
          <p:cNvPr id="5" name="Title 4"/>
          <p:cNvSpPr>
            <a:spLocks noGrp="1"/>
          </p:cNvSpPr>
          <p:nvPr>
            <p:ph type="ctrTitle"/>
          </p:nvPr>
        </p:nvSpPr>
        <p:spPr/>
        <p:txBody>
          <a:bodyPr/>
          <a:lstStyle/>
          <a:p>
            <a:r>
              <a:rPr lang="en-GB" dirty="0"/>
              <a:t>Data engineering bootcamp – cohort 2</a:t>
            </a:r>
          </a:p>
        </p:txBody>
      </p:sp>
      <p:sp>
        <p:nvSpPr>
          <p:cNvPr id="6" name="Subtitle 5"/>
          <p:cNvSpPr>
            <a:spLocks noGrp="1"/>
          </p:cNvSpPr>
          <p:nvPr>
            <p:ph type="subTitle" idx="1"/>
          </p:nvPr>
        </p:nvSpPr>
        <p:spPr/>
        <p:txBody>
          <a:bodyPr/>
          <a:lstStyle/>
          <a:p>
            <a:r>
              <a:rPr lang="en-GB" dirty="0"/>
              <a:t>End of week 6 – technical update</a:t>
            </a:r>
          </a:p>
        </p:txBody>
      </p:sp>
      <p:grpSp>
        <p:nvGrpSpPr>
          <p:cNvPr id="2" name="Group 1" descr="Use imagery from the JLR HUB ">
            <a:extLst>
              <a:ext uri="{FF2B5EF4-FFF2-40B4-BE49-F238E27FC236}">
                <a16:creationId xmlns:a16="http://schemas.microsoft.com/office/drawing/2014/main" id="{7AAE3342-B6D2-4DEF-96A5-781BAF7D337B}"/>
              </a:ext>
            </a:extLst>
          </p:cNvPr>
          <p:cNvGrpSpPr/>
          <p:nvPr/>
        </p:nvGrpSpPr>
        <p:grpSpPr>
          <a:xfrm>
            <a:off x="-1272987" y="1127051"/>
            <a:ext cx="1187928" cy="1522251"/>
            <a:chOff x="-1272987" y="1127051"/>
            <a:chExt cx="1187928" cy="1522251"/>
          </a:xfrm>
        </p:grpSpPr>
        <p:cxnSp>
          <p:nvCxnSpPr>
            <p:cNvPr id="9" name="Straight Arrow Connector 8"/>
            <p:cNvCxnSpPr/>
            <p:nvPr/>
          </p:nvCxnSpPr>
          <p:spPr>
            <a:xfrm>
              <a:off x="-691116" y="1127051"/>
              <a:ext cx="606056" cy="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272987" y="1171376"/>
              <a:ext cx="1187928" cy="1477926"/>
            </a:xfrm>
            <a:prstGeom prst="rect">
              <a:avLst/>
            </a:prstGeom>
            <a:noFill/>
          </p:spPr>
          <p:txBody>
            <a:bodyPr wrap="square" lIns="0" tIns="0" rIns="0" bIns="0" rtlCol="0">
              <a:noAutofit/>
            </a:bodyPr>
            <a:lstStyle/>
            <a:p>
              <a:r>
                <a:rPr lang="en-GB" sz="1400" dirty="0">
                  <a:latin typeface="JLR Emeric" panose="02000503040000020004" pitchFamily="2" charset="0"/>
                </a:rPr>
                <a:t>Use imagery from the JLR HUB – thejlrhub.com</a:t>
              </a:r>
            </a:p>
          </p:txBody>
        </p:sp>
      </p:grpSp>
      <p:sp>
        <p:nvSpPr>
          <p:cNvPr id="7" name="Text Placeholder 6"/>
          <p:cNvSpPr>
            <a:spLocks noGrp="1"/>
          </p:cNvSpPr>
          <p:nvPr>
            <p:ph type="body" sz="quarter" idx="10"/>
          </p:nvPr>
        </p:nvSpPr>
        <p:spPr>
          <a:xfrm>
            <a:off x="223837" y="4534528"/>
            <a:ext cx="2203450" cy="498475"/>
          </a:xfrm>
        </p:spPr>
        <p:txBody>
          <a:bodyPr/>
          <a:lstStyle/>
          <a:p>
            <a:r>
              <a:rPr lang="en-GB" dirty="0"/>
              <a:t>Ajay Taneja</a:t>
            </a:r>
            <a:br>
              <a:rPr lang="en-GB" dirty="0"/>
            </a:br>
            <a:r>
              <a:rPr lang="en-GB" dirty="0"/>
              <a:t>21 October 2022</a:t>
            </a:r>
          </a:p>
          <a:p>
            <a:endParaRPr lang="en-GB" dirty="0"/>
          </a:p>
        </p:txBody>
      </p:sp>
    </p:spTree>
    <p:extLst>
      <p:ext uri="{BB962C8B-B14F-4D97-AF65-F5344CB8AC3E}">
        <p14:creationId xmlns:p14="http://schemas.microsoft.com/office/powerpoint/2010/main" val="3327534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26AAC-47E7-ACDB-7DE2-9EFD8604C7CB}"/>
              </a:ext>
            </a:extLst>
          </p:cNvPr>
          <p:cNvSpPr>
            <a:spLocks noGrp="1"/>
          </p:cNvSpPr>
          <p:nvPr>
            <p:ph type="title"/>
          </p:nvPr>
        </p:nvSpPr>
        <p:spPr/>
        <p:txBody>
          <a:bodyPr/>
          <a:lstStyle/>
          <a:p>
            <a:r>
              <a:rPr lang="en-GB" dirty="0"/>
              <a:t>Data Engineering Bootcamp</a:t>
            </a:r>
          </a:p>
        </p:txBody>
      </p:sp>
      <p:sp>
        <p:nvSpPr>
          <p:cNvPr id="3" name="Content Placeholder 2">
            <a:extLst>
              <a:ext uri="{FF2B5EF4-FFF2-40B4-BE49-F238E27FC236}">
                <a16:creationId xmlns:a16="http://schemas.microsoft.com/office/drawing/2014/main" id="{D8E6DFCD-8FA2-5FC7-3B31-F3D6298A9056}"/>
              </a:ext>
            </a:extLst>
          </p:cNvPr>
          <p:cNvSpPr>
            <a:spLocks noGrp="1"/>
          </p:cNvSpPr>
          <p:nvPr>
            <p:ph idx="1"/>
          </p:nvPr>
        </p:nvSpPr>
        <p:spPr>
          <a:xfrm>
            <a:off x="223837" y="911952"/>
            <a:ext cx="8696325" cy="3600450"/>
          </a:xfrm>
        </p:spPr>
        <p:txBody>
          <a:bodyPr/>
          <a:lstStyle/>
          <a:p>
            <a:pPr marL="285750" indent="-285750">
              <a:buFont typeface="Arial" panose="020B0604020202020204" pitchFamily="34" charset="0"/>
              <a:buChar char="•"/>
            </a:pPr>
            <a:r>
              <a:rPr lang="en-GB" sz="2800" dirty="0"/>
              <a:t>Technical Topics overview</a:t>
            </a:r>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r>
              <a:rPr lang="en-GB" sz="2800" dirty="0"/>
              <a:t>About the Mini Project</a:t>
            </a:r>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r>
              <a:rPr lang="en-GB" sz="2800" dirty="0"/>
              <a:t>Demonstration </a:t>
            </a:r>
          </a:p>
          <a:p>
            <a:pPr marL="906463" lvl="1" indent="-457200">
              <a:buFont typeface="Courier New" panose="02070309020205020404" pitchFamily="49" charset="0"/>
              <a:buChar char="o"/>
            </a:pPr>
            <a:r>
              <a:rPr lang="en-GB" sz="2800" dirty="0"/>
              <a:t>ER Diagram</a:t>
            </a:r>
          </a:p>
          <a:p>
            <a:pPr marL="906463" lvl="1" indent="-457200">
              <a:buFont typeface="Courier New" panose="02070309020205020404" pitchFamily="49" charset="0"/>
              <a:buChar char="o"/>
            </a:pPr>
            <a:r>
              <a:rPr lang="en-GB" sz="2800" dirty="0"/>
              <a:t>Code architecture overview</a:t>
            </a:r>
          </a:p>
          <a:p>
            <a:pPr marL="906463" lvl="1" indent="-457200">
              <a:buFont typeface="Courier New" panose="02070309020205020404" pitchFamily="49" charset="0"/>
              <a:buChar char="o"/>
            </a:pPr>
            <a:r>
              <a:rPr lang="en-GB" sz="2800" dirty="0"/>
              <a:t>Demo (Application | Unit tests)</a:t>
            </a:r>
          </a:p>
        </p:txBody>
      </p:sp>
      <p:sp>
        <p:nvSpPr>
          <p:cNvPr id="4" name="Slide Number Placeholder 3">
            <a:extLst>
              <a:ext uri="{FF2B5EF4-FFF2-40B4-BE49-F238E27FC236}">
                <a16:creationId xmlns:a16="http://schemas.microsoft.com/office/drawing/2014/main" id="{002F3382-F47F-A36D-468D-9F534210AF77}"/>
              </a:ext>
            </a:extLst>
          </p:cNvPr>
          <p:cNvSpPr>
            <a:spLocks noGrp="1"/>
          </p:cNvSpPr>
          <p:nvPr>
            <p:ph type="sldNum" sz="quarter" idx="12"/>
          </p:nvPr>
        </p:nvSpPr>
        <p:spPr/>
        <p:txBody>
          <a:bodyPr/>
          <a:lstStyle/>
          <a:p>
            <a:fld id="{C554A706-D19D-4C79-97F9-BC489483F7EF}" type="slidenum">
              <a:rPr lang="en-GB" smtClean="0">
                <a:solidFill>
                  <a:srgbClr val="131313"/>
                </a:solidFill>
              </a:rPr>
              <a:pPr/>
              <a:t>2</a:t>
            </a:fld>
            <a:endParaRPr lang="en-GB" dirty="0">
              <a:solidFill>
                <a:srgbClr val="131313"/>
              </a:solidFill>
            </a:endParaRPr>
          </a:p>
        </p:txBody>
      </p:sp>
      <p:sp>
        <p:nvSpPr>
          <p:cNvPr id="5" name="Subtitle 4">
            <a:extLst>
              <a:ext uri="{FF2B5EF4-FFF2-40B4-BE49-F238E27FC236}">
                <a16:creationId xmlns:a16="http://schemas.microsoft.com/office/drawing/2014/main" id="{460CCCDD-A863-4CC1-FCD4-C55A00E3CDE9}"/>
              </a:ext>
            </a:extLst>
          </p:cNvPr>
          <p:cNvSpPr>
            <a:spLocks noGrp="1"/>
          </p:cNvSpPr>
          <p:nvPr>
            <p:ph type="subTitle" idx="13"/>
          </p:nvPr>
        </p:nvSpPr>
        <p:spPr/>
        <p:txBody>
          <a:bodyPr/>
          <a:lstStyle/>
          <a:p>
            <a:r>
              <a:rPr lang="en-GB" dirty="0"/>
              <a:t>Agenda</a:t>
            </a:r>
          </a:p>
        </p:txBody>
      </p:sp>
    </p:spTree>
    <p:extLst>
      <p:ext uri="{BB962C8B-B14F-4D97-AF65-F5344CB8AC3E}">
        <p14:creationId xmlns:p14="http://schemas.microsoft.com/office/powerpoint/2010/main" val="660362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a:latin typeface="JLR Emeric SemiBold" panose="02000503040000020004" pitchFamily="2" charset="0"/>
              </a:rPr>
              <a:t>About the Bootcamp</a:t>
            </a:r>
          </a:p>
        </p:txBody>
      </p:sp>
      <p:sp>
        <p:nvSpPr>
          <p:cNvPr id="10" name="Subtitle 9"/>
          <p:cNvSpPr>
            <a:spLocks noGrp="1"/>
          </p:cNvSpPr>
          <p:nvPr>
            <p:ph type="subTitle" idx="13"/>
          </p:nvPr>
        </p:nvSpPr>
        <p:spPr/>
        <p:txBody>
          <a:bodyPr/>
          <a:lstStyle/>
          <a:p>
            <a:r>
              <a:rPr lang="en-GB" dirty="0">
                <a:latin typeface="JLR Emeric" panose="02000503040000020004" pitchFamily="2" charset="0"/>
              </a:rPr>
              <a:t>Technical topics overview</a:t>
            </a:r>
          </a:p>
        </p:txBody>
      </p:sp>
      <p:sp>
        <p:nvSpPr>
          <p:cNvPr id="9" name="Content Placeholder 8"/>
          <p:cNvSpPr>
            <a:spLocks noGrp="1"/>
          </p:cNvSpPr>
          <p:nvPr>
            <p:ph idx="1"/>
          </p:nvPr>
        </p:nvSpPr>
        <p:spPr>
          <a:xfrm>
            <a:off x="86884" y="849883"/>
            <a:ext cx="4485116" cy="3600450"/>
          </a:xfrm>
        </p:spPr>
        <p:txBody>
          <a:bodyPr/>
          <a:lstStyle/>
          <a:p>
            <a:pPr marL="285750" indent="-285750">
              <a:buFont typeface="Arial" panose="020B0604020202020204" pitchFamily="34" charset="0"/>
              <a:buChar char="•"/>
            </a:pPr>
            <a:r>
              <a:rPr lang="en-GB" sz="1200" dirty="0"/>
              <a:t>Fundamentals of Programming</a:t>
            </a:r>
          </a:p>
          <a:p>
            <a:endParaRPr lang="en-GB" sz="1200" dirty="0"/>
          </a:p>
          <a:p>
            <a:pPr marL="285750" indent="-285750">
              <a:buFont typeface="Arial" panose="020B0604020202020204" pitchFamily="34" charset="0"/>
              <a:buChar char="•"/>
            </a:pPr>
            <a:r>
              <a:rPr lang="en-GB" sz="1200" dirty="0"/>
              <a:t>VS Code: Shortcuts | Tips and Tricks</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Python Ecosystem | Modules, Unit-tests, OOPS concepts</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Virtual Environment</a:t>
            </a:r>
          </a:p>
          <a:p>
            <a:endParaRPr lang="en-GB" sz="1200" dirty="0"/>
          </a:p>
          <a:p>
            <a:pPr marL="285750" indent="-285750">
              <a:buFont typeface="Arial" panose="020B0604020202020204" pitchFamily="34" charset="0"/>
              <a:buChar char="•"/>
            </a:pPr>
            <a:r>
              <a:rPr lang="en-GB" sz="1200" dirty="0"/>
              <a:t>Data Persistence : Text files |  JSON files | SQL Database</a:t>
            </a:r>
          </a:p>
          <a:p>
            <a:endParaRPr lang="en-GB" sz="1200" dirty="0"/>
          </a:p>
          <a:p>
            <a:pPr marL="285750" indent="-285750">
              <a:buFont typeface="Arial" panose="020B0604020202020204" pitchFamily="34" charset="0"/>
              <a:buChar char="•"/>
            </a:pPr>
            <a:r>
              <a:rPr lang="en-GB" sz="1200" dirty="0"/>
              <a:t>GIT</a:t>
            </a:r>
          </a:p>
          <a:p>
            <a:endParaRPr lang="en-GB" sz="1200" dirty="0"/>
          </a:p>
          <a:p>
            <a:pPr marL="285750" indent="-285750">
              <a:buFont typeface="Arial" panose="020B0604020202020204" pitchFamily="34" charset="0"/>
              <a:buChar char="•"/>
            </a:pPr>
            <a:r>
              <a:rPr lang="en-GB" sz="1200" dirty="0"/>
              <a:t>Databases | SQL | </a:t>
            </a:r>
            <a:r>
              <a:rPr lang="en-GB" sz="1200" dirty="0" err="1"/>
              <a:t>PyMySQL</a:t>
            </a:r>
            <a:endParaRPr lang="en-GB" sz="1200" dirty="0"/>
          </a:p>
          <a:p>
            <a:endParaRPr lang="en-GB" sz="1200" dirty="0"/>
          </a:p>
          <a:p>
            <a:pPr marL="285750" indent="-285750">
              <a:buFont typeface="Arial" panose="020B0604020202020204" pitchFamily="34" charset="0"/>
              <a:buChar char="•"/>
            </a:pPr>
            <a:r>
              <a:rPr lang="en-GB" sz="1200" dirty="0"/>
              <a:t>APIs, Data Visualisation, Data Normalisation</a:t>
            </a:r>
          </a:p>
          <a:p>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
        <p:nvSpPr>
          <p:cNvPr id="5" name="Slide Number Placeholder 4"/>
          <p:cNvSpPr>
            <a:spLocks noGrp="1"/>
          </p:cNvSpPr>
          <p:nvPr>
            <p:ph type="sldNum" sz="quarter" idx="12"/>
          </p:nvPr>
        </p:nvSpPr>
        <p:spPr/>
        <p:txBody>
          <a:bodyPr/>
          <a:lstStyle/>
          <a:p>
            <a:fld id="{C554A706-D19D-4C79-97F9-BC489483F7EF}" type="slidenum">
              <a:rPr lang="en-GB" smtClean="0">
                <a:solidFill>
                  <a:srgbClr val="131313"/>
                </a:solidFill>
              </a:rPr>
              <a:pPr/>
              <a:t>3</a:t>
            </a:fld>
            <a:endParaRPr lang="en-GB" dirty="0">
              <a:solidFill>
                <a:srgbClr val="131313"/>
              </a:solidFill>
            </a:endParaRPr>
          </a:p>
        </p:txBody>
      </p:sp>
      <p:pic>
        <p:nvPicPr>
          <p:cNvPr id="3" name="Picture 2">
            <a:extLst>
              <a:ext uri="{FF2B5EF4-FFF2-40B4-BE49-F238E27FC236}">
                <a16:creationId xmlns:a16="http://schemas.microsoft.com/office/drawing/2014/main" id="{E32623E1-5620-BCB7-D173-0383CFE25FA0}"/>
              </a:ext>
            </a:extLst>
          </p:cNvPr>
          <p:cNvPicPr>
            <a:picLocks noChangeAspect="1"/>
          </p:cNvPicPr>
          <p:nvPr/>
        </p:nvPicPr>
        <p:blipFill>
          <a:blip r:embed="rId3"/>
          <a:stretch>
            <a:fillRect/>
          </a:stretch>
        </p:blipFill>
        <p:spPr>
          <a:xfrm>
            <a:off x="4563677" y="2283370"/>
            <a:ext cx="2785110" cy="1419225"/>
          </a:xfrm>
          <a:prstGeom prst="rect">
            <a:avLst/>
          </a:prstGeom>
        </p:spPr>
      </p:pic>
      <p:pic>
        <p:nvPicPr>
          <p:cNvPr id="6" name="Picture 5">
            <a:extLst>
              <a:ext uri="{FF2B5EF4-FFF2-40B4-BE49-F238E27FC236}">
                <a16:creationId xmlns:a16="http://schemas.microsoft.com/office/drawing/2014/main" id="{366E4905-37F5-DB2F-F7EF-232E8815F7DC}"/>
              </a:ext>
            </a:extLst>
          </p:cNvPr>
          <p:cNvPicPr>
            <a:picLocks noChangeAspect="1"/>
          </p:cNvPicPr>
          <p:nvPr/>
        </p:nvPicPr>
        <p:blipFill>
          <a:blip r:embed="rId4"/>
          <a:stretch>
            <a:fillRect/>
          </a:stretch>
        </p:blipFill>
        <p:spPr>
          <a:xfrm>
            <a:off x="4793326" y="857323"/>
            <a:ext cx="2211610" cy="1187006"/>
          </a:xfrm>
          <a:prstGeom prst="rect">
            <a:avLst/>
          </a:prstGeom>
        </p:spPr>
      </p:pic>
      <p:pic>
        <p:nvPicPr>
          <p:cNvPr id="11" name="Picture 10">
            <a:extLst>
              <a:ext uri="{FF2B5EF4-FFF2-40B4-BE49-F238E27FC236}">
                <a16:creationId xmlns:a16="http://schemas.microsoft.com/office/drawing/2014/main" id="{D6028D3A-A66A-992F-02AA-52BA68D26263}"/>
              </a:ext>
            </a:extLst>
          </p:cNvPr>
          <p:cNvPicPr>
            <a:picLocks noChangeAspect="1"/>
          </p:cNvPicPr>
          <p:nvPr/>
        </p:nvPicPr>
        <p:blipFill>
          <a:blip r:embed="rId5"/>
          <a:stretch>
            <a:fillRect/>
          </a:stretch>
        </p:blipFill>
        <p:spPr>
          <a:xfrm>
            <a:off x="7544717" y="2176685"/>
            <a:ext cx="1696403" cy="1968818"/>
          </a:xfrm>
          <a:prstGeom prst="rect">
            <a:avLst/>
          </a:prstGeom>
        </p:spPr>
      </p:pic>
      <p:pic>
        <p:nvPicPr>
          <p:cNvPr id="17" name="Picture 16">
            <a:extLst>
              <a:ext uri="{FF2B5EF4-FFF2-40B4-BE49-F238E27FC236}">
                <a16:creationId xmlns:a16="http://schemas.microsoft.com/office/drawing/2014/main" id="{9B349571-D890-F30A-DD26-6AF179BB4B90}"/>
              </a:ext>
            </a:extLst>
          </p:cNvPr>
          <p:cNvPicPr>
            <a:picLocks noChangeAspect="1"/>
          </p:cNvPicPr>
          <p:nvPr/>
        </p:nvPicPr>
        <p:blipFill>
          <a:blip r:embed="rId6"/>
          <a:stretch>
            <a:fillRect/>
          </a:stretch>
        </p:blipFill>
        <p:spPr>
          <a:xfrm>
            <a:off x="7348787" y="857323"/>
            <a:ext cx="1697831" cy="1166813"/>
          </a:xfrm>
          <a:prstGeom prst="rect">
            <a:avLst/>
          </a:prstGeom>
        </p:spPr>
      </p:pic>
      <p:pic>
        <p:nvPicPr>
          <p:cNvPr id="19" name="Picture 18">
            <a:extLst>
              <a:ext uri="{FF2B5EF4-FFF2-40B4-BE49-F238E27FC236}">
                <a16:creationId xmlns:a16="http://schemas.microsoft.com/office/drawing/2014/main" id="{794FC26A-0873-C38F-6836-D8CB090B3160}"/>
              </a:ext>
            </a:extLst>
          </p:cNvPr>
          <p:cNvPicPr>
            <a:picLocks noChangeAspect="1"/>
          </p:cNvPicPr>
          <p:nvPr/>
        </p:nvPicPr>
        <p:blipFill>
          <a:blip r:embed="rId7"/>
          <a:stretch>
            <a:fillRect/>
          </a:stretch>
        </p:blipFill>
        <p:spPr>
          <a:xfrm>
            <a:off x="4826204" y="3807137"/>
            <a:ext cx="817245" cy="910114"/>
          </a:xfrm>
          <a:prstGeom prst="rect">
            <a:avLst/>
          </a:prstGeom>
        </p:spPr>
      </p:pic>
      <p:pic>
        <p:nvPicPr>
          <p:cNvPr id="21" name="Picture 20">
            <a:extLst>
              <a:ext uri="{FF2B5EF4-FFF2-40B4-BE49-F238E27FC236}">
                <a16:creationId xmlns:a16="http://schemas.microsoft.com/office/drawing/2014/main" id="{32769A56-CA5F-EC87-FAA1-ACA7F4ADBD3C}"/>
              </a:ext>
            </a:extLst>
          </p:cNvPr>
          <p:cNvPicPr>
            <a:picLocks noChangeAspect="1"/>
          </p:cNvPicPr>
          <p:nvPr/>
        </p:nvPicPr>
        <p:blipFill>
          <a:blip r:embed="rId8"/>
          <a:stretch>
            <a:fillRect/>
          </a:stretch>
        </p:blipFill>
        <p:spPr>
          <a:xfrm>
            <a:off x="5861633" y="3941636"/>
            <a:ext cx="990124" cy="764858"/>
          </a:xfrm>
          <a:prstGeom prst="rect">
            <a:avLst/>
          </a:prstGeom>
        </p:spPr>
      </p:pic>
      <p:sp>
        <p:nvSpPr>
          <p:cNvPr id="22" name="TextBox 21">
            <a:extLst>
              <a:ext uri="{FF2B5EF4-FFF2-40B4-BE49-F238E27FC236}">
                <a16:creationId xmlns:a16="http://schemas.microsoft.com/office/drawing/2014/main" id="{B04D8D48-307E-2251-6FAD-3AFCEC7A8754}"/>
              </a:ext>
            </a:extLst>
          </p:cNvPr>
          <p:cNvSpPr txBox="1"/>
          <p:nvPr/>
        </p:nvSpPr>
        <p:spPr>
          <a:xfrm>
            <a:off x="5374513" y="4740450"/>
            <a:ext cx="1193606" cy="279784"/>
          </a:xfrm>
          <a:prstGeom prst="rect">
            <a:avLst/>
          </a:prstGeom>
          <a:noFill/>
        </p:spPr>
        <p:txBody>
          <a:bodyPr wrap="square" lIns="0" tIns="0" rIns="0" bIns="0" rtlCol="0">
            <a:noAutofit/>
          </a:bodyPr>
          <a:lstStyle/>
          <a:p>
            <a:r>
              <a:rPr lang="en-GB" sz="1400" dirty="0"/>
              <a:t>data visualization</a:t>
            </a:r>
          </a:p>
        </p:txBody>
      </p:sp>
      <p:pic>
        <p:nvPicPr>
          <p:cNvPr id="24" name="Picture 23">
            <a:extLst>
              <a:ext uri="{FF2B5EF4-FFF2-40B4-BE49-F238E27FC236}">
                <a16:creationId xmlns:a16="http://schemas.microsoft.com/office/drawing/2014/main" id="{D46F8591-51CA-CB23-945E-A5321696F5EF}"/>
              </a:ext>
            </a:extLst>
          </p:cNvPr>
          <p:cNvPicPr>
            <a:picLocks noChangeAspect="1"/>
          </p:cNvPicPr>
          <p:nvPr/>
        </p:nvPicPr>
        <p:blipFill>
          <a:blip r:embed="rId9"/>
          <a:stretch>
            <a:fillRect/>
          </a:stretch>
        </p:blipFill>
        <p:spPr>
          <a:xfrm>
            <a:off x="6986587" y="3788519"/>
            <a:ext cx="2157413" cy="1035844"/>
          </a:xfrm>
          <a:prstGeom prst="rect">
            <a:avLst/>
          </a:prstGeom>
        </p:spPr>
      </p:pic>
      <p:sp>
        <p:nvSpPr>
          <p:cNvPr id="25" name="TextBox 24">
            <a:extLst>
              <a:ext uri="{FF2B5EF4-FFF2-40B4-BE49-F238E27FC236}">
                <a16:creationId xmlns:a16="http://schemas.microsoft.com/office/drawing/2014/main" id="{663021F1-DDD5-DD37-EF32-820640B275D1}"/>
              </a:ext>
            </a:extLst>
          </p:cNvPr>
          <p:cNvSpPr txBox="1"/>
          <p:nvPr/>
        </p:nvSpPr>
        <p:spPr>
          <a:xfrm>
            <a:off x="7306438" y="4717251"/>
            <a:ext cx="1740180" cy="231433"/>
          </a:xfrm>
          <a:prstGeom prst="rect">
            <a:avLst/>
          </a:prstGeom>
          <a:noFill/>
        </p:spPr>
        <p:txBody>
          <a:bodyPr wrap="square" lIns="0" tIns="0" rIns="0" bIns="0" rtlCol="0">
            <a:noAutofit/>
          </a:bodyPr>
          <a:lstStyle/>
          <a:p>
            <a:r>
              <a:rPr lang="en-GB" sz="1400" dirty="0"/>
              <a:t>APIs </a:t>
            </a:r>
            <a:r>
              <a:rPr lang="en-GB" sz="800" b="0" i="0" dirty="0">
                <a:solidFill>
                  <a:srgbClr val="0A0A23"/>
                </a:solidFill>
                <a:effectLst/>
                <a:latin typeface="Lato" panose="020B0604020202020204" pitchFamily="34" charset="0"/>
              </a:rPr>
              <a:t>acts as a mediator between users (clients) and resources (servers).</a:t>
            </a:r>
            <a:endParaRPr lang="en-GB" sz="800" dirty="0"/>
          </a:p>
        </p:txBody>
      </p:sp>
    </p:spTree>
    <p:extLst>
      <p:ext uri="{BB962C8B-B14F-4D97-AF65-F5344CB8AC3E}">
        <p14:creationId xmlns:p14="http://schemas.microsoft.com/office/powerpoint/2010/main" val="3491302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565FF-3448-1273-A5DF-D05CE7CD9E2F}"/>
              </a:ext>
            </a:extLst>
          </p:cNvPr>
          <p:cNvSpPr>
            <a:spLocks noGrp="1"/>
          </p:cNvSpPr>
          <p:nvPr>
            <p:ph type="title"/>
          </p:nvPr>
        </p:nvSpPr>
        <p:spPr/>
        <p:txBody>
          <a:bodyPr/>
          <a:lstStyle/>
          <a:p>
            <a:r>
              <a:rPr lang="en-GB" dirty="0"/>
              <a:t>Data Engineering Bootcamp</a:t>
            </a:r>
          </a:p>
        </p:txBody>
      </p:sp>
      <p:sp>
        <p:nvSpPr>
          <p:cNvPr id="4" name="Slide Number Placeholder 3">
            <a:extLst>
              <a:ext uri="{FF2B5EF4-FFF2-40B4-BE49-F238E27FC236}">
                <a16:creationId xmlns:a16="http://schemas.microsoft.com/office/drawing/2014/main" id="{394A163C-7A68-682C-0ACC-46CC7A2307FF}"/>
              </a:ext>
            </a:extLst>
          </p:cNvPr>
          <p:cNvSpPr>
            <a:spLocks noGrp="1"/>
          </p:cNvSpPr>
          <p:nvPr>
            <p:ph type="sldNum" sz="quarter" idx="12"/>
          </p:nvPr>
        </p:nvSpPr>
        <p:spPr/>
        <p:txBody>
          <a:bodyPr/>
          <a:lstStyle/>
          <a:p>
            <a:fld id="{C554A706-D19D-4C79-97F9-BC489483F7EF}" type="slidenum">
              <a:rPr lang="en-GB" smtClean="0">
                <a:solidFill>
                  <a:srgbClr val="131313"/>
                </a:solidFill>
              </a:rPr>
              <a:pPr/>
              <a:t>4</a:t>
            </a:fld>
            <a:endParaRPr lang="en-GB" dirty="0">
              <a:solidFill>
                <a:srgbClr val="131313"/>
              </a:solidFill>
            </a:endParaRPr>
          </a:p>
        </p:txBody>
      </p:sp>
      <p:sp>
        <p:nvSpPr>
          <p:cNvPr id="5" name="Subtitle 4">
            <a:extLst>
              <a:ext uri="{FF2B5EF4-FFF2-40B4-BE49-F238E27FC236}">
                <a16:creationId xmlns:a16="http://schemas.microsoft.com/office/drawing/2014/main" id="{DD9FA1F4-2E8C-B898-0C81-D8CD15E36CDE}"/>
              </a:ext>
            </a:extLst>
          </p:cNvPr>
          <p:cNvSpPr>
            <a:spLocks noGrp="1"/>
          </p:cNvSpPr>
          <p:nvPr>
            <p:ph type="subTitle" idx="13"/>
          </p:nvPr>
        </p:nvSpPr>
        <p:spPr/>
        <p:txBody>
          <a:bodyPr/>
          <a:lstStyle/>
          <a:p>
            <a:r>
              <a:rPr lang="en-GB" dirty="0"/>
              <a:t>About the MINI project</a:t>
            </a:r>
          </a:p>
        </p:txBody>
      </p:sp>
      <p:graphicFrame>
        <p:nvGraphicFramePr>
          <p:cNvPr id="9" name="Content Placeholder 8">
            <a:extLst>
              <a:ext uri="{FF2B5EF4-FFF2-40B4-BE49-F238E27FC236}">
                <a16:creationId xmlns:a16="http://schemas.microsoft.com/office/drawing/2014/main" id="{40C18FE6-2EA5-BE5C-0DC0-6CC2214F0265}"/>
              </a:ext>
            </a:extLst>
          </p:cNvPr>
          <p:cNvGraphicFramePr>
            <a:graphicFrameLocks noGrp="1" noChangeAspect="1"/>
          </p:cNvGraphicFramePr>
          <p:nvPr>
            <p:ph idx="1"/>
            <p:extLst>
              <p:ext uri="{D42A27DB-BD31-4B8C-83A1-F6EECF244321}">
                <p14:modId xmlns:p14="http://schemas.microsoft.com/office/powerpoint/2010/main" val="3122699677"/>
              </p:ext>
            </p:extLst>
          </p:nvPr>
        </p:nvGraphicFramePr>
        <p:xfrm>
          <a:off x="7898043" y="1094405"/>
          <a:ext cx="914400" cy="806450"/>
        </p:xfrm>
        <a:graphic>
          <a:graphicData uri="http://schemas.openxmlformats.org/presentationml/2006/ole">
            <mc:AlternateContent xmlns:mc="http://schemas.openxmlformats.org/markup-compatibility/2006">
              <mc:Choice xmlns:v="urn:schemas-microsoft-com:vml" Requires="v">
                <p:oleObj name="Acrobat Document" showAsIcon="1" r:id="rId2" imgW="914400" imgH="806400" progId="AcroExch.Document.DC">
                  <p:embed/>
                </p:oleObj>
              </mc:Choice>
              <mc:Fallback>
                <p:oleObj name="Acrobat Document" showAsIcon="1" r:id="rId2" imgW="914400" imgH="806400" progId="AcroExch.Document.DC">
                  <p:embed/>
                  <p:pic>
                    <p:nvPicPr>
                      <p:cNvPr id="0" name=""/>
                      <p:cNvPicPr/>
                      <p:nvPr/>
                    </p:nvPicPr>
                    <p:blipFill>
                      <a:blip r:embed="rId3"/>
                      <a:stretch>
                        <a:fillRect/>
                      </a:stretch>
                    </p:blipFill>
                    <p:spPr>
                      <a:xfrm>
                        <a:off x="7898043" y="1094405"/>
                        <a:ext cx="914400" cy="806450"/>
                      </a:xfrm>
                      <a:prstGeom prst="rect">
                        <a:avLst/>
                      </a:prstGeom>
                    </p:spPr>
                  </p:pic>
                </p:oleObj>
              </mc:Fallback>
            </mc:AlternateContent>
          </a:graphicData>
        </a:graphic>
      </p:graphicFrame>
      <p:pic>
        <p:nvPicPr>
          <p:cNvPr id="11" name="Picture 10">
            <a:extLst>
              <a:ext uri="{FF2B5EF4-FFF2-40B4-BE49-F238E27FC236}">
                <a16:creationId xmlns:a16="http://schemas.microsoft.com/office/drawing/2014/main" id="{2833E7E8-F21D-BB1D-ACF9-664EA9511DC7}"/>
              </a:ext>
            </a:extLst>
          </p:cNvPr>
          <p:cNvPicPr>
            <a:picLocks noChangeAspect="1"/>
          </p:cNvPicPr>
          <p:nvPr/>
        </p:nvPicPr>
        <p:blipFill>
          <a:blip r:embed="rId4"/>
          <a:stretch>
            <a:fillRect/>
          </a:stretch>
        </p:blipFill>
        <p:spPr>
          <a:xfrm>
            <a:off x="5602518" y="938596"/>
            <a:ext cx="2295525" cy="1514475"/>
          </a:xfrm>
          <a:prstGeom prst="rect">
            <a:avLst/>
          </a:prstGeom>
        </p:spPr>
      </p:pic>
      <p:sp>
        <p:nvSpPr>
          <p:cNvPr id="12" name="TextBox 11">
            <a:extLst>
              <a:ext uri="{FF2B5EF4-FFF2-40B4-BE49-F238E27FC236}">
                <a16:creationId xmlns:a16="http://schemas.microsoft.com/office/drawing/2014/main" id="{FC069429-F401-04E6-BC01-78DCCC479009}"/>
              </a:ext>
            </a:extLst>
          </p:cNvPr>
          <p:cNvSpPr txBox="1"/>
          <p:nvPr/>
        </p:nvSpPr>
        <p:spPr>
          <a:xfrm>
            <a:off x="331557" y="1094405"/>
            <a:ext cx="5112962" cy="3579111"/>
          </a:xfrm>
          <a:prstGeom prst="rect">
            <a:avLst/>
          </a:prstGeom>
          <a:noFill/>
        </p:spPr>
        <p:txBody>
          <a:bodyPr wrap="square" lIns="0" tIns="0" rIns="0" bIns="0" rtlCol="0">
            <a:noAutofit/>
          </a:bodyPr>
          <a:lstStyle/>
          <a:p>
            <a:pPr marL="285750" indent="-285750">
              <a:buFont typeface="Arial" panose="020B0604020202020204" pitchFamily="34" charset="0"/>
              <a:buChar char="•"/>
            </a:pPr>
            <a:r>
              <a:rPr lang="en-GB" sz="1400" b="1" dirty="0">
                <a:solidFill>
                  <a:srgbClr val="303336"/>
                </a:solidFill>
                <a:latin typeface="JLR Emeric ExtraLight" panose="02000503040000020004" pitchFamily="2" charset="0"/>
              </a:rPr>
              <a:t>C</a:t>
            </a:r>
            <a:r>
              <a:rPr lang="en-GB" sz="1400" b="1" i="0" dirty="0">
                <a:solidFill>
                  <a:srgbClr val="303336"/>
                </a:solidFill>
                <a:effectLst/>
                <a:latin typeface="JLR Emeric ExtraLight" panose="02000503040000020004" pitchFamily="2" charset="0"/>
              </a:rPr>
              <a:t>afé launched by your client</a:t>
            </a:r>
          </a:p>
          <a:p>
            <a:pPr marL="285750" indent="-285750">
              <a:buFont typeface="Arial" panose="020B0604020202020204" pitchFamily="34" charset="0"/>
              <a:buChar char="•"/>
            </a:pPr>
            <a:endParaRPr lang="en-GB" sz="1400" b="1" dirty="0">
              <a:solidFill>
                <a:srgbClr val="303336"/>
              </a:solidFill>
              <a:latin typeface="JLR Emeric ExtraLight" panose="02000503040000020004" pitchFamily="2" charset="0"/>
            </a:endParaRPr>
          </a:p>
          <a:p>
            <a:pPr marL="285750" indent="-285750">
              <a:buFont typeface="Arial" panose="020B0604020202020204" pitchFamily="34" charset="0"/>
              <a:buChar char="•"/>
            </a:pPr>
            <a:r>
              <a:rPr lang="en-GB" sz="1400" b="1" dirty="0">
                <a:solidFill>
                  <a:srgbClr val="303336"/>
                </a:solidFill>
                <a:latin typeface="JLR Emeric ExtraLight" panose="02000503040000020004" pitchFamily="2" charset="0"/>
              </a:rPr>
              <a:t>Offering lunches and refreshments</a:t>
            </a:r>
          </a:p>
          <a:p>
            <a:pPr marL="285750" indent="-285750">
              <a:buFont typeface="Arial" panose="020B0604020202020204" pitchFamily="34" charset="0"/>
              <a:buChar char="•"/>
            </a:pPr>
            <a:endParaRPr lang="en-GB" sz="1400" b="1" dirty="0">
              <a:solidFill>
                <a:srgbClr val="303336"/>
              </a:solidFill>
              <a:latin typeface="JLR Emeric ExtraLight" panose="02000503040000020004" pitchFamily="2" charset="0"/>
            </a:endParaRPr>
          </a:p>
          <a:p>
            <a:pPr marL="285750" indent="-285750">
              <a:buFont typeface="Arial" panose="020B0604020202020204" pitchFamily="34" charset="0"/>
              <a:buChar char="•"/>
            </a:pPr>
            <a:r>
              <a:rPr lang="en-GB" sz="1400" b="1" dirty="0">
                <a:solidFill>
                  <a:srgbClr val="303336"/>
                </a:solidFill>
                <a:latin typeface="JLR Emeric ExtraLight" panose="02000503040000020004" pitchFamily="2" charset="0"/>
              </a:rPr>
              <a:t>Construct a software application to help log and track orders</a:t>
            </a:r>
          </a:p>
          <a:p>
            <a:pPr marL="285750" indent="-285750">
              <a:buFont typeface="Arial" panose="020B0604020202020204" pitchFamily="34" charset="0"/>
              <a:buChar char="•"/>
            </a:pPr>
            <a:endParaRPr lang="en-GB" sz="1400" b="1" dirty="0">
              <a:solidFill>
                <a:srgbClr val="303336"/>
              </a:solidFill>
              <a:latin typeface="JLR Emeric ExtraLight" panose="02000503040000020004" pitchFamily="2" charset="0"/>
            </a:endParaRPr>
          </a:p>
          <a:p>
            <a:pPr marL="285750" indent="-285750">
              <a:buFont typeface="Arial" panose="020B0604020202020204" pitchFamily="34" charset="0"/>
              <a:buChar char="•"/>
            </a:pPr>
            <a:r>
              <a:rPr lang="en-GB" sz="1400" b="1" dirty="0">
                <a:solidFill>
                  <a:srgbClr val="303336"/>
                </a:solidFill>
                <a:latin typeface="JLR Emeric ExtraLight" panose="02000503040000020004" pitchFamily="2" charset="0"/>
              </a:rPr>
              <a:t>Collection of products, couriers, orders</a:t>
            </a:r>
          </a:p>
          <a:p>
            <a:pPr marL="285750" indent="-285750">
              <a:buFont typeface="Arial" panose="020B0604020202020204" pitchFamily="34" charset="0"/>
              <a:buChar char="•"/>
            </a:pPr>
            <a:endParaRPr lang="en-GB" sz="1400" b="1" dirty="0">
              <a:solidFill>
                <a:srgbClr val="303336"/>
              </a:solidFill>
              <a:latin typeface="JLR Emeric ExtraLight" panose="02000503040000020004" pitchFamily="2" charset="0"/>
            </a:endParaRPr>
          </a:p>
          <a:p>
            <a:pPr marL="285750" indent="-285750">
              <a:buFont typeface="Arial" panose="020B0604020202020204" pitchFamily="34" charset="0"/>
              <a:buChar char="•"/>
            </a:pPr>
            <a:r>
              <a:rPr lang="en-GB" sz="1400" b="1" dirty="0">
                <a:solidFill>
                  <a:srgbClr val="303336"/>
                </a:solidFill>
                <a:latin typeface="JLR Emeric ExtraLight" panose="02000503040000020004" pitchFamily="2" charset="0"/>
              </a:rPr>
              <a:t>Data Persistence</a:t>
            </a:r>
          </a:p>
          <a:p>
            <a:pPr marL="285750" indent="-285750">
              <a:buFont typeface="Arial" panose="020B0604020202020204" pitchFamily="34" charset="0"/>
              <a:buChar char="•"/>
            </a:pPr>
            <a:endParaRPr lang="en-GB" sz="1400" b="1" dirty="0">
              <a:solidFill>
                <a:srgbClr val="303336"/>
              </a:solidFill>
              <a:latin typeface="JLR Emeric ExtraLight" panose="02000503040000020004" pitchFamily="2" charset="0"/>
            </a:endParaRPr>
          </a:p>
          <a:p>
            <a:pPr marL="285750" indent="-285750">
              <a:buFont typeface="Arial" panose="020B0604020202020204" pitchFamily="34" charset="0"/>
              <a:buChar char="•"/>
            </a:pPr>
            <a:r>
              <a:rPr lang="en-GB" sz="1400" b="1" dirty="0">
                <a:solidFill>
                  <a:srgbClr val="303336"/>
                </a:solidFill>
                <a:latin typeface="JLR Emeric ExtraLight" panose="02000503040000020004" pitchFamily="2" charset="0"/>
              </a:rPr>
              <a:t>Command line interface</a:t>
            </a:r>
            <a:endParaRPr lang="en-GB" sz="1400" dirty="0">
              <a:latin typeface="JLR Emeric ExtraLight" panose="02000503040000020004" pitchFamily="2" charset="0"/>
            </a:endParaRPr>
          </a:p>
        </p:txBody>
      </p:sp>
      <p:pic>
        <p:nvPicPr>
          <p:cNvPr id="14" name="Picture 13">
            <a:extLst>
              <a:ext uri="{FF2B5EF4-FFF2-40B4-BE49-F238E27FC236}">
                <a16:creationId xmlns:a16="http://schemas.microsoft.com/office/drawing/2014/main" id="{00339962-1EF1-EA7B-D8C6-4058C47803FB}"/>
              </a:ext>
            </a:extLst>
          </p:cNvPr>
          <p:cNvPicPr>
            <a:picLocks noChangeAspect="1"/>
          </p:cNvPicPr>
          <p:nvPr/>
        </p:nvPicPr>
        <p:blipFill>
          <a:blip r:embed="rId5"/>
          <a:stretch>
            <a:fillRect/>
          </a:stretch>
        </p:blipFill>
        <p:spPr>
          <a:xfrm>
            <a:off x="4292285" y="3553371"/>
            <a:ext cx="1100138" cy="1321594"/>
          </a:xfrm>
          <a:prstGeom prst="rect">
            <a:avLst/>
          </a:prstGeom>
        </p:spPr>
      </p:pic>
      <p:pic>
        <p:nvPicPr>
          <p:cNvPr id="16" name="Picture 15">
            <a:extLst>
              <a:ext uri="{FF2B5EF4-FFF2-40B4-BE49-F238E27FC236}">
                <a16:creationId xmlns:a16="http://schemas.microsoft.com/office/drawing/2014/main" id="{32B05B06-9A34-BF1E-B57F-B211018591E2}"/>
              </a:ext>
            </a:extLst>
          </p:cNvPr>
          <p:cNvPicPr>
            <a:picLocks noChangeAspect="1"/>
          </p:cNvPicPr>
          <p:nvPr/>
        </p:nvPicPr>
        <p:blipFill>
          <a:blip r:embed="rId6"/>
          <a:stretch>
            <a:fillRect/>
          </a:stretch>
        </p:blipFill>
        <p:spPr>
          <a:xfrm>
            <a:off x="5912080" y="3553371"/>
            <a:ext cx="838200" cy="1153202"/>
          </a:xfrm>
          <a:prstGeom prst="rect">
            <a:avLst/>
          </a:prstGeom>
        </p:spPr>
      </p:pic>
      <p:pic>
        <p:nvPicPr>
          <p:cNvPr id="18" name="Picture 17">
            <a:extLst>
              <a:ext uri="{FF2B5EF4-FFF2-40B4-BE49-F238E27FC236}">
                <a16:creationId xmlns:a16="http://schemas.microsoft.com/office/drawing/2014/main" id="{42BC9634-6F26-6402-2D6C-320E0A9BB285}"/>
              </a:ext>
            </a:extLst>
          </p:cNvPr>
          <p:cNvPicPr>
            <a:picLocks noChangeAspect="1"/>
          </p:cNvPicPr>
          <p:nvPr/>
        </p:nvPicPr>
        <p:blipFill>
          <a:blip r:embed="rId7"/>
          <a:stretch>
            <a:fillRect/>
          </a:stretch>
        </p:blipFill>
        <p:spPr>
          <a:xfrm>
            <a:off x="7702403" y="3591476"/>
            <a:ext cx="990600" cy="1082040"/>
          </a:xfrm>
          <a:prstGeom prst="rect">
            <a:avLst/>
          </a:prstGeom>
        </p:spPr>
      </p:pic>
    </p:spTree>
    <p:extLst>
      <p:ext uri="{BB962C8B-B14F-4D97-AF65-F5344CB8AC3E}">
        <p14:creationId xmlns:p14="http://schemas.microsoft.com/office/powerpoint/2010/main" val="3902559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F8DC6-4284-D400-F8F5-250AF2F6C906}"/>
              </a:ext>
            </a:extLst>
          </p:cNvPr>
          <p:cNvSpPr>
            <a:spLocks noGrp="1"/>
          </p:cNvSpPr>
          <p:nvPr>
            <p:ph type="title"/>
          </p:nvPr>
        </p:nvSpPr>
        <p:spPr/>
        <p:txBody>
          <a:bodyPr/>
          <a:lstStyle/>
          <a:p>
            <a:r>
              <a:rPr lang="en-GB" dirty="0"/>
              <a:t>Data Engineering Bootcamp </a:t>
            </a:r>
          </a:p>
        </p:txBody>
      </p:sp>
      <p:sp>
        <p:nvSpPr>
          <p:cNvPr id="3" name="Content Placeholder 2">
            <a:extLst>
              <a:ext uri="{FF2B5EF4-FFF2-40B4-BE49-F238E27FC236}">
                <a16:creationId xmlns:a16="http://schemas.microsoft.com/office/drawing/2014/main" id="{4474F1A8-E4F6-8116-DA59-C50D0D9871B8}"/>
              </a:ext>
            </a:extLst>
          </p:cNvPr>
          <p:cNvSpPr>
            <a:spLocks noGrp="1"/>
          </p:cNvSpPr>
          <p:nvPr>
            <p:ph idx="1"/>
          </p:nvPr>
        </p:nvSpPr>
        <p:spPr/>
        <p:txBody>
          <a:bodyPr/>
          <a:lstStyle/>
          <a:p>
            <a:pPr marL="285750" indent="-285750">
              <a:buFont typeface="Arial" panose="020B0604020202020204" pitchFamily="34" charset="0"/>
              <a:buChar char="•"/>
            </a:pPr>
            <a:r>
              <a:rPr lang="en-GB" dirty="0"/>
              <a:t>Python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RDBMS – MySQL</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Major libraries:</a:t>
            </a:r>
          </a:p>
          <a:p>
            <a:pPr marL="735013" lvl="1" indent="-285750">
              <a:buFont typeface="Courier New" panose="02070309020205020404" pitchFamily="49" charset="0"/>
              <a:buChar char="o"/>
            </a:pPr>
            <a:r>
              <a:rPr lang="en-GB" dirty="0"/>
              <a:t>pylint, unittest</a:t>
            </a:r>
          </a:p>
          <a:p>
            <a:pPr marL="735013" lvl="1" indent="-285750">
              <a:buFont typeface="Courier New" panose="02070309020205020404" pitchFamily="49" charset="0"/>
              <a:buChar char="o"/>
            </a:pPr>
            <a:r>
              <a:rPr lang="en-GB" dirty="0"/>
              <a:t>pymysql</a:t>
            </a:r>
          </a:p>
          <a:p>
            <a:pPr marL="735013" lvl="1" indent="-285750">
              <a:buFont typeface="Courier New" panose="02070309020205020404" pitchFamily="49" charset="0"/>
              <a:buChar char="o"/>
            </a:pPr>
            <a:r>
              <a:rPr lang="en-GB" dirty="0"/>
              <a:t>matplotlib, seaborn</a:t>
            </a:r>
          </a:p>
          <a:p>
            <a:pPr marL="735013" lvl="1" indent="-285750">
              <a:buFont typeface="Courier New" panose="02070309020205020404" pitchFamily="49" charset="0"/>
              <a:buChar char="o"/>
            </a:pPr>
            <a:endParaRPr lang="en-GB" dirty="0"/>
          </a:p>
          <a:p>
            <a:pPr marL="285750" indent="-285750">
              <a:buFont typeface="Arial" panose="020B0604020202020204" pitchFamily="34" charset="0"/>
              <a:buChar char="•"/>
            </a:pPr>
            <a:r>
              <a:rPr lang="en-GB" dirty="0"/>
              <a:t>Version control</a:t>
            </a:r>
          </a:p>
          <a:p>
            <a:pPr marL="735013" lvl="1" indent="-285750">
              <a:buFont typeface="Courier New" panose="02070309020205020404" pitchFamily="49" charset="0"/>
              <a:buChar char="o"/>
            </a:pPr>
            <a:r>
              <a:rPr lang="en-GB" dirty="0"/>
              <a:t>GIT</a:t>
            </a:r>
          </a:p>
          <a:p>
            <a:endParaRPr lang="en-GB" dirty="0"/>
          </a:p>
        </p:txBody>
      </p:sp>
      <p:sp>
        <p:nvSpPr>
          <p:cNvPr id="4" name="Slide Number Placeholder 3">
            <a:extLst>
              <a:ext uri="{FF2B5EF4-FFF2-40B4-BE49-F238E27FC236}">
                <a16:creationId xmlns:a16="http://schemas.microsoft.com/office/drawing/2014/main" id="{32B33E9C-81B0-B1AA-19CE-DF41247129D0}"/>
              </a:ext>
            </a:extLst>
          </p:cNvPr>
          <p:cNvSpPr>
            <a:spLocks noGrp="1"/>
          </p:cNvSpPr>
          <p:nvPr>
            <p:ph type="sldNum" sz="quarter" idx="12"/>
          </p:nvPr>
        </p:nvSpPr>
        <p:spPr/>
        <p:txBody>
          <a:bodyPr/>
          <a:lstStyle/>
          <a:p>
            <a:fld id="{C554A706-D19D-4C79-97F9-BC489483F7EF}" type="slidenum">
              <a:rPr lang="en-GB" smtClean="0">
                <a:solidFill>
                  <a:srgbClr val="131313"/>
                </a:solidFill>
              </a:rPr>
              <a:pPr/>
              <a:t>5</a:t>
            </a:fld>
            <a:endParaRPr lang="en-GB" dirty="0">
              <a:solidFill>
                <a:srgbClr val="131313"/>
              </a:solidFill>
            </a:endParaRPr>
          </a:p>
        </p:txBody>
      </p:sp>
      <p:sp>
        <p:nvSpPr>
          <p:cNvPr id="5" name="Subtitle 4">
            <a:extLst>
              <a:ext uri="{FF2B5EF4-FFF2-40B4-BE49-F238E27FC236}">
                <a16:creationId xmlns:a16="http://schemas.microsoft.com/office/drawing/2014/main" id="{3A7A0741-92C1-1296-5619-5DDC234663D0}"/>
              </a:ext>
            </a:extLst>
          </p:cNvPr>
          <p:cNvSpPr>
            <a:spLocks noGrp="1"/>
          </p:cNvSpPr>
          <p:nvPr>
            <p:ph type="subTitle" idx="13"/>
          </p:nvPr>
        </p:nvSpPr>
        <p:spPr/>
        <p:txBody>
          <a:bodyPr/>
          <a:lstStyle/>
          <a:p>
            <a:r>
              <a:rPr lang="en-GB" dirty="0"/>
              <a:t>Tools and libraries (mini project)</a:t>
            </a:r>
          </a:p>
        </p:txBody>
      </p:sp>
      <p:pic>
        <p:nvPicPr>
          <p:cNvPr id="7" name="Picture 6">
            <a:extLst>
              <a:ext uri="{FF2B5EF4-FFF2-40B4-BE49-F238E27FC236}">
                <a16:creationId xmlns:a16="http://schemas.microsoft.com/office/drawing/2014/main" id="{D506021B-498C-FF78-C409-0150C9FE0F67}"/>
              </a:ext>
            </a:extLst>
          </p:cNvPr>
          <p:cNvPicPr>
            <a:picLocks noChangeAspect="1"/>
          </p:cNvPicPr>
          <p:nvPr/>
        </p:nvPicPr>
        <p:blipFill>
          <a:blip r:embed="rId2"/>
          <a:stretch>
            <a:fillRect/>
          </a:stretch>
        </p:blipFill>
        <p:spPr>
          <a:xfrm>
            <a:off x="4705349" y="962814"/>
            <a:ext cx="1500188" cy="619125"/>
          </a:xfrm>
          <a:prstGeom prst="rect">
            <a:avLst/>
          </a:prstGeom>
        </p:spPr>
      </p:pic>
      <p:pic>
        <p:nvPicPr>
          <p:cNvPr id="11" name="Picture 10">
            <a:extLst>
              <a:ext uri="{FF2B5EF4-FFF2-40B4-BE49-F238E27FC236}">
                <a16:creationId xmlns:a16="http://schemas.microsoft.com/office/drawing/2014/main" id="{F5F605A1-C82C-3D19-DE55-1E68EE0FE4C4}"/>
              </a:ext>
            </a:extLst>
          </p:cNvPr>
          <p:cNvPicPr>
            <a:picLocks noChangeAspect="1"/>
          </p:cNvPicPr>
          <p:nvPr/>
        </p:nvPicPr>
        <p:blipFill>
          <a:blip r:embed="rId3"/>
          <a:stretch>
            <a:fillRect/>
          </a:stretch>
        </p:blipFill>
        <p:spPr>
          <a:xfrm>
            <a:off x="4674393" y="2175754"/>
            <a:ext cx="1633538" cy="585788"/>
          </a:xfrm>
          <a:prstGeom prst="rect">
            <a:avLst/>
          </a:prstGeom>
        </p:spPr>
      </p:pic>
      <p:pic>
        <p:nvPicPr>
          <p:cNvPr id="13" name="Picture 12">
            <a:extLst>
              <a:ext uri="{FF2B5EF4-FFF2-40B4-BE49-F238E27FC236}">
                <a16:creationId xmlns:a16="http://schemas.microsoft.com/office/drawing/2014/main" id="{91D3EC6B-13EB-7D02-7F3B-F704759701E8}"/>
              </a:ext>
            </a:extLst>
          </p:cNvPr>
          <p:cNvPicPr>
            <a:picLocks noChangeAspect="1"/>
          </p:cNvPicPr>
          <p:nvPr/>
        </p:nvPicPr>
        <p:blipFill>
          <a:blip r:embed="rId4"/>
          <a:stretch>
            <a:fillRect/>
          </a:stretch>
        </p:blipFill>
        <p:spPr>
          <a:xfrm>
            <a:off x="7265962" y="2175754"/>
            <a:ext cx="1409700" cy="552450"/>
          </a:xfrm>
          <a:prstGeom prst="rect">
            <a:avLst/>
          </a:prstGeom>
        </p:spPr>
      </p:pic>
      <p:pic>
        <p:nvPicPr>
          <p:cNvPr id="15" name="Picture 14">
            <a:extLst>
              <a:ext uri="{FF2B5EF4-FFF2-40B4-BE49-F238E27FC236}">
                <a16:creationId xmlns:a16="http://schemas.microsoft.com/office/drawing/2014/main" id="{7722D7AF-4BA3-1064-50D1-85A9A373AD45}"/>
              </a:ext>
            </a:extLst>
          </p:cNvPr>
          <p:cNvPicPr>
            <a:picLocks noChangeAspect="1"/>
          </p:cNvPicPr>
          <p:nvPr/>
        </p:nvPicPr>
        <p:blipFill>
          <a:blip r:embed="rId5"/>
          <a:stretch>
            <a:fillRect/>
          </a:stretch>
        </p:blipFill>
        <p:spPr>
          <a:xfrm>
            <a:off x="4776787" y="3489324"/>
            <a:ext cx="1428750" cy="638175"/>
          </a:xfrm>
          <a:prstGeom prst="rect">
            <a:avLst/>
          </a:prstGeom>
        </p:spPr>
      </p:pic>
      <p:pic>
        <p:nvPicPr>
          <p:cNvPr id="17" name="Picture 16">
            <a:extLst>
              <a:ext uri="{FF2B5EF4-FFF2-40B4-BE49-F238E27FC236}">
                <a16:creationId xmlns:a16="http://schemas.microsoft.com/office/drawing/2014/main" id="{F6687577-88C1-67BC-FE16-C3D1FB15329A}"/>
              </a:ext>
            </a:extLst>
          </p:cNvPr>
          <p:cNvPicPr>
            <a:picLocks noChangeAspect="1"/>
          </p:cNvPicPr>
          <p:nvPr/>
        </p:nvPicPr>
        <p:blipFill>
          <a:blip r:embed="rId6"/>
          <a:stretch>
            <a:fillRect/>
          </a:stretch>
        </p:blipFill>
        <p:spPr>
          <a:xfrm>
            <a:off x="7265962" y="3522845"/>
            <a:ext cx="1514475" cy="581025"/>
          </a:xfrm>
          <a:prstGeom prst="rect">
            <a:avLst/>
          </a:prstGeom>
        </p:spPr>
      </p:pic>
      <p:pic>
        <p:nvPicPr>
          <p:cNvPr id="19" name="Picture 18">
            <a:extLst>
              <a:ext uri="{FF2B5EF4-FFF2-40B4-BE49-F238E27FC236}">
                <a16:creationId xmlns:a16="http://schemas.microsoft.com/office/drawing/2014/main" id="{CC051136-4B0F-7013-7FDB-074F82157926}"/>
              </a:ext>
            </a:extLst>
          </p:cNvPr>
          <p:cNvPicPr>
            <a:picLocks noChangeAspect="1"/>
          </p:cNvPicPr>
          <p:nvPr/>
        </p:nvPicPr>
        <p:blipFill>
          <a:blip r:embed="rId7"/>
          <a:stretch>
            <a:fillRect/>
          </a:stretch>
        </p:blipFill>
        <p:spPr>
          <a:xfrm>
            <a:off x="7123087" y="1012676"/>
            <a:ext cx="1552575" cy="581025"/>
          </a:xfrm>
          <a:prstGeom prst="rect">
            <a:avLst/>
          </a:prstGeom>
        </p:spPr>
      </p:pic>
      <p:pic>
        <p:nvPicPr>
          <p:cNvPr id="21" name="Picture 20">
            <a:extLst>
              <a:ext uri="{FF2B5EF4-FFF2-40B4-BE49-F238E27FC236}">
                <a16:creationId xmlns:a16="http://schemas.microsoft.com/office/drawing/2014/main" id="{4B8F8956-99C2-45AB-1EB5-795FD9681689}"/>
              </a:ext>
            </a:extLst>
          </p:cNvPr>
          <p:cNvPicPr>
            <a:picLocks noChangeAspect="1"/>
          </p:cNvPicPr>
          <p:nvPr/>
        </p:nvPicPr>
        <p:blipFill>
          <a:blip r:embed="rId8"/>
          <a:stretch>
            <a:fillRect/>
          </a:stretch>
        </p:blipFill>
        <p:spPr>
          <a:xfrm>
            <a:off x="5897166" y="4180686"/>
            <a:ext cx="1912144" cy="854869"/>
          </a:xfrm>
          <a:prstGeom prst="rect">
            <a:avLst/>
          </a:prstGeom>
        </p:spPr>
      </p:pic>
    </p:spTree>
    <p:extLst>
      <p:ext uri="{BB962C8B-B14F-4D97-AF65-F5344CB8AC3E}">
        <p14:creationId xmlns:p14="http://schemas.microsoft.com/office/powerpoint/2010/main" val="4073407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37A5-1989-67A0-932F-8756DD479F47}"/>
              </a:ext>
            </a:extLst>
          </p:cNvPr>
          <p:cNvSpPr>
            <a:spLocks noGrp="1"/>
          </p:cNvSpPr>
          <p:nvPr>
            <p:ph type="title"/>
          </p:nvPr>
        </p:nvSpPr>
        <p:spPr/>
        <p:txBody>
          <a:bodyPr/>
          <a:lstStyle/>
          <a:p>
            <a:r>
              <a:rPr lang="en-GB" dirty="0"/>
              <a:t>Data Engineering Bootcamp</a:t>
            </a:r>
          </a:p>
        </p:txBody>
      </p:sp>
      <p:sp>
        <p:nvSpPr>
          <p:cNvPr id="4" name="Slide Number Placeholder 3">
            <a:extLst>
              <a:ext uri="{FF2B5EF4-FFF2-40B4-BE49-F238E27FC236}">
                <a16:creationId xmlns:a16="http://schemas.microsoft.com/office/drawing/2014/main" id="{0EC0E6ED-3B45-AA3A-4188-2E16EB342D38}"/>
              </a:ext>
            </a:extLst>
          </p:cNvPr>
          <p:cNvSpPr>
            <a:spLocks noGrp="1"/>
          </p:cNvSpPr>
          <p:nvPr>
            <p:ph type="sldNum" sz="quarter" idx="12"/>
          </p:nvPr>
        </p:nvSpPr>
        <p:spPr/>
        <p:txBody>
          <a:bodyPr/>
          <a:lstStyle/>
          <a:p>
            <a:fld id="{C554A706-D19D-4C79-97F9-BC489483F7EF}" type="slidenum">
              <a:rPr lang="en-GB" smtClean="0">
                <a:solidFill>
                  <a:srgbClr val="131313"/>
                </a:solidFill>
              </a:rPr>
              <a:pPr/>
              <a:t>6</a:t>
            </a:fld>
            <a:endParaRPr lang="en-GB" dirty="0">
              <a:solidFill>
                <a:srgbClr val="131313"/>
              </a:solidFill>
            </a:endParaRPr>
          </a:p>
        </p:txBody>
      </p:sp>
      <p:sp>
        <p:nvSpPr>
          <p:cNvPr id="5" name="Subtitle 4">
            <a:extLst>
              <a:ext uri="{FF2B5EF4-FFF2-40B4-BE49-F238E27FC236}">
                <a16:creationId xmlns:a16="http://schemas.microsoft.com/office/drawing/2014/main" id="{08230C16-8B14-902E-71CF-CFB281B1246A}"/>
              </a:ext>
            </a:extLst>
          </p:cNvPr>
          <p:cNvSpPr>
            <a:spLocks noGrp="1"/>
          </p:cNvSpPr>
          <p:nvPr>
            <p:ph type="subTitle" idx="13"/>
          </p:nvPr>
        </p:nvSpPr>
        <p:spPr/>
        <p:txBody>
          <a:bodyPr/>
          <a:lstStyle/>
          <a:p>
            <a:r>
              <a:rPr lang="en-GB" dirty="0"/>
              <a:t>Mini project: entity relationship diagram </a:t>
            </a:r>
          </a:p>
        </p:txBody>
      </p:sp>
      <p:pic>
        <p:nvPicPr>
          <p:cNvPr id="6" name="Content Placeholder 5">
            <a:extLst>
              <a:ext uri="{FF2B5EF4-FFF2-40B4-BE49-F238E27FC236}">
                <a16:creationId xmlns:a16="http://schemas.microsoft.com/office/drawing/2014/main" id="{50FEC02D-1645-9946-DB6A-8841B226E4C3}"/>
              </a:ext>
            </a:extLst>
          </p:cNvPr>
          <p:cNvPicPr>
            <a:picLocks noGrp="1" noChangeAspect="1"/>
          </p:cNvPicPr>
          <p:nvPr>
            <p:ph idx="1"/>
          </p:nvPr>
        </p:nvPicPr>
        <p:blipFill>
          <a:blip r:embed="rId2"/>
          <a:stretch>
            <a:fillRect/>
          </a:stretch>
        </p:blipFill>
        <p:spPr>
          <a:xfrm>
            <a:off x="6274594" y="946633"/>
            <a:ext cx="2869406" cy="1893094"/>
          </a:xfrm>
          <a:prstGeom prst="rect">
            <a:avLst/>
          </a:prstGeom>
        </p:spPr>
      </p:pic>
      <p:sp>
        <p:nvSpPr>
          <p:cNvPr id="7" name="TextBox 6">
            <a:extLst>
              <a:ext uri="{FF2B5EF4-FFF2-40B4-BE49-F238E27FC236}">
                <a16:creationId xmlns:a16="http://schemas.microsoft.com/office/drawing/2014/main" id="{CE54300F-3E17-C938-257C-136F3B101E70}"/>
              </a:ext>
            </a:extLst>
          </p:cNvPr>
          <p:cNvSpPr txBox="1"/>
          <p:nvPr/>
        </p:nvSpPr>
        <p:spPr>
          <a:xfrm>
            <a:off x="6501600" y="3153600"/>
            <a:ext cx="2556000" cy="1648800"/>
          </a:xfrm>
          <a:prstGeom prst="rect">
            <a:avLst/>
          </a:prstGeom>
          <a:noFill/>
        </p:spPr>
        <p:txBody>
          <a:bodyPr wrap="square" lIns="0" tIns="0" rIns="0" bIns="0" rtlCol="0">
            <a:noAutofit/>
          </a:bodyPr>
          <a:lstStyle/>
          <a:p>
            <a:pPr marL="285750" indent="-285750">
              <a:buFont typeface="Arial" panose="020B0604020202020204" pitchFamily="34" charset="0"/>
              <a:buChar char="•"/>
            </a:pPr>
            <a:r>
              <a:rPr lang="en-GB" sz="1400" dirty="0"/>
              <a:t>Application to log orders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Collection of products, couriers, orders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Design schema</a:t>
            </a:r>
          </a:p>
        </p:txBody>
      </p:sp>
      <p:pic>
        <p:nvPicPr>
          <p:cNvPr id="9" name="Picture 8">
            <a:extLst>
              <a:ext uri="{FF2B5EF4-FFF2-40B4-BE49-F238E27FC236}">
                <a16:creationId xmlns:a16="http://schemas.microsoft.com/office/drawing/2014/main" id="{DFD93B5B-FF1D-A889-E387-A0675E749EB4}"/>
              </a:ext>
            </a:extLst>
          </p:cNvPr>
          <p:cNvPicPr>
            <a:picLocks noChangeAspect="1"/>
          </p:cNvPicPr>
          <p:nvPr/>
        </p:nvPicPr>
        <p:blipFill>
          <a:blip r:embed="rId3"/>
          <a:stretch>
            <a:fillRect/>
          </a:stretch>
        </p:blipFill>
        <p:spPr>
          <a:xfrm>
            <a:off x="1221126" y="946633"/>
            <a:ext cx="4461986" cy="3711893"/>
          </a:xfrm>
          <a:prstGeom prst="rect">
            <a:avLst/>
          </a:prstGeom>
        </p:spPr>
      </p:pic>
    </p:spTree>
    <p:extLst>
      <p:ext uri="{BB962C8B-B14F-4D97-AF65-F5344CB8AC3E}">
        <p14:creationId xmlns:p14="http://schemas.microsoft.com/office/powerpoint/2010/main" val="4074716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60B6084-DE1B-FB0B-44D5-9AAD6A9BD722}"/>
              </a:ext>
            </a:extLst>
          </p:cNvPr>
          <p:cNvSpPr>
            <a:spLocks noGrp="1"/>
          </p:cNvSpPr>
          <p:nvPr>
            <p:ph type="sldNum" sz="quarter" idx="12"/>
          </p:nvPr>
        </p:nvSpPr>
        <p:spPr/>
        <p:txBody>
          <a:bodyPr/>
          <a:lstStyle/>
          <a:p>
            <a:fld id="{C554A706-D19D-4C79-97F9-BC489483F7EF}" type="slidenum">
              <a:rPr lang="en-GB" smtClean="0">
                <a:solidFill>
                  <a:srgbClr val="131313"/>
                </a:solidFill>
              </a:rPr>
              <a:pPr/>
              <a:t>7</a:t>
            </a:fld>
            <a:endParaRPr lang="en-GB" dirty="0">
              <a:solidFill>
                <a:srgbClr val="131313"/>
              </a:solidFill>
            </a:endParaRPr>
          </a:p>
        </p:txBody>
      </p:sp>
      <p:pic>
        <p:nvPicPr>
          <p:cNvPr id="11" name="Picture 10">
            <a:extLst>
              <a:ext uri="{FF2B5EF4-FFF2-40B4-BE49-F238E27FC236}">
                <a16:creationId xmlns:a16="http://schemas.microsoft.com/office/drawing/2014/main" id="{55C8E6D3-D137-4005-FACE-C57D05D1A3CF}"/>
              </a:ext>
            </a:extLst>
          </p:cNvPr>
          <p:cNvPicPr>
            <a:picLocks noChangeAspect="1"/>
          </p:cNvPicPr>
          <p:nvPr/>
        </p:nvPicPr>
        <p:blipFill>
          <a:blip r:embed="rId2"/>
          <a:stretch>
            <a:fillRect/>
          </a:stretch>
        </p:blipFill>
        <p:spPr>
          <a:xfrm>
            <a:off x="1138526" y="0"/>
            <a:ext cx="6182891" cy="5143500"/>
          </a:xfrm>
          <a:prstGeom prst="rect">
            <a:avLst/>
          </a:prstGeom>
        </p:spPr>
      </p:pic>
      <p:sp>
        <p:nvSpPr>
          <p:cNvPr id="12" name="TextBox 11">
            <a:extLst>
              <a:ext uri="{FF2B5EF4-FFF2-40B4-BE49-F238E27FC236}">
                <a16:creationId xmlns:a16="http://schemas.microsoft.com/office/drawing/2014/main" id="{627B7DA0-F35E-6FAB-4D47-DF8571D57FFC}"/>
              </a:ext>
            </a:extLst>
          </p:cNvPr>
          <p:cNvSpPr txBox="1"/>
          <p:nvPr/>
        </p:nvSpPr>
        <p:spPr>
          <a:xfrm>
            <a:off x="4662742" y="4265094"/>
            <a:ext cx="1409991" cy="314108"/>
          </a:xfrm>
          <a:prstGeom prst="rect">
            <a:avLst/>
          </a:prstGeom>
          <a:noFill/>
        </p:spPr>
        <p:txBody>
          <a:bodyPr wrap="square" lIns="0" tIns="0" rIns="0" bIns="0" rtlCol="0">
            <a:noAutofit/>
          </a:bodyPr>
          <a:lstStyle/>
          <a:p>
            <a:r>
              <a:rPr lang="en-GB" dirty="0">
                <a:solidFill>
                  <a:srgbClr val="FF0000"/>
                </a:solidFill>
              </a:rPr>
              <a:t>customers</a:t>
            </a:r>
          </a:p>
        </p:txBody>
      </p:sp>
      <p:sp>
        <p:nvSpPr>
          <p:cNvPr id="13" name="TextBox 12">
            <a:extLst>
              <a:ext uri="{FF2B5EF4-FFF2-40B4-BE49-F238E27FC236}">
                <a16:creationId xmlns:a16="http://schemas.microsoft.com/office/drawing/2014/main" id="{01A06C3E-C6D0-7221-31B7-8D3FAC8ACF18}"/>
              </a:ext>
            </a:extLst>
          </p:cNvPr>
          <p:cNvSpPr txBox="1"/>
          <p:nvPr/>
        </p:nvSpPr>
        <p:spPr>
          <a:xfrm>
            <a:off x="68638" y="4289746"/>
            <a:ext cx="1409991" cy="314108"/>
          </a:xfrm>
          <a:prstGeom prst="rect">
            <a:avLst/>
          </a:prstGeom>
          <a:noFill/>
        </p:spPr>
        <p:txBody>
          <a:bodyPr wrap="square" lIns="0" tIns="0" rIns="0" bIns="0" rtlCol="0">
            <a:noAutofit/>
          </a:bodyPr>
          <a:lstStyle/>
          <a:p>
            <a:r>
              <a:rPr lang="en-GB" dirty="0">
                <a:solidFill>
                  <a:srgbClr val="FF0000"/>
                </a:solidFill>
              </a:rPr>
              <a:t>couriers</a:t>
            </a:r>
          </a:p>
        </p:txBody>
      </p:sp>
      <p:sp>
        <p:nvSpPr>
          <p:cNvPr id="14" name="TextBox 13">
            <a:extLst>
              <a:ext uri="{FF2B5EF4-FFF2-40B4-BE49-F238E27FC236}">
                <a16:creationId xmlns:a16="http://schemas.microsoft.com/office/drawing/2014/main" id="{B216A168-2DDA-CC16-D7A7-BDFB00591953}"/>
              </a:ext>
            </a:extLst>
          </p:cNvPr>
          <p:cNvSpPr txBox="1"/>
          <p:nvPr/>
        </p:nvSpPr>
        <p:spPr>
          <a:xfrm>
            <a:off x="773633" y="2051222"/>
            <a:ext cx="1409991" cy="426732"/>
          </a:xfrm>
          <a:prstGeom prst="rect">
            <a:avLst/>
          </a:prstGeom>
          <a:noFill/>
        </p:spPr>
        <p:txBody>
          <a:bodyPr wrap="square" lIns="0" tIns="0" rIns="0" bIns="0" rtlCol="0">
            <a:noAutofit/>
          </a:bodyPr>
          <a:lstStyle/>
          <a:p>
            <a:r>
              <a:rPr lang="en-GB" dirty="0">
                <a:solidFill>
                  <a:srgbClr val="FF0000"/>
                </a:solidFill>
              </a:rPr>
              <a:t>products</a:t>
            </a:r>
          </a:p>
        </p:txBody>
      </p:sp>
      <p:sp>
        <p:nvSpPr>
          <p:cNvPr id="15" name="TextBox 14">
            <a:extLst>
              <a:ext uri="{FF2B5EF4-FFF2-40B4-BE49-F238E27FC236}">
                <a16:creationId xmlns:a16="http://schemas.microsoft.com/office/drawing/2014/main" id="{65A9FF14-33F6-8EB6-B642-EDB187799775}"/>
              </a:ext>
            </a:extLst>
          </p:cNvPr>
          <p:cNvSpPr txBox="1"/>
          <p:nvPr/>
        </p:nvSpPr>
        <p:spPr>
          <a:xfrm>
            <a:off x="4047325" y="214347"/>
            <a:ext cx="1409991" cy="314108"/>
          </a:xfrm>
          <a:prstGeom prst="rect">
            <a:avLst/>
          </a:prstGeom>
          <a:noFill/>
        </p:spPr>
        <p:txBody>
          <a:bodyPr wrap="square" lIns="0" tIns="0" rIns="0" bIns="0" rtlCol="0">
            <a:noAutofit/>
          </a:bodyPr>
          <a:lstStyle/>
          <a:p>
            <a:r>
              <a:rPr lang="en-GB" dirty="0">
                <a:solidFill>
                  <a:srgbClr val="FF0000"/>
                </a:solidFill>
              </a:rPr>
              <a:t>orders</a:t>
            </a:r>
          </a:p>
        </p:txBody>
      </p:sp>
      <p:sp>
        <p:nvSpPr>
          <p:cNvPr id="16" name="TextBox 15">
            <a:extLst>
              <a:ext uri="{FF2B5EF4-FFF2-40B4-BE49-F238E27FC236}">
                <a16:creationId xmlns:a16="http://schemas.microsoft.com/office/drawing/2014/main" id="{C68D3027-0934-B2EC-DB8A-FA3B53250373}"/>
              </a:ext>
            </a:extLst>
          </p:cNvPr>
          <p:cNvSpPr txBox="1"/>
          <p:nvPr/>
        </p:nvSpPr>
        <p:spPr>
          <a:xfrm>
            <a:off x="7244235" y="1318306"/>
            <a:ext cx="1409991" cy="314108"/>
          </a:xfrm>
          <a:prstGeom prst="rect">
            <a:avLst/>
          </a:prstGeom>
          <a:noFill/>
        </p:spPr>
        <p:txBody>
          <a:bodyPr wrap="square" lIns="0" tIns="0" rIns="0" bIns="0" rtlCol="0">
            <a:noAutofit/>
          </a:bodyPr>
          <a:lstStyle/>
          <a:p>
            <a:r>
              <a:rPr lang="en-GB" dirty="0">
                <a:solidFill>
                  <a:srgbClr val="FF0000"/>
                </a:solidFill>
              </a:rPr>
              <a:t>status</a:t>
            </a:r>
          </a:p>
        </p:txBody>
      </p:sp>
      <p:sp>
        <p:nvSpPr>
          <p:cNvPr id="17" name="TextBox 16">
            <a:extLst>
              <a:ext uri="{FF2B5EF4-FFF2-40B4-BE49-F238E27FC236}">
                <a16:creationId xmlns:a16="http://schemas.microsoft.com/office/drawing/2014/main" id="{CC312AC0-FCAA-CE8B-9B16-EBCBFC93DD3A}"/>
              </a:ext>
            </a:extLst>
          </p:cNvPr>
          <p:cNvSpPr txBox="1"/>
          <p:nvPr/>
        </p:nvSpPr>
        <p:spPr>
          <a:xfrm>
            <a:off x="6881268" y="2683507"/>
            <a:ext cx="1409991" cy="314108"/>
          </a:xfrm>
          <a:prstGeom prst="rect">
            <a:avLst/>
          </a:prstGeom>
          <a:noFill/>
        </p:spPr>
        <p:txBody>
          <a:bodyPr wrap="square" lIns="0" tIns="0" rIns="0" bIns="0" rtlCol="0">
            <a:noAutofit/>
          </a:bodyPr>
          <a:lstStyle/>
          <a:p>
            <a:r>
              <a:rPr lang="en-GB" dirty="0">
                <a:solidFill>
                  <a:srgbClr val="FF0000"/>
                </a:solidFill>
              </a:rPr>
              <a:t>order items</a:t>
            </a:r>
          </a:p>
        </p:txBody>
      </p:sp>
    </p:spTree>
    <p:extLst>
      <p:ext uri="{BB962C8B-B14F-4D97-AF65-F5344CB8AC3E}">
        <p14:creationId xmlns:p14="http://schemas.microsoft.com/office/powerpoint/2010/main" val="3921193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AB4A4-3867-1F5F-9421-3EC24BD31E12}"/>
              </a:ext>
            </a:extLst>
          </p:cNvPr>
          <p:cNvSpPr>
            <a:spLocks noGrp="1"/>
          </p:cNvSpPr>
          <p:nvPr>
            <p:ph type="title"/>
          </p:nvPr>
        </p:nvSpPr>
        <p:spPr/>
        <p:txBody>
          <a:bodyPr/>
          <a:lstStyle/>
          <a:p>
            <a:r>
              <a:rPr lang="en-GB" dirty="0"/>
              <a:t>Data Engineering Bootcamp</a:t>
            </a:r>
          </a:p>
        </p:txBody>
      </p:sp>
      <p:pic>
        <p:nvPicPr>
          <p:cNvPr id="7" name="Content Placeholder 6">
            <a:extLst>
              <a:ext uri="{FF2B5EF4-FFF2-40B4-BE49-F238E27FC236}">
                <a16:creationId xmlns:a16="http://schemas.microsoft.com/office/drawing/2014/main" id="{ABC816C6-E50C-19F8-6E69-8179E6D9B1D4}"/>
              </a:ext>
            </a:extLst>
          </p:cNvPr>
          <p:cNvPicPr>
            <a:picLocks noGrp="1" noChangeAspect="1"/>
          </p:cNvPicPr>
          <p:nvPr>
            <p:ph idx="1"/>
          </p:nvPr>
        </p:nvPicPr>
        <p:blipFill>
          <a:blip r:embed="rId2"/>
          <a:stretch>
            <a:fillRect/>
          </a:stretch>
        </p:blipFill>
        <p:spPr>
          <a:xfrm>
            <a:off x="279190" y="1023635"/>
            <a:ext cx="2359325" cy="3600450"/>
          </a:xfrm>
        </p:spPr>
      </p:pic>
      <p:sp>
        <p:nvSpPr>
          <p:cNvPr id="4" name="Slide Number Placeholder 3">
            <a:extLst>
              <a:ext uri="{FF2B5EF4-FFF2-40B4-BE49-F238E27FC236}">
                <a16:creationId xmlns:a16="http://schemas.microsoft.com/office/drawing/2014/main" id="{5A01660C-C07C-6E25-0B3D-2D411CE9F20C}"/>
              </a:ext>
            </a:extLst>
          </p:cNvPr>
          <p:cNvSpPr>
            <a:spLocks noGrp="1"/>
          </p:cNvSpPr>
          <p:nvPr>
            <p:ph type="sldNum" sz="quarter" idx="12"/>
          </p:nvPr>
        </p:nvSpPr>
        <p:spPr/>
        <p:txBody>
          <a:bodyPr/>
          <a:lstStyle/>
          <a:p>
            <a:fld id="{C554A706-D19D-4C79-97F9-BC489483F7EF}" type="slidenum">
              <a:rPr lang="en-GB" smtClean="0">
                <a:solidFill>
                  <a:srgbClr val="131313"/>
                </a:solidFill>
              </a:rPr>
              <a:pPr/>
              <a:t>8</a:t>
            </a:fld>
            <a:endParaRPr lang="en-GB" dirty="0">
              <a:solidFill>
                <a:srgbClr val="131313"/>
              </a:solidFill>
            </a:endParaRPr>
          </a:p>
        </p:txBody>
      </p:sp>
      <p:sp>
        <p:nvSpPr>
          <p:cNvPr id="5" name="Subtitle 4">
            <a:extLst>
              <a:ext uri="{FF2B5EF4-FFF2-40B4-BE49-F238E27FC236}">
                <a16:creationId xmlns:a16="http://schemas.microsoft.com/office/drawing/2014/main" id="{54C9BD61-D983-D241-2A86-8330D9F73AC7}"/>
              </a:ext>
            </a:extLst>
          </p:cNvPr>
          <p:cNvSpPr>
            <a:spLocks noGrp="1"/>
          </p:cNvSpPr>
          <p:nvPr>
            <p:ph type="subTitle" idx="13"/>
          </p:nvPr>
        </p:nvSpPr>
        <p:spPr/>
        <p:txBody>
          <a:bodyPr/>
          <a:lstStyle/>
          <a:p>
            <a:r>
              <a:rPr lang="en-GB" dirty="0"/>
              <a:t>Code architecture</a:t>
            </a:r>
          </a:p>
        </p:txBody>
      </p:sp>
      <p:sp>
        <p:nvSpPr>
          <p:cNvPr id="13" name="TextBox 12">
            <a:extLst>
              <a:ext uri="{FF2B5EF4-FFF2-40B4-BE49-F238E27FC236}">
                <a16:creationId xmlns:a16="http://schemas.microsoft.com/office/drawing/2014/main" id="{B53F8D85-24ED-ED60-B713-E3A79B4A09A0}"/>
              </a:ext>
            </a:extLst>
          </p:cNvPr>
          <p:cNvSpPr txBox="1"/>
          <p:nvPr/>
        </p:nvSpPr>
        <p:spPr>
          <a:xfrm>
            <a:off x="3287652" y="1023635"/>
            <a:ext cx="4641801" cy="2994485"/>
          </a:xfrm>
          <a:prstGeom prst="rect">
            <a:avLst/>
          </a:prstGeom>
          <a:noFill/>
        </p:spPr>
        <p:txBody>
          <a:bodyPr wrap="square" lIns="0" tIns="0" rIns="0" bIns="0" rtlCol="0">
            <a:noAutofit/>
          </a:bodyPr>
          <a:lstStyle/>
          <a:p>
            <a:r>
              <a:rPr lang="en-GB" sz="1400" dirty="0"/>
              <a:t>Modules:</a:t>
            </a:r>
          </a:p>
          <a:p>
            <a:endParaRPr lang="en-GB" sz="1400" dirty="0"/>
          </a:p>
          <a:p>
            <a:pPr marL="285750" indent="-285750">
              <a:buFont typeface="Courier New" panose="02070309020205020404" pitchFamily="49" charset="0"/>
              <a:buChar char="o"/>
            </a:pPr>
            <a:r>
              <a:rPr lang="en-GB" sz="1400" dirty="0">
                <a:solidFill>
                  <a:srgbClr val="000000"/>
                </a:solidFill>
              </a:rPr>
              <a:t>main</a:t>
            </a:r>
            <a:r>
              <a:rPr lang="en-GB" sz="1400" dirty="0"/>
              <a:t> module (main flow of the code)</a:t>
            </a:r>
          </a:p>
          <a:p>
            <a:pPr marL="285750" indent="-285750">
              <a:buFont typeface="Courier New" panose="02070309020205020404" pitchFamily="49" charset="0"/>
              <a:buChar char="o"/>
            </a:pPr>
            <a:endParaRPr lang="en-GB" sz="1400" dirty="0"/>
          </a:p>
          <a:p>
            <a:pPr marL="285750" indent="-285750">
              <a:buFont typeface="Courier New" panose="02070309020205020404" pitchFamily="49" charset="0"/>
              <a:buChar char="o"/>
            </a:pPr>
            <a:r>
              <a:rPr lang="en-GB" sz="1400" dirty="0">
                <a:solidFill>
                  <a:srgbClr val="000000"/>
                </a:solidFill>
              </a:rPr>
              <a:t>mysqlops.py </a:t>
            </a:r>
            <a:r>
              <a:rPr lang="en-GB" sz="1400" dirty="0"/>
              <a:t>module (for </a:t>
            </a:r>
            <a:r>
              <a:rPr lang="en-GB" sz="1400" dirty="0" err="1"/>
              <a:t>sql</a:t>
            </a:r>
            <a:r>
              <a:rPr lang="en-GB" sz="1400" dirty="0"/>
              <a:t> operations and functions)</a:t>
            </a:r>
          </a:p>
          <a:p>
            <a:pPr marL="285750" indent="-285750">
              <a:buFont typeface="Courier New" panose="02070309020205020404" pitchFamily="49" charset="0"/>
              <a:buChar char="o"/>
            </a:pPr>
            <a:endParaRPr lang="en-GB" sz="1400" dirty="0"/>
          </a:p>
          <a:p>
            <a:pPr marL="285750" indent="-285750">
              <a:buFont typeface="Courier New" panose="02070309020205020404" pitchFamily="49" charset="0"/>
              <a:buChar char="o"/>
            </a:pPr>
            <a:r>
              <a:rPr lang="en-GB" sz="1400" dirty="0">
                <a:solidFill>
                  <a:srgbClr val="FF0000"/>
                </a:solidFill>
              </a:rPr>
              <a:t>mysqlutils.py</a:t>
            </a:r>
            <a:r>
              <a:rPr lang="en-GB" sz="1400" dirty="0"/>
              <a:t> – generic </a:t>
            </a:r>
            <a:r>
              <a:rPr lang="en-GB" sz="1400" dirty="0" err="1"/>
              <a:t>pysql</a:t>
            </a:r>
            <a:r>
              <a:rPr lang="en-GB" sz="1400" dirty="0"/>
              <a:t> functions that can be re-used</a:t>
            </a:r>
          </a:p>
          <a:p>
            <a:pPr marL="285750" indent="-285750">
              <a:buFont typeface="Courier New" panose="02070309020205020404" pitchFamily="49" charset="0"/>
              <a:buChar char="o"/>
            </a:pPr>
            <a:endParaRPr lang="en-GB" sz="1400" dirty="0"/>
          </a:p>
          <a:p>
            <a:pPr marL="285750" indent="-285750">
              <a:buFont typeface="Courier New" panose="02070309020205020404" pitchFamily="49" charset="0"/>
              <a:buChar char="o"/>
            </a:pPr>
            <a:r>
              <a:rPr lang="en-GB" sz="1400" dirty="0">
                <a:solidFill>
                  <a:srgbClr val="FF0000"/>
                </a:solidFill>
              </a:rPr>
              <a:t>utils.py – </a:t>
            </a:r>
            <a:r>
              <a:rPr lang="en-GB" sz="1400" dirty="0">
                <a:solidFill>
                  <a:srgbClr val="000000"/>
                </a:solidFill>
              </a:rPr>
              <a:t>generic functions that can be re-used</a:t>
            </a:r>
          </a:p>
          <a:p>
            <a:pPr marL="285750" indent="-285750">
              <a:buFont typeface="Courier New" panose="02070309020205020404" pitchFamily="49" charset="0"/>
              <a:buChar char="o"/>
            </a:pPr>
            <a:endParaRPr lang="en-GB" sz="1400" dirty="0">
              <a:solidFill>
                <a:srgbClr val="000000"/>
              </a:solidFill>
            </a:endParaRPr>
          </a:p>
          <a:p>
            <a:pPr marL="285750" indent="-285750">
              <a:buFont typeface="Courier New" panose="02070309020205020404" pitchFamily="49" charset="0"/>
              <a:buChar char="o"/>
            </a:pPr>
            <a:r>
              <a:rPr lang="en-GB" sz="1400" dirty="0">
                <a:solidFill>
                  <a:srgbClr val="000000"/>
                </a:solidFill>
              </a:rPr>
              <a:t>operations.py</a:t>
            </a:r>
          </a:p>
          <a:p>
            <a:pPr marL="285750" indent="-285750">
              <a:buFont typeface="Courier New" panose="02070309020205020404" pitchFamily="49" charset="0"/>
              <a:buChar char="o"/>
            </a:pPr>
            <a:endParaRPr lang="en-GB" sz="1400" dirty="0">
              <a:solidFill>
                <a:srgbClr val="000000"/>
              </a:solidFill>
            </a:endParaRPr>
          </a:p>
          <a:p>
            <a:pPr marL="285750" indent="-285750">
              <a:buFont typeface="Courier New" panose="02070309020205020404" pitchFamily="49" charset="0"/>
              <a:buChar char="o"/>
            </a:pPr>
            <a:r>
              <a:rPr lang="en-GB" sz="1400" dirty="0">
                <a:solidFill>
                  <a:srgbClr val="000000"/>
                </a:solidFill>
              </a:rPr>
              <a:t>orders.py</a:t>
            </a:r>
          </a:p>
          <a:p>
            <a:pPr marL="285750" indent="-285750">
              <a:buFont typeface="Courier New" panose="02070309020205020404" pitchFamily="49" charset="0"/>
              <a:buChar char="o"/>
            </a:pPr>
            <a:endParaRPr lang="en-GB" sz="1400" dirty="0"/>
          </a:p>
          <a:p>
            <a:endParaRPr lang="en-GB" sz="1400" dirty="0"/>
          </a:p>
        </p:txBody>
      </p:sp>
      <p:sp>
        <p:nvSpPr>
          <p:cNvPr id="14" name="TextBox 13">
            <a:extLst>
              <a:ext uri="{FF2B5EF4-FFF2-40B4-BE49-F238E27FC236}">
                <a16:creationId xmlns:a16="http://schemas.microsoft.com/office/drawing/2014/main" id="{E4932E71-1B98-CAC0-9773-C9E01B584B09}"/>
              </a:ext>
            </a:extLst>
          </p:cNvPr>
          <p:cNvSpPr txBox="1"/>
          <p:nvPr/>
        </p:nvSpPr>
        <p:spPr>
          <a:xfrm>
            <a:off x="6100653" y="4961580"/>
            <a:ext cx="914400" cy="914400"/>
          </a:xfrm>
          <a:prstGeom prst="rect">
            <a:avLst/>
          </a:prstGeom>
          <a:noFill/>
        </p:spPr>
        <p:txBody>
          <a:bodyPr wrap="none" lIns="0" tIns="0" rIns="0" bIns="0" rtlCol="0">
            <a:noAutofit/>
          </a:bodyPr>
          <a:lstStyle/>
          <a:p>
            <a:endParaRPr lang="en-GB" sz="1400" dirty="0"/>
          </a:p>
        </p:txBody>
      </p:sp>
      <p:sp>
        <p:nvSpPr>
          <p:cNvPr id="15" name="TextBox 14">
            <a:extLst>
              <a:ext uri="{FF2B5EF4-FFF2-40B4-BE49-F238E27FC236}">
                <a16:creationId xmlns:a16="http://schemas.microsoft.com/office/drawing/2014/main" id="{87E7E3E8-3BCB-8B46-E79E-8598BA816BA9}"/>
              </a:ext>
            </a:extLst>
          </p:cNvPr>
          <p:cNvSpPr txBox="1"/>
          <p:nvPr/>
        </p:nvSpPr>
        <p:spPr>
          <a:xfrm>
            <a:off x="3343493" y="4306754"/>
            <a:ext cx="4725563" cy="530492"/>
          </a:xfrm>
          <a:prstGeom prst="rect">
            <a:avLst/>
          </a:prstGeom>
          <a:noFill/>
        </p:spPr>
        <p:txBody>
          <a:bodyPr wrap="square" lIns="0" tIns="0" rIns="0" bIns="0" rtlCol="0">
            <a:noAutofit/>
          </a:bodyPr>
          <a:lstStyle/>
          <a:p>
            <a:r>
              <a:rPr lang="en-GB" sz="1400" b="1" dirty="0"/>
              <a:t>Let’s go to VS code now!</a:t>
            </a:r>
          </a:p>
        </p:txBody>
      </p:sp>
    </p:spTree>
    <p:extLst>
      <p:ext uri="{BB962C8B-B14F-4D97-AF65-F5344CB8AC3E}">
        <p14:creationId xmlns:p14="http://schemas.microsoft.com/office/powerpoint/2010/main" val="3065687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16EE3-2D46-030F-FB64-2ECEC24344C5}"/>
              </a:ext>
            </a:extLst>
          </p:cNvPr>
          <p:cNvSpPr>
            <a:spLocks noGrp="1"/>
          </p:cNvSpPr>
          <p:nvPr>
            <p:ph type="title"/>
          </p:nvPr>
        </p:nvSpPr>
        <p:spPr/>
        <p:txBody>
          <a:bodyPr/>
          <a:lstStyle/>
          <a:p>
            <a:r>
              <a:rPr lang="en-GB" dirty="0"/>
              <a:t>Data Engineering Bootcamp</a:t>
            </a:r>
          </a:p>
        </p:txBody>
      </p:sp>
      <p:sp>
        <p:nvSpPr>
          <p:cNvPr id="3" name="Content Placeholder 2">
            <a:extLst>
              <a:ext uri="{FF2B5EF4-FFF2-40B4-BE49-F238E27FC236}">
                <a16:creationId xmlns:a16="http://schemas.microsoft.com/office/drawing/2014/main" id="{3C6170FE-5D04-3066-EB7E-F04E4C739F70}"/>
              </a:ext>
            </a:extLst>
          </p:cNvPr>
          <p:cNvSpPr>
            <a:spLocks noGrp="1"/>
          </p:cNvSpPr>
          <p:nvPr>
            <p:ph idx="1"/>
          </p:nvPr>
        </p:nvSpPr>
        <p:spPr>
          <a:xfrm>
            <a:off x="718956" y="1135888"/>
            <a:ext cx="8201207" cy="3600450"/>
          </a:xfrm>
        </p:spPr>
        <p:txBody>
          <a:bodyPr/>
          <a:lstStyle/>
          <a:p>
            <a:pPr marL="285750" indent="-28575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Why the course was special to me!</a:t>
            </a:r>
          </a:p>
          <a:p>
            <a:pPr marL="285750" indent="-28575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Any questions?</a:t>
            </a:r>
          </a:p>
          <a:p>
            <a:endParaRPr lang="en-GB" dirty="0"/>
          </a:p>
        </p:txBody>
      </p:sp>
      <p:sp>
        <p:nvSpPr>
          <p:cNvPr id="4" name="Slide Number Placeholder 3">
            <a:extLst>
              <a:ext uri="{FF2B5EF4-FFF2-40B4-BE49-F238E27FC236}">
                <a16:creationId xmlns:a16="http://schemas.microsoft.com/office/drawing/2014/main" id="{AFA43320-D17F-51DD-5BBE-F51BEEC86D6C}"/>
              </a:ext>
            </a:extLst>
          </p:cNvPr>
          <p:cNvSpPr>
            <a:spLocks noGrp="1"/>
          </p:cNvSpPr>
          <p:nvPr>
            <p:ph type="sldNum" sz="quarter" idx="12"/>
          </p:nvPr>
        </p:nvSpPr>
        <p:spPr/>
        <p:txBody>
          <a:bodyPr/>
          <a:lstStyle/>
          <a:p>
            <a:fld id="{C554A706-D19D-4C79-97F9-BC489483F7EF}" type="slidenum">
              <a:rPr lang="en-GB" smtClean="0">
                <a:solidFill>
                  <a:srgbClr val="131313"/>
                </a:solidFill>
              </a:rPr>
              <a:pPr/>
              <a:t>9</a:t>
            </a:fld>
            <a:endParaRPr lang="en-GB" dirty="0">
              <a:solidFill>
                <a:srgbClr val="131313"/>
              </a:solidFill>
            </a:endParaRPr>
          </a:p>
        </p:txBody>
      </p:sp>
      <p:sp>
        <p:nvSpPr>
          <p:cNvPr id="5" name="Subtitle 4">
            <a:extLst>
              <a:ext uri="{FF2B5EF4-FFF2-40B4-BE49-F238E27FC236}">
                <a16:creationId xmlns:a16="http://schemas.microsoft.com/office/drawing/2014/main" id="{D3F478FF-3CC4-6408-E773-B364545E48B5}"/>
              </a:ext>
            </a:extLst>
          </p:cNvPr>
          <p:cNvSpPr>
            <a:spLocks noGrp="1"/>
          </p:cNvSpPr>
          <p:nvPr>
            <p:ph type="subTitle" idx="13"/>
          </p:nvPr>
        </p:nvSpPr>
        <p:spPr/>
        <p:txBody>
          <a:bodyPr/>
          <a:lstStyle/>
          <a:p>
            <a:r>
              <a:rPr lang="en-GB" dirty="0"/>
              <a:t>Thank-you</a:t>
            </a:r>
          </a:p>
        </p:txBody>
      </p:sp>
    </p:spTree>
    <p:extLst>
      <p:ext uri="{BB962C8B-B14F-4D97-AF65-F5344CB8AC3E}">
        <p14:creationId xmlns:p14="http://schemas.microsoft.com/office/powerpoint/2010/main" val="3805589928"/>
      </p:ext>
    </p:extLst>
  </p:cSld>
  <p:clrMapOvr>
    <a:masterClrMapping/>
  </p:clrMapOvr>
</p:sld>
</file>

<file path=ppt/theme/theme1.xml><?xml version="1.0" encoding="utf-8"?>
<a:theme xmlns:a="http://schemas.openxmlformats.org/drawingml/2006/main" name="1_JLR">
  <a:themeElements>
    <a:clrScheme name="JLR">
      <a:dk1>
        <a:srgbClr val="131313"/>
      </a:dk1>
      <a:lt1>
        <a:sysClr val="window" lastClr="FFFFFF"/>
      </a:lt1>
      <a:dk2>
        <a:srgbClr val="8C8C8C"/>
      </a:dk2>
      <a:lt2>
        <a:srgbClr val="E8E8E8"/>
      </a:lt2>
      <a:accent1>
        <a:srgbClr val="573535"/>
      </a:accent1>
      <a:accent2>
        <a:srgbClr val="A47245"/>
      </a:accent2>
      <a:accent3>
        <a:srgbClr val="BBA56E"/>
      </a:accent3>
      <a:accent4>
        <a:srgbClr val="333348"/>
      </a:accent4>
      <a:accent5>
        <a:srgbClr val="4E5F7A"/>
      </a:accent5>
      <a:accent6>
        <a:srgbClr val="91A19F"/>
      </a:accent6>
      <a:hlink>
        <a:srgbClr val="131313"/>
      </a:hlink>
      <a:folHlink>
        <a:srgbClr val="52525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bg1">
              <a:lumMod val="50000"/>
            </a:schemeClr>
          </a:solidFill>
        </a:ln>
      </a:spPr>
      <a:bodyPr lIns="108000" tIns="108000" rIns="108000" bIns="108000" rtlCol="0" anchor="t" anchorCtr="0"/>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1400" dirty="0" smtClean="0"/>
        </a:defPPr>
      </a:lstStyle>
    </a:txDef>
  </a:objectDefaults>
  <a:extraClrSchemeLst/>
  <a:custClrLst>
    <a:custClr name="GREY BLACK">
      <a:srgbClr val="1E1E1E"/>
    </a:custClr>
    <a:custClr name="WHITE">
      <a:srgbClr val="FFFFFF"/>
    </a:custClr>
    <a:custClr name="GREY 1">
      <a:srgbClr val="525252"/>
    </a:custClr>
    <a:custClr name="GREY 2">
      <a:srgbClr val="8C8C8C"/>
    </a:custClr>
    <a:custClr name="GREY 3">
      <a:srgbClr val="C4C4C4"/>
    </a:custClr>
    <a:custClr name="GREY 4">
      <a:srgbClr val="E8E8E8"/>
    </a:custClr>
    <a:custClr name="-">
      <a:srgbClr val="FFFFFF"/>
    </a:custClr>
    <a:custClr name="-">
      <a:srgbClr val="FFFFFF"/>
    </a:custClr>
    <a:custClr name="-">
      <a:srgbClr val="FFFFFF"/>
    </a:custClr>
    <a:custClr name="-">
      <a:srgbClr val="FFFFFF"/>
    </a:custClr>
    <a:custClr name="Warm 1">
      <a:srgbClr val="6C4646"/>
    </a:custClr>
    <a:custClr name="Warm 2">
      <a:srgbClr val="BD845B"/>
    </a:custClr>
    <a:custClr name="Warm 3">
      <a:srgbClr val="C5AD7E"/>
    </a:custClr>
    <a:custClr name="Warm 4">
      <a:srgbClr val="E2D5BE"/>
    </a:custClr>
    <a:custClr name="Cool 1">
      <a:srgbClr val="40465C"/>
    </a:custClr>
    <a:custClr name="Cool 2">
      <a:srgbClr val="5B788F"/>
    </a:custClr>
    <a:custClr name="Cool 3">
      <a:srgbClr val="95ADAC"/>
    </a:custClr>
    <a:custClr name="Cool 4">
      <a:srgbClr val="CDD7D9"/>
    </a:custClr>
    <a:custClr name="Jaguar Red">
      <a:srgbClr val="9E1B32"/>
    </a:custClr>
    <a:custClr name="Land Rover Green">
      <a:srgbClr val="005A2B"/>
    </a:custClr>
  </a:custClrLst>
  <a:extLst>
    <a:ext uri="{05A4C25C-085E-4340-85A3-A5531E510DB2}">
      <thm15:themeFamily xmlns:thm15="http://schemas.microsoft.com/office/thememl/2012/main" name="JLR Dual Brand PowerPoint Template 2021 Default.pptx" id="{944F5D97-452B-40AD-919D-EAD772E31253}" vid="{E32C6519-091E-4D74-B783-8A2C999827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GREY BLACK">
      <a:srgbClr val="1E1E1E"/>
    </a:custClr>
    <a:custClr name="WHITE">
      <a:srgbClr val="FFFFFF"/>
    </a:custClr>
    <a:custClr name="GREY 1">
      <a:srgbClr val="525252"/>
    </a:custClr>
    <a:custClr name="GREY 2">
      <a:srgbClr val="8C8C8C"/>
    </a:custClr>
    <a:custClr name="GREY 3">
      <a:srgbClr val="C4C4C4"/>
    </a:custClr>
    <a:custClr name="GREY 4">
      <a:srgbClr val="E8E8E8"/>
    </a:custClr>
    <a:custClr name="-">
      <a:srgbClr val="FFFFFF"/>
    </a:custClr>
    <a:custClr name="-">
      <a:srgbClr val="FFFFFF"/>
    </a:custClr>
    <a:custClr name="-">
      <a:srgbClr val="FFFFFF"/>
    </a:custClr>
    <a:custClr name="-">
      <a:srgbClr val="FFFFFF"/>
    </a:custClr>
    <a:custClr name="Warm 1">
      <a:srgbClr val="6C4646"/>
    </a:custClr>
    <a:custClr name="Warm 2">
      <a:srgbClr val="BD845B"/>
    </a:custClr>
    <a:custClr name="Warm 3">
      <a:srgbClr val="C5AD7E"/>
    </a:custClr>
    <a:custClr name="Warm 4">
      <a:srgbClr val="E2D5BE"/>
    </a:custClr>
    <a:custClr name="Cool 1">
      <a:srgbClr val="40465C"/>
    </a:custClr>
    <a:custClr name="Cool 2">
      <a:srgbClr val="5B788F"/>
    </a:custClr>
    <a:custClr name="Cool 3">
      <a:srgbClr val="95ADAC"/>
    </a:custClr>
    <a:custClr name="Cool 4">
      <a:srgbClr val="CDD7D9"/>
    </a:custClr>
    <a:custClr name="Jaguar Red">
      <a:srgbClr val="9E1B32"/>
    </a:custClr>
    <a:custClr name="Land Rover Green">
      <a:srgbClr val="005A2B"/>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ersistReviewDate xmlns="38310968-5489-4908-a7fd-28d77d77180b">true</PersistReviewDate>
    <AccessLevels xmlns="38310968-5489-4908-a7fd-28d77d77180b" xsi:nil="true"/>
    <fa2edfbc4bd54f5daa2bdbccf446cdae xmlns="38310968-5489-4908-a7fd-28d77d77180b">
      <Terms xmlns="http://schemas.microsoft.com/office/infopath/2007/PartnerControls"/>
    </fa2edfbc4bd54f5daa2bdbccf446cdae>
    <DocumentAuthor xmlns="38310968-5489-4908-a7fd-28d77d77180b">
      <UserInfo>
        <DisplayName>Hancox, Sophie (S.C.)</DisplayName>
        <AccountId>49379</AccountId>
        <AccountType/>
      </UserInfo>
    </DocumentAuthor>
    <DocumentContentOwner xmlns="38310968-5489-4908-a7fd-28d77d77180b">
      <UserInfo>
        <DisplayName>Harman, Michelle (M.J.)</DisplayName>
        <AccountId>13864</AccountId>
        <AccountType/>
      </UserInfo>
    </DocumentContentOwner>
    <PublishedDocumentUrl xmlns="38310968-5489-4908-a7fd-28d77d77180b">&lt;a href="/sites/jlrway/wi/Documents/Template/JLR%20Template%2016-9.pptx"&gt;JLR Template 16-9.pptx&lt;/a&gt;</PublishedDocumentUrl>
    <n8842fbf44284d17b0e5de552104aaf7 xmlns="38310968-5489-4908-a7fd-28d77d77180b">
      <Terms xmlns="http://schemas.microsoft.com/office/infopath/2007/PartnerControls">
        <TermInfo xmlns="http://schemas.microsoft.com/office/infopath/2007/PartnerControls">
          <TermName xmlns="http://schemas.microsoft.com/office/infopath/2007/PartnerControls">All</TermName>
          <TermId xmlns="http://schemas.microsoft.com/office/infopath/2007/PartnerControls">ff20392c-f58a-4878-bc07-3294c3236521</TermId>
        </TermInfo>
      </Terms>
    </n8842fbf44284d17b0e5de552104aaf7>
    <ReviewDate xmlns="38310968-5489-4908-a7fd-28d77d77180b">2017-06-19T23:00:00+00:00</ReviewDate>
    <RetentionSuspended xmlns="38310968-5489-4908-a7fd-28d77d77180b">false</RetentionSuspended>
    <DocumentApprovers xmlns="38310968-5489-4908-a7fd-28d77d77180b">
      <UserInfo>
        <DisplayName/>
        <AccountId xsi:nil="true"/>
        <AccountType/>
      </UserInfo>
    </DocumentApprovers>
    <DatePublished xmlns="38310968-5489-4908-a7fd-28d77d77180b">2017-03-13T12:26:19+00:00</DatePublished>
    <cf433fb806414c1d854ab57603b41329 xmlns="38310968-5489-4908-a7fd-28d77d77180b">
      <Terms xmlns="http://schemas.microsoft.com/office/infopath/2007/PartnerControls">
        <TermInfo xmlns="http://schemas.microsoft.com/office/infopath/2007/PartnerControls">
          <TermName xmlns="http://schemas.microsoft.com/office/infopath/2007/PartnerControls">Marketing Sales and Service</TermName>
          <TermId xmlns="http://schemas.microsoft.com/office/infopath/2007/PartnerControls">3617296b-c237-41b7-9e55-0214083b70db</TermId>
        </TermInfo>
      </Terms>
    </cf433fb806414c1d854ab57603b41329>
    <of61fea281d5434f8b92ac0a7fa77a43 xmlns="38310968-5489-4908-a7fd-28d77d77180b">
      <Terms xmlns="http://schemas.microsoft.com/office/infopath/2007/PartnerControls">
        <TermInfo xmlns="http://schemas.microsoft.com/office/infopath/2007/PartnerControls">
          <TermName xmlns="http://schemas.microsoft.com/office/infopath/2007/PartnerControls">10. Brand Model Creation and Delivery System</TermName>
          <TermId xmlns="http://schemas.microsoft.com/office/infopath/2007/PartnerControls">de5707f0-2d77-48b5-bec9-1ea2ad0deed3</TermId>
        </TermInfo>
        <TermInfo xmlns="http://schemas.microsoft.com/office/infopath/2007/PartnerControls">
          <TermName xmlns="http://schemas.microsoft.com/office/infopath/2007/PartnerControls">#10.04 Define Brand Strategy</TermName>
          <TermId xmlns="http://schemas.microsoft.com/office/infopath/2007/PartnerControls">d698321a-69e2-467e-9ad2-c081f697bce6</TermId>
        </TermInfo>
      </Terms>
    </of61fea281d5434f8b92ac0a7fa77a43>
    <PublishedVersion xmlns="38310968-5489-4908-a7fd-28d77d77180b">3</PublishedVersion>
    <WorkingVersion xmlns="38310968-5489-4908-a7fd-28d77d77180b">3</WorkingVersion>
    <DocumentSummary xmlns="38310968-5489-4908-a7fd-28d77d77180b">JLR Dual Brand PowerPoint Template </DocumentSummary>
    <DocumentReference xmlns="38310968-5489-4908-a7fd-28d77d77180b">JLR-TMP-58523</DocumentReference>
    <ApplicableSites xmlns="38310968-5489-4908-a7fd-28d77d77180b">
      <Value>All UK Sites</Value>
    </ApplicableSites>
    <ParentDocumentReference xmlns="38310968-5489-4908-a7fd-28d77d77180b" xsi:nil="true"/>
    <gb9cd096587b405d8fabe5771bc7e394 xmlns="38310968-5489-4908-a7fd-28d77d77180b">
      <Terms xmlns="http://schemas.microsoft.com/office/infopath/2007/PartnerControls"/>
    </gb9cd096587b405d8fabe5771bc7e394>
    <f8f94e19fc5440d0b83a424959612cbe xmlns="38310968-5489-4908-a7fd-28d77d77180b">
      <Terms xmlns="http://schemas.microsoft.com/office/infopath/2007/PartnerControls"/>
    </f8f94e19fc5440d0b83a424959612cbe>
    <ComplianceStatus xmlns="38310968-5489-4908-a7fd-28d77d77180b">JLR Way compliant</ComplianceStatus>
    <DocumentStatus xmlns="38310968-5489-4908-a7fd-28d77d77180b">Draft</DocumentStatus>
    <TaxCatchAll xmlns="38310968-5489-4908-a7fd-28d77d77180b">
      <Value>648</Value>
      <Value>647</Value>
      <Value>438</Value>
      <Value>1905</Value>
      <Value>386</Value>
      <Value>869</Value>
    </TaxCatchAll>
    <l5334508f5e044ed9486fe21a075889a xmlns="38310968-5489-4908-a7fd-28d77d77180b">
      <Terms xmlns="http://schemas.microsoft.com/office/infopath/2007/PartnerControls"/>
    </l5334508f5e044ed9486fe21a075889a>
    <DocumentReady xmlns="38310968-5489-4908-a7fd-28d77d77180b">true</DocumentReady>
    <aa45e664c19f4984ae512c95e2c99bac xmlns="38310968-5489-4908-a7fd-28d77d77180b">
      <Terms xmlns="http://schemas.microsoft.com/office/infopath/2007/PartnerControls"/>
    </aa45e664c19f4984ae512c95e2c99bac>
    <DocumentType xmlns="38310968-5489-4908-a7fd-28d77d77180b" xsi:nil="true"/>
    <ParentDocument xmlns="38310968-5489-4908-a7fd-28d77d77180b" xsi:nil="true"/>
    <ContentAudience xmlns="38310968-5489-4908-a7fd-28d77d77180b">
      <UserInfo>
        <DisplayName/>
        <AccountId xsi:nil="true"/>
        <AccountType/>
      </UserInfo>
    </ContentAudience>
    <DocumentReviewers xmlns="38310968-5489-4908-a7fd-28d77d77180b">
      <UserInfo>
        <DisplayName/>
        <AccountId xsi:nil="true"/>
        <AccountType/>
      </UserInfo>
    </DocumentReviewers>
    <RetentionDate xmlns="38310968-5489-4908-a7fd-28d77d77180b" xsi:nil="true"/>
    <DocumentTypeHash xmlns="38310968-5489-4908-a7fd-28d77d77180b" xsi:nil="true"/>
    <p573a9c741dc417bb2ac17c62f0d7fec xmlns="38310968-5489-4908-a7fd-28d77d77180b">
      <Terms xmlns="http://schemas.microsoft.com/office/infopath/2007/PartnerControls">
        <TermInfo xmlns="http://schemas.microsoft.com/office/infopath/2007/PartnerControls">
          <TermName xmlns="http://schemas.microsoft.com/office/infopath/2007/PartnerControls">Global Marketing</TermName>
          <TermId xmlns="http://schemas.microsoft.com/office/infopath/2007/PartnerControls">e0b710cf-c6d3-43a1-8630-de31700b267e</TermId>
        </TermInfo>
      </Terms>
    </p573a9c741dc417bb2ac17c62f0d7fec>
    <ContentLanguage xmlns="38310968-5489-4908-a7fd-28d77d77180b">English</ContentLanguage>
    <a17442c2a02145a2907b3a4e0f07e5a2 xmlns="38310968-5489-4908-a7fd-28d77d77180b">
      <Terms xmlns="http://schemas.microsoft.com/office/infopath/2007/PartnerControls">
        <TermInfo xmlns="http://schemas.microsoft.com/office/infopath/2007/PartnerControls">
          <TermName xmlns="http://schemas.microsoft.com/office/infopath/2007/PartnerControls">All</TermName>
          <TermId xmlns="http://schemas.microsoft.com/office/infopath/2007/PartnerControls">ff20392c-f58a-4878-bc07-3294c3236521</TermId>
        </TermInfo>
      </Terms>
    </a17442c2a02145a2907b3a4e0f07e5a2>
    <LegacyDocumentReference xmlns="38310968-5489-4908-a7fd-28d77d77180b" xsi:nil="true"/>
    <RelatedDocumentReferences xmlns="38310968-5489-4908-a7fd-28d77d77180b">JLR-TMP-58550</RelatedDocumentReferences>
    <DocumentApproversString xmlns="38310968-5489-4908-a7fd-28d77d77180b" xsi:nil="true"/>
    <AlsoSeeDocumentReferences xmlns="38310968-5489-4908-a7fd-28d77d77180b">JLR-TMP-58550</AlsoSeeDocumentReferences>
    <SynchronizationStatus xmlns="38310968-5489-4908-a7fd-28d77d77180b" xsi:nil="true"/>
    <RelatedDocumentsStatus xmlns="38310968-5489-4908-a7fd-28d77d77180b" xsi:nil="true"/>
    <jbce69f76f6c458484ca80c299864b6c xmlns="38310968-5489-4908-a7fd-28d77d77180b">
      <Terms xmlns="http://schemas.microsoft.com/office/infopath/2007/PartnerControls"/>
    </jbce69f76f6c458484ca80c299864b6c>
    <WorkingInstructionType xmlns="38310968-5489-4908-a7fd-28d77d77180b">Template</WorkingInstructionType>
    <SPPGuid xmlns="38310968-5489-4908-a7fd-28d77d77180b" xsi:nil="true"/>
    <FunctionalAdmin xmlns="38310968-5489-4908-a7fd-28d77d77180b">
      <UserInfo>
        <DisplayName/>
        <AccountId xsi:nil="true"/>
        <AccountType/>
      </UserInfo>
    </FunctionalAdmin>
    <IsPartial xmlns="f05410ba-fd3c-445a-962b-21c98a03fa26" xsi:nil="true"/>
    <ReviewWorkflowLastRun xmlns="f05410ba-fd3c-445a-962b-21c98a03fa26" xsi:nil="true"/>
    <OrgReviewDate xmlns="f05410ba-fd3c-445a-962b-21c98a03fa26" xsi:nil="true"/>
    <PolicyType xmlns="38310968-5489-4908-a7fd-28d77d77180b">Corporate</PolicyType>
    <ApprovalWorkflowLastRun xmlns="f05410ba-fd3c-445a-962b-21c98a03fa26" xsi:nil="true"/>
    <DocumentComments xmlns="38310968-5489-4908-a7fd-28d77d77180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IMS Working Instruction Document" ma:contentTypeID="0x0101003F742D22293C42B9A9CB0B2DF6B82FDD00E97E1ADAA89942A0AA0C74A6C50D2D6D00DDC49CD1E25D9647B533D10283C0A111" ma:contentTypeVersion="58" ma:contentTypeDescription="Used by Working Instruction Documents" ma:contentTypeScope="" ma:versionID="d27810559a6bf4693c3b9555aeac053f">
  <xsd:schema xmlns:xsd="http://www.w3.org/2001/XMLSchema" xmlns:xs="http://www.w3.org/2001/XMLSchema" xmlns:p="http://schemas.microsoft.com/office/2006/metadata/properties" xmlns:ns1="38310968-5489-4908-a7fd-28d77d77180b" xmlns:ns3="f05410ba-fd3c-445a-962b-21c98a03fa26" xmlns:ns4="http://schemas.microsoft.com/sharepoint/v3/fields" targetNamespace="http://schemas.microsoft.com/office/2006/metadata/properties" ma:root="true" ma:fieldsID="4ac6ea6be7acfb36c40230268cffa0ef" ns1:_="" ns3:_="" ns4:_="">
    <xsd:import namespace="38310968-5489-4908-a7fd-28d77d77180b"/>
    <xsd:import namespace="f05410ba-fd3c-445a-962b-21c98a03fa26"/>
    <xsd:import namespace="http://schemas.microsoft.com/sharepoint/v3/fields"/>
    <xsd:element name="properties">
      <xsd:complexType>
        <xsd:sequence>
          <xsd:element name="documentManagement">
            <xsd:complexType>
              <xsd:all>
                <xsd:element ref="ns1:WorkingInstructionType" minOccurs="0"/>
                <xsd:element ref="ns1:DocumentReference" minOccurs="0"/>
                <xsd:element ref="ns1:WorkingVersion" minOccurs="0"/>
                <xsd:element ref="ns1:DocumentAuthor" minOccurs="0"/>
                <xsd:element ref="ns1:DocumentContentOwner" minOccurs="0"/>
                <xsd:element ref="ns1:FunctionalAdmin" minOccurs="0"/>
                <xsd:element ref="ns1:DocumentReviewers" minOccurs="0"/>
                <xsd:element ref="ns1:DocumentApprovers" minOccurs="0"/>
                <xsd:element ref="ns1:PolicyType" minOccurs="0"/>
                <xsd:element ref="ns1:ApplicableSites" minOccurs="0"/>
                <xsd:element ref="ns1:DocumentSummary" minOccurs="0"/>
                <xsd:element ref="ns1:ReviewDate" minOccurs="0"/>
                <xsd:element ref="ns1:DocumentStatus"/>
                <xsd:element ref="ns1:ComplianceStatus" minOccurs="0"/>
                <xsd:element ref="ns1:AccessLevels" minOccurs="0"/>
                <xsd:element ref="ns1:ContentLanguage" minOccurs="0"/>
                <xsd:element ref="ns1:PublishedDocumentUrl" minOccurs="0"/>
                <xsd:element ref="ns1:PublishedVersion" minOccurs="0"/>
                <xsd:element ref="ns1:DocumentApproversString" minOccurs="0"/>
                <xsd:element ref="ns3:OrgReviewDate" minOccurs="0"/>
                <xsd:element ref="ns1:DatePublished" minOccurs="0"/>
                <xsd:element ref="ns1:DocumentReady" minOccurs="0"/>
                <xsd:element ref="ns1:PersistReviewDate" minOccurs="0"/>
                <xsd:element ref="ns3:ReviewWorkflowLastRun" minOccurs="0"/>
                <xsd:element ref="ns3:ApprovalWorkflowLastRun" minOccurs="0"/>
                <xsd:element ref="ns1:fa2edfbc4bd54f5daa2bdbccf446cdae" minOccurs="0"/>
                <xsd:element ref="ns1:p573a9c741dc417bb2ac17c62f0d7fec" minOccurs="0"/>
                <xsd:element ref="ns1:ContentAudience" minOccurs="0"/>
                <xsd:element ref="ns1:TaxCatchAllLabel" minOccurs="0"/>
                <xsd:element ref="ns4:Description" minOccurs="0"/>
                <xsd:element ref="ns1:n8842fbf44284d17b0e5de552104aaf7" minOccurs="0"/>
                <xsd:element ref="ns1:f8f94e19fc5440d0b83a424959612cbe" minOccurs="0"/>
                <xsd:element ref="ns1:l5334508f5e044ed9486fe21a075889a" minOccurs="0"/>
                <xsd:element ref="ns1:TaxCatchAll" minOccurs="0"/>
                <xsd:element ref="ns1:of61fea281d5434f8b92ac0a7fa77a43" minOccurs="0"/>
                <xsd:element ref="ns1:aa45e664c19f4984ae512c95e2c99bac" minOccurs="0"/>
                <xsd:element ref="ns1:jbce69f76f6c458484ca80c299864b6c" minOccurs="0"/>
                <xsd:element ref="ns1:a17442c2a02145a2907b3a4e0f07e5a2" minOccurs="0"/>
                <xsd:element ref="ns1:cf433fb806414c1d854ab57603b41329" minOccurs="0"/>
                <xsd:element ref="ns1:LegacyDocumentReference" minOccurs="0"/>
                <xsd:element ref="ns1:AlsoSeeDocumentReferences" minOccurs="0"/>
                <xsd:element ref="ns1:RelatedDocumentReferences" minOccurs="0"/>
                <xsd:element ref="ns1:DocumentType" minOccurs="0"/>
                <xsd:element ref="ns1:ParentDocument" minOccurs="0"/>
                <xsd:element ref="ns1:ParentDocumentReference" minOccurs="0"/>
                <xsd:element ref="ns3:IsPartial" minOccurs="0"/>
                <xsd:element ref="ns1:SynchronizationStatus" minOccurs="0"/>
                <xsd:element ref="ns1:RelatedDocumentsStatus" minOccurs="0"/>
                <xsd:element ref="ns1:RetentionSuspended" minOccurs="0"/>
                <xsd:element ref="ns1:RetentionDate" minOccurs="0"/>
                <xsd:element ref="ns1:gb9cd096587b405d8fabe5771bc7e394" minOccurs="0"/>
                <xsd:element ref="ns1:DocumentTypeHash" minOccurs="0"/>
                <xsd:element ref="ns1:SPPGuid" minOccurs="0"/>
                <xsd:element ref="ns1:DocumentComme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310968-5489-4908-a7fd-28d77d77180b" elementFormDefault="qualified">
    <xsd:import namespace="http://schemas.microsoft.com/office/2006/documentManagement/types"/>
    <xsd:import namespace="http://schemas.microsoft.com/office/infopath/2007/PartnerControls"/>
    <xsd:element name="WorkingInstructionType" ma:index="0" nillable="true" ma:displayName="Working Instruction Type" ma:format="Dropdown" ma:internalName="WorkingInstructionType">
      <xsd:simpleType>
        <xsd:restriction base="dms:Choice">
          <xsd:enumeration value="Checklist"/>
          <xsd:enumeration value="Document"/>
          <xsd:enumeration value="How To Guide"/>
          <xsd:enumeration value="Manual"/>
          <xsd:enumeration value="Template"/>
          <xsd:enumeration value="Terms of Reference"/>
          <xsd:enumeration value="Single Point Lesson"/>
          <xsd:enumeration value="Waiver"/>
          <xsd:enumeration value="Local Work Instruction"/>
          <xsd:enumeration value="Desktop Procedure"/>
          <xsd:enumeration value="SAP Help"/>
        </xsd:restriction>
      </xsd:simpleType>
    </xsd:element>
    <xsd:element name="DocumentReference" ma:index="2" nillable="true" ma:displayName="Document Number" ma:description="JLR-[Doc Type abbreviation]-[sequential number]. Waver inherits the digital number of the procedure + its own sequential number." ma:internalName="DocumentReference">
      <xsd:simpleType>
        <xsd:restriction base="dms:Text">
          <xsd:maxLength value="255"/>
        </xsd:restriction>
      </xsd:simpleType>
    </xsd:element>
    <xsd:element name="WorkingVersion" ma:index="4" nillable="true" ma:displayName="Issue Level" ma:default="1" ma:internalName="WorkingVersion">
      <xsd:simpleType>
        <xsd:restriction base="dms:Text">
          <xsd:maxLength value="255"/>
        </xsd:restriction>
      </xsd:simpleType>
    </xsd:element>
    <xsd:element name="DocumentAuthor" ma:index="5" nillable="true" ma:displayName="Content Author" ma:description="Person responsible for creating/uploading the document on behalf of the document owner." ma:list="UserInfo" ma:SearchPeopleOnly="false" ma:SharePointGroup="0" ma:internalName="Document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ContentOwner" ma:index="6" nillable="true" ma:displayName="Content Owner" ma:description="Person responsible for the accuracy and relevance of the content. Document owner is also responsible for the annual review of the content." ma:list="UserInfo" ma:SearchPeopleOnly="false" ma:SharePointGroup="0" ma:internalName="DocumentContent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FunctionalAdmin" ma:index="8" nillable="true" ma:displayName="Functional Admin" ma:list="UserInfo" ma:SearchPeopleOnly="false" ma:SharePointGroup="0" ma:internalName="FunctionalAdmin"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Reviewers" ma:index="9" nillable="true" ma:displayName="Content Reviewers" ma:list="UserInfo" ma:SearchPeopleOnly="false" ma:SharePointGroup="0" ma:internalName="DocumentReviewers"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Approvers" ma:index="10" nillable="true" ma:displayName="Content Approvers" ma:list="UserInfo" ma:SearchPeopleOnly="false" ma:SharePointGroup="0" ma:internalName="DocumentApprovers"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olicyType" ma:index="11" nillable="true" ma:displayName="Application Type" ma:description="Is this a Corporate or Operational Document? If Corporate - it applies in all locations and in all functions. Please select ALL.&#10;If Operational - specify function and / or location where it is applicable or select ALL." ma:format="Dropdown" ma:internalName="PolicyType">
      <xsd:simpleType>
        <xsd:restriction base="dms:Choice">
          <xsd:enumeration value="Corporate"/>
          <xsd:enumeration value="Operational"/>
        </xsd:restriction>
      </xsd:simpleType>
    </xsd:element>
    <xsd:element name="ApplicableSites" ma:index="13" nillable="true" ma:displayName="Applicable Sites" ma:internalName="ApplicableSites">
      <xsd:complexType>
        <xsd:complexContent>
          <xsd:extension base="dms:MultiChoice">
            <xsd:sequence>
              <xsd:element name="Value" maxOccurs="unbounded" minOccurs="0" nillable="true">
                <xsd:simpleType>
                  <xsd:restriction base="dms:Choice">
                    <xsd:enumeration value="Global"/>
                    <xsd:enumeration value="All UK Sites"/>
                    <xsd:enumeration value="UK - Castle Bromwich"/>
                    <xsd:enumeration value="UK - Wolverhampton EMC"/>
                    <xsd:enumeration value="UK - Halewood"/>
                    <xsd:enumeration value="UK - Solihull"/>
                    <xsd:enumeration value="UK - Browns Lane"/>
                    <xsd:enumeration value="UK - Gaydon"/>
                    <xsd:enumeration value="UK - Whitley"/>
                    <xsd:enumeration value="UK - Fen End"/>
                    <xsd:enumeration value="UK - Oxford Road"/>
                    <xsd:enumeration value="UK - University of Warwick"/>
                    <xsd:enumeration value="UK - University of Warwick (Main Campus)"/>
                    <xsd:enumeration value="UK - University of Warwick (Science Park)"/>
                    <xsd:enumeration value="UK - University of Warwick (Wellesbourne)"/>
                    <xsd:enumeration value="UK - Baddesley Ensor"/>
                    <xsd:enumeration value="UK - Prologis"/>
                    <xsd:enumeration value="UK - Hams Hall Export Sales Centre (ESC)"/>
                    <xsd:enumeration value="All China Sites"/>
                    <xsd:enumeration value="China - Changshu (CJV)"/>
                    <xsd:enumeration value="China - Shanghai"/>
                    <xsd:enumeration value="China - Shanghai Export Sales Centre (ESC)"/>
                    <xsd:enumeration value="China - Beijing"/>
                    <xsd:enumeration value="India - Pune"/>
                    <xsd:enumeration value="All Brazil Sites"/>
                    <xsd:enumeration value="Brazil - Itatiaia"/>
                    <xsd:enumeration value="Brazil - Rio de Janeiro"/>
                    <xsd:enumeration value="Brazil - Sao Paulo"/>
                    <xsd:enumeration value="Slovakia - Nitra"/>
                    <xsd:enumeration value="Austria - Plant Graz (Magna Steyr)"/>
                    <xsd:enumeration value="Germany - Hamburg Export Sales Centre (ESC)"/>
                    <xsd:enumeration value="US - Atlanta (Office)"/>
                    <xsd:enumeration value="US - Atlanta (Training)"/>
                    <xsd:enumeration value="US - Portland"/>
                    <xsd:enumeration value="US - Chicago"/>
                    <xsd:enumeration value="US - Irvine"/>
                    <xsd:enumeration value="Canada - Mississauga"/>
                  </xsd:restriction>
                </xsd:simpleType>
              </xsd:element>
            </xsd:sequence>
          </xsd:extension>
        </xsd:complexContent>
      </xsd:complexType>
    </xsd:element>
    <xsd:element name="DocumentSummary" ma:index="15" nillable="true" ma:displayName="Content Summary" ma:description="Please enter a very brief description for the document. 'Three things you need to know' capturing essence, purpose and objectives." ma:internalName="DocumentSummary">
      <xsd:simpleType>
        <xsd:restriction base="dms:Note"/>
      </xsd:simpleType>
    </xsd:element>
    <xsd:element name="ReviewDate" ma:index="16" nillable="true" ma:displayName="Review Date" ma:format="DateOnly" ma:internalName="ReviewDate">
      <xsd:simpleType>
        <xsd:restriction base="dms:DateTime"/>
      </xsd:simpleType>
    </xsd:element>
    <xsd:element name="DocumentStatus" ma:index="17" ma:displayName="Status" ma:default="Draft" ma:description="Document status within the review/approval process. To be updated automatically or by the Functional Admin." ma:format="Dropdown" ma:internalName="DocumentStatus">
      <xsd:simpleType>
        <xsd:restriction base="dms:Choice">
          <xsd:enumeration value="Draft"/>
          <xsd:enumeration value="Pending"/>
          <xsd:enumeration value="Functional Approval"/>
          <xsd:enumeration value="Approver Approval"/>
          <xsd:enumeration value="Approved"/>
          <xsd:enumeration value="Read-Only"/>
          <xsd:enumeration value="Archived"/>
          <xsd:enumeration value="Metadata Publish Approved"/>
          <xsd:enumeration value="Review Requested"/>
          <xsd:enumeration value="Awaiting Data"/>
          <xsd:enumeration value="Archive Copy"/>
          <xsd:enumeration value="Error"/>
        </xsd:restriction>
      </xsd:simpleType>
    </xsd:element>
    <xsd:element name="ComplianceStatus" ma:index="18" nillable="true" ma:displayName="Compliance Status" ma:default="JLR Way non-compliant" ma:description="Please indicate if the document is in the standard JLR format or any other format. Note that it must be transitioned into the standrd format within 12 months after original upload." ma:format="Dropdown" ma:internalName="ComplianceStatus">
      <xsd:simpleType>
        <xsd:restriction base="dms:Choice">
          <xsd:enumeration value="JLR Way compliant"/>
          <xsd:enumeration value="JLR Way non-compliant"/>
        </xsd:restriction>
      </xsd:simpleType>
    </xsd:element>
    <xsd:element name="AccessLevels" ma:index="23" nillable="true" ma:displayName="Access Levels" ma:description="Please indicate any restrictions to this document. For resticted access a user group must be defined. Please contact Functional IMS Admin." ma:internalName="AccessLevels">
      <xsd:complexType>
        <xsd:complexContent>
          <xsd:extension base="dms:MultiChoice">
            <xsd:sequence>
              <xsd:element name="Value" maxOccurs="unbounded" minOccurs="0" nillable="true">
                <xsd:simpleType>
                  <xsd:restriction base="dms:Choice">
                    <xsd:enumeration value="All (no restrictions)"/>
                    <xsd:enumeration value="Anyone with CDSID"/>
                    <xsd:enumeration value="Employees only"/>
                    <xsd:enumeration value="Contractor/Agency"/>
                    <xsd:enumeration value="Restricted Access"/>
                    <xsd:enumeration value="Suppliers"/>
                    <xsd:enumeration value="Joint Venture"/>
                    <xsd:enumeration value="External Party"/>
                  </xsd:restriction>
                </xsd:simpleType>
              </xsd:element>
            </xsd:sequence>
          </xsd:extension>
        </xsd:complexContent>
      </xsd:complexType>
    </xsd:element>
    <xsd:element name="ContentLanguage" ma:index="24" nillable="true" ma:displayName="Content Language" ma:format="Dropdown" ma:internalName="ContentLanguage">
      <xsd:simpleType>
        <xsd:restriction base="dms:Choice">
          <xsd:enumeration value="English"/>
          <xsd:enumeration value="Brazilian Portuguese"/>
          <xsd:enumeration value="Chinese"/>
          <xsd:enumeration value="Czech"/>
          <xsd:enumeration value="French"/>
          <xsd:enumeration value="German"/>
          <xsd:enumeration value="Italian"/>
          <xsd:enumeration value="Russian"/>
          <xsd:enumeration value="Slovak"/>
          <xsd:enumeration value="Spanish"/>
        </xsd:restriction>
      </xsd:simpleType>
    </xsd:element>
    <xsd:element name="PublishedDocumentUrl" ma:index="25" nillable="true" ma:displayName="Published Document URL" ma:internalName="PublishedDocumentUrl">
      <xsd:simpleType>
        <xsd:restriction base="dms:Unknown"/>
      </xsd:simpleType>
    </xsd:element>
    <xsd:element name="PublishedVersion" ma:index="26" nillable="true" ma:displayName="Issue Level (published)" ma:description="Published version of the document." ma:internalName="PublishedVersion" ma:readOnly="false">
      <xsd:simpleType>
        <xsd:restriction base="dms:Text">
          <xsd:maxLength value="255"/>
        </xsd:restriction>
      </xsd:simpleType>
    </xsd:element>
    <xsd:element name="DocumentApproversString" ma:index="27" nillable="true" ma:displayName="Document Approvers String" ma:description="List of the Document Approvers, in plain text so they can be inserted into the document templates." ma:internalName="DocumentApproversString" ma:readOnly="false">
      <xsd:simpleType>
        <xsd:restriction base="dms:Note"/>
      </xsd:simpleType>
    </xsd:element>
    <xsd:element name="DatePublished" ma:index="29" nillable="true" ma:displayName="Date Published" ma:format="DateOnly" ma:internalName="DatePublished">
      <xsd:simpleType>
        <xsd:restriction base="dms:DateTime"/>
      </xsd:simpleType>
    </xsd:element>
    <xsd:element name="DocumentReady" ma:index="30" nillable="true" ma:displayName="Document Ready?" ma:default="0" ma:internalName="DocumentReady">
      <xsd:simpleType>
        <xsd:restriction base="dms:Boolean"/>
      </xsd:simpleType>
    </xsd:element>
    <xsd:element name="PersistReviewDate" ma:index="31" nillable="true" ma:displayName="Persist Review Date?" ma:default="0" ma:internalName="PersistReviewDate">
      <xsd:simpleType>
        <xsd:restriction base="dms:Boolean"/>
      </xsd:simpleType>
    </xsd:element>
    <xsd:element name="fa2edfbc4bd54f5daa2bdbccf446cdae" ma:index="34" nillable="true" ma:taxonomy="true" ma:internalName="fa2edfbc4bd54f5daa2bdbccf446cdae" ma:taxonomyFieldName="RelatedRoles" ma:displayName="Related Roles" ma:readOnly="false" ma:fieldId="{fa2edfbc-4bd5-4f5d-aa2b-dbccf446cdae}" ma:taxonomyMulti="true" ma:sspId="d49d86ae-5a61-45c9-a7a5-0b8f94dc526a" ma:termSetId="484211f0-5f8b-4080-9407-e62eb0ed4db2" ma:anchorId="00000000-0000-0000-0000-000000000000" ma:open="false" ma:isKeyword="false">
      <xsd:complexType>
        <xsd:sequence>
          <xsd:element ref="pc:Terms" minOccurs="0" maxOccurs="1"/>
        </xsd:sequence>
      </xsd:complexType>
    </xsd:element>
    <xsd:element name="p573a9c741dc417bb2ac17c62f0d7fec" ma:index="36" nillable="true" ma:taxonomy="true" ma:internalName="p573a9c741dc417bb2ac17c62f0d7fec" ma:taxonomyFieldName="DocumentOwners" ma:displayName="Owning Function" ma:fieldId="{9573a9c7-41dc-417b-b2ac-17c62f0d7fec}" ma:taxonomyMulti="true" ma:sspId="d49d86ae-5a61-45c9-a7a5-0b8f94dc526a" ma:termSetId="0a538487-152a-4947-8def-2493202cbdd4" ma:anchorId="00000000-0000-0000-0000-000000000000" ma:open="false" ma:isKeyword="false">
      <xsd:complexType>
        <xsd:sequence>
          <xsd:element ref="pc:Terms" minOccurs="0" maxOccurs="1"/>
        </xsd:sequence>
      </xsd:complexType>
    </xsd:element>
    <xsd:element name="ContentAudience" ma:index="38" nillable="true" ma:displayName="Content Audience" ma:hidden="true" ma:list="UserInfo" ma:SearchPeopleOnly="false" ma:SharePointGroup="0" ma:internalName="ContentAudience"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Label" ma:index="41" nillable="true" ma:displayName="Taxonomy Catch All Column1" ma:hidden="true" ma:list="{55e2dcf4-9171-4455-80d2-3a7973876a7d}" ma:internalName="TaxCatchAllLabel" ma:readOnly="true" ma:showField="CatchAllDataLabel" ma:web="38310968-5489-4908-a7fd-28d77d77180b">
      <xsd:complexType>
        <xsd:complexContent>
          <xsd:extension base="dms:MultiChoiceLookup">
            <xsd:sequence>
              <xsd:element name="Value" type="dms:Lookup" maxOccurs="unbounded" minOccurs="0" nillable="true"/>
            </xsd:sequence>
          </xsd:extension>
        </xsd:complexContent>
      </xsd:complexType>
    </xsd:element>
    <xsd:element name="n8842fbf44284d17b0e5de552104aaf7" ma:index="43" nillable="true" ma:taxonomy="true" ma:internalName="n8842fbf44284d17b0e5de552104aaf7" ma:taxonomyFieldName="RelatedFunctions" ma:displayName="Applicable Functions" ma:fieldId="{78842fbf-4428-4d17-b0e5-de552104aaf7}" ma:taxonomyMulti="true" ma:sspId="d49d86ae-5a61-45c9-a7a5-0b8f94dc526a" ma:termSetId="0a538487-152a-4947-8def-2493202cbdd4" ma:anchorId="00000000-0000-0000-0000-000000000000" ma:open="false" ma:isKeyword="false">
      <xsd:complexType>
        <xsd:sequence>
          <xsd:element ref="pc:Terms" minOccurs="0" maxOccurs="1"/>
        </xsd:sequence>
      </xsd:complexType>
    </xsd:element>
    <xsd:element name="f8f94e19fc5440d0b83a424959612cbe" ma:index="45" nillable="true" ma:taxonomy="true" ma:internalName="f8f94e19fc5440d0b83a424959612cbe" ma:taxonomyFieldName="RelatedProcesses" ma:displayName="Related Processes" ma:readOnly="false" ma:fieldId="{f8f94e19-fc54-40d0-b83a-424959612cbe}" ma:taxonomyMulti="true" ma:sspId="d49d86ae-5a61-45c9-a7a5-0b8f94dc526a" ma:termSetId="8f1e52ee-0404-4b24-b925-a7db10baa9de" ma:anchorId="00000000-0000-0000-0000-000000000000" ma:open="false" ma:isKeyword="false">
      <xsd:complexType>
        <xsd:sequence>
          <xsd:element ref="pc:Terms" minOccurs="0" maxOccurs="1"/>
        </xsd:sequence>
      </xsd:complexType>
    </xsd:element>
    <xsd:element name="l5334508f5e044ed9486fe21a075889a" ma:index="47" nillable="true" ma:taxonomy="true" ma:internalName="l5334508f5e044ed9486fe21a075889a" ma:taxonomyFieldName="RelatedPolicies" ma:displayName="Related Policies" ma:fieldId="{55334508-f5e0-44ed-9486-fe21a075889a}" ma:taxonomyMulti="true" ma:sspId="d49d86ae-5a61-45c9-a7a5-0b8f94dc526a" ma:termSetId="2d339e7a-f2ba-472f-a9aa-9423aa05ddd1" ma:anchorId="00000000-0000-0000-0000-000000000000" ma:open="false" ma:isKeyword="false">
      <xsd:complexType>
        <xsd:sequence>
          <xsd:element ref="pc:Terms" minOccurs="0" maxOccurs="1"/>
        </xsd:sequence>
      </xsd:complexType>
    </xsd:element>
    <xsd:element name="TaxCatchAll" ma:index="48" nillable="true" ma:displayName="Taxonomy Catch All Column" ma:hidden="true" ma:list="{55e2dcf4-9171-4455-80d2-3a7973876a7d}" ma:internalName="TaxCatchAll" ma:showField="CatchAllData" ma:web="38310968-5489-4908-a7fd-28d77d77180b">
      <xsd:complexType>
        <xsd:complexContent>
          <xsd:extension base="dms:MultiChoiceLookup">
            <xsd:sequence>
              <xsd:element name="Value" type="dms:Lookup" maxOccurs="unbounded" minOccurs="0" nillable="true"/>
            </xsd:sequence>
          </xsd:extension>
        </xsd:complexContent>
      </xsd:complexType>
    </xsd:element>
    <xsd:element name="of61fea281d5434f8b92ac0a7fa77a43" ma:index="49" nillable="true" ma:taxonomy="true" ma:internalName="of61fea281d5434f8b92ac0a7fa77a43" ma:taxonomyFieldName="RelatedKeyWorkSystems" ma:displayName="Related Key Work Systems" ma:fieldId="{8f61fea2-81d5-434f-8b92-ac0a7fa77a43}" ma:taxonomyMulti="true" ma:sspId="d49d86ae-5a61-45c9-a7a5-0b8f94dc526a" ma:termSetId="8f1e52ee-0404-4b24-b925-a7db10baa9de" ma:anchorId="00000000-0000-0000-0000-000000000000" ma:open="false" ma:isKeyword="false">
      <xsd:complexType>
        <xsd:sequence>
          <xsd:element ref="pc:Terms" minOccurs="0" maxOccurs="1"/>
        </xsd:sequence>
      </xsd:complexType>
    </xsd:element>
    <xsd:element name="aa45e664c19f4984ae512c95e2c99bac" ma:index="51" nillable="true" ma:taxonomy="true" ma:internalName="aa45e664c19f4984ae512c95e2c99bac" ma:taxonomyFieldName="RelatedBusinessPriorities" ma:displayName="Related Business Priorities" ma:fieldId="{aa45e664-c19f-4984-ae51-2c95e2c99bac}" ma:taxonomyMulti="true" ma:sspId="d49d86ae-5a61-45c9-a7a5-0b8f94dc526a" ma:termSetId="d4a68186-a396-4332-87e4-2a8f004429a8" ma:anchorId="00000000-0000-0000-0000-000000000000" ma:open="false" ma:isKeyword="false">
      <xsd:complexType>
        <xsd:sequence>
          <xsd:element ref="pc:Terms" minOccurs="0" maxOccurs="1"/>
        </xsd:sequence>
      </xsd:complexType>
    </xsd:element>
    <xsd:element name="jbce69f76f6c458484ca80c299864b6c" ma:index="52" nillable="true" ma:taxonomy="true" ma:internalName="jbce69f76f6c458484ca80c299864b6c" ma:taxonomyFieldName="RelatedTopics" ma:displayName="Related Topics" ma:fieldId="{3bce69f7-6f6c-4584-84ca-80c299864b6c}" ma:taxonomyMulti="true" ma:sspId="d49d86ae-5a61-45c9-a7a5-0b8f94dc526a" ma:termSetId="1f72f307-d8f7-4053-b86e-436fc4a09dfe" ma:anchorId="00000000-0000-0000-0000-000000000000" ma:open="false" ma:isKeyword="false">
      <xsd:complexType>
        <xsd:sequence>
          <xsd:element ref="pc:Terms" minOccurs="0" maxOccurs="1"/>
        </xsd:sequence>
      </xsd:complexType>
    </xsd:element>
    <xsd:element name="a17442c2a02145a2907b3a4e0f07e5a2" ma:index="53" nillable="true" ma:taxonomy="true" ma:internalName="a17442c2a02145a2907b3a4e0f07e5a2" ma:taxonomyFieldName="RelatedRegions" ma:displayName="Applicable Regions" ma:fieldId="{a17442c2-a021-45a2-907b-3a4e0f07e5a2}" ma:taxonomyMulti="true" ma:sspId="d49d86ae-5a61-45c9-a7a5-0b8f94dc526a" ma:termSetId="f0c3e560-c765-4e38-8923-a93f5198fce2" ma:anchorId="00000000-0000-0000-0000-000000000000" ma:open="false" ma:isKeyword="false">
      <xsd:complexType>
        <xsd:sequence>
          <xsd:element ref="pc:Terms" minOccurs="0" maxOccurs="1"/>
        </xsd:sequence>
      </xsd:complexType>
    </xsd:element>
    <xsd:element name="cf433fb806414c1d854ab57603b41329" ma:index="55" nillable="true" ma:taxonomy="true" ma:internalName="cf433fb806414c1d854ab57603b41329" ma:taxonomyFieldName="ApprovingFunction" ma:displayName="Approving Function" ma:fieldId="{cf433fb8-0641-4c1d-854a-b57603b41329}" ma:taxonomyMulti="true" ma:sspId="d49d86ae-5a61-45c9-a7a5-0b8f94dc526a" ma:termSetId="0a538487-152a-4947-8def-2493202cbdd4" ma:anchorId="00000000-0000-0000-0000-000000000000" ma:open="false" ma:isKeyword="false">
      <xsd:complexType>
        <xsd:sequence>
          <xsd:element ref="pc:Terms" minOccurs="0" maxOccurs="1"/>
        </xsd:sequence>
      </xsd:complexType>
    </xsd:element>
    <xsd:element name="LegacyDocumentReference" ma:index="57" nillable="true" ma:displayName="Legacy Document Number" ma:description="Used to store a reference the pre JLR way Document Number." ma:internalName="LegacyDocumentReference">
      <xsd:simpleType>
        <xsd:restriction base="dms:Text"/>
      </xsd:simpleType>
    </xsd:element>
    <xsd:element name="AlsoSeeDocumentReferences" ma:index="58" nillable="true" ma:displayName="Also See Document References" ma:internalName="AlsoSeeDocumentReferences">
      <xsd:simpleType>
        <xsd:restriction base="dms:Note">
          <xsd:maxLength value="255"/>
        </xsd:restriction>
      </xsd:simpleType>
    </xsd:element>
    <xsd:element name="RelatedDocumentReferences" ma:index="59" nillable="true" ma:displayName="Related Document References" ma:internalName="RelatedDocumentReferences">
      <xsd:simpleType>
        <xsd:restriction base="dms:Note"/>
      </xsd:simpleType>
    </xsd:element>
    <xsd:element name="DocumentType" ma:index="60" nillable="true" ma:displayName="Document Type" ma:internalName="DocumentType">
      <xsd:simpleType>
        <xsd:restriction base="dms:Choice">
          <xsd:enumeration value="Translation"/>
          <xsd:enumeration value="Other"/>
        </xsd:restriction>
      </xsd:simpleType>
    </xsd:element>
    <xsd:element name="ParentDocument" ma:index="61" nillable="true" ma:displayName="Parent Document" ma:list="f05410ba-fd3c-445a-962b-21c98a03fa26" ma:internalName="ParentDocument" ma:showField="Title" ma:web="38310968-5489-4908-a7fd-28d77d77180b">
      <xsd:simpleType>
        <xsd:restriction base="dms:Lookup"/>
      </xsd:simpleType>
    </xsd:element>
    <xsd:element name="ParentDocumentReference" ma:index="62" nillable="true" ma:displayName="Parent Document Number" ma:description="Used by Translations and Waivers to identify the document's master." ma:internalName="ParentDocumentReference">
      <xsd:simpleType>
        <xsd:restriction base="dms:Text"/>
      </xsd:simpleType>
    </xsd:element>
    <xsd:element name="SynchronizationStatus" ma:index="64" nillable="true" ma:displayName="Synchronization Status" ma:description="Used to indicate whether the metadata of a translation is synchronised with it's master." ma:internalName="SynchronizationStatus">
      <xsd:simpleType>
        <xsd:restriction base="dms:Choice">
          <xsd:enumeration value="Unsynchronized"/>
          <xsd:enumeration value="Synchronized"/>
        </xsd:restriction>
      </xsd:simpleType>
    </xsd:element>
    <xsd:element name="RelatedDocumentsStatus" ma:index="65" nillable="true" ma:displayName="Related Documents Status" ma:description="Used to indicate whether the related document should be pushed to the published file." ma:internalName="RelatedDocumentsStatus">
      <xsd:simpleType>
        <xsd:restriction base="dms:Choice">
          <xsd:enumeration value="Unsynchronized"/>
          <xsd:enumeration value="Synchronized"/>
        </xsd:restriction>
      </xsd:simpleType>
    </xsd:element>
    <xsd:element name="RetentionSuspended" ma:index="66" nillable="true" ma:displayName="Retention Suspended?" ma:default="0" ma:internalName="RetentionSuspended">
      <xsd:simpleType>
        <xsd:restriction base="dms:Boolean"/>
      </xsd:simpleType>
    </xsd:element>
    <xsd:element name="RetentionDate" ma:index="67" nillable="true" ma:displayName="Retention Date" ma:format="DateOnly" ma:internalName="RetentionDate" ma:readOnly="false">
      <xsd:simpleType>
        <xsd:restriction base="dms:DateTime"/>
      </xsd:simpleType>
    </xsd:element>
    <xsd:element name="gb9cd096587b405d8fabe5771bc7e394" ma:index="68" nillable="true" ma:taxonomy="true" ma:internalName="gb9cd096587b405d8fabe5771bc7e394" ma:taxonomyFieldName="SAPSourceSystem" ma:displayName="Related Systems" ma:fieldId="{0b9cd096-587b-405d-8fab-e5771bc7e394}" ma:taxonomyMulti="true" ma:sspId="d49d86ae-5a61-45c9-a7a5-0b8f94dc526a" ma:termSetId="f2caa376-d4db-402d-ad34-f6ee50534b19" ma:anchorId="00000000-0000-0000-0000-000000000000" ma:open="false" ma:isKeyword="false">
      <xsd:complexType>
        <xsd:sequence>
          <xsd:element ref="pc:Terms" minOccurs="0" maxOccurs="1"/>
        </xsd:sequence>
      </xsd:complexType>
    </xsd:element>
    <xsd:element name="DocumentTypeHash" ma:index="70" nillable="true" ma:displayName="Document Type Hash" ma:description="Used to provide a hash that can be checked during document upload to verify the authenticity of a document" ma:internalName="DocumentTypeHash">
      <xsd:simpleType>
        <xsd:restriction base="dms:Text"/>
      </xsd:simpleType>
    </xsd:element>
    <xsd:element name="SPPGuid" ma:index="71" nillable="true" ma:displayName="SPP Resource GUID" ma:description="" ma:internalName="SPPGuid">
      <xsd:simpleType>
        <xsd:restriction base="dms:Text"/>
      </xsd:simpleType>
    </xsd:element>
    <xsd:element name="DocumentComments" ma:index="72" nillable="true" ma:displayName="Content Comments" ma:description="Content comments are used to store comments as part of approval and archiving submissions." ma:internalName="DocumentComments">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05410ba-fd3c-445a-962b-21c98a03fa26" elementFormDefault="qualified">
    <xsd:import namespace="http://schemas.microsoft.com/office/2006/documentManagement/types"/>
    <xsd:import namespace="http://schemas.microsoft.com/office/infopath/2007/PartnerControls"/>
    <xsd:element name="OrgReviewDate" ma:index="28" nillable="true" ma:displayName="OrgReviewDate" ma:format="DateOnly" ma:internalName="OrgReviewDate">
      <xsd:simpleType>
        <xsd:restriction base="dms:DateTime"/>
      </xsd:simpleType>
    </xsd:element>
    <xsd:element name="ReviewWorkflowLastRun" ma:index="32" nillable="true" ma:displayName="Review Workflow Last Run" ma:format="DateTime" ma:internalName="ReviewWorkflowLastRun">
      <xsd:simpleType>
        <xsd:restriction base="dms:DateTime"/>
      </xsd:simpleType>
    </xsd:element>
    <xsd:element name="ApprovalWorkflowLastRun" ma:index="33" nillable="true" ma:displayName="Approval Workflow Last Run" ma:format="DateTime" ma:internalName="ApprovalWorkflowLastRun">
      <xsd:simpleType>
        <xsd:restriction base="dms:DateTime"/>
      </xsd:simpleType>
    </xsd:element>
    <xsd:element name="IsPartial" ma:index="63" nillable="true" ma:displayName="IsPartial" ma:internalName="IsPartial">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Description" ma:index="42" nillable="true" ma:displayName="Description" ma:internalName="Description"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3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0ABABE-9BF8-409B-A5D7-1165E736313C}">
  <ds:schemaRefs>
    <ds:schemaRef ds:uri="http://schemas.microsoft.com/sharepoint/v3/contenttype/forms"/>
  </ds:schemaRefs>
</ds:datastoreItem>
</file>

<file path=customXml/itemProps2.xml><?xml version="1.0" encoding="utf-8"?>
<ds:datastoreItem xmlns:ds="http://schemas.openxmlformats.org/officeDocument/2006/customXml" ds:itemID="{8E2AB686-E47F-49C9-80E6-51BB2E5C00EB}">
  <ds:schemaRefs>
    <ds:schemaRef ds:uri="http://purl.org/dc/terms/"/>
    <ds:schemaRef ds:uri="http://purl.org/dc/elements/1.1/"/>
    <ds:schemaRef ds:uri="http://schemas.microsoft.com/sharepoint/v3/fields"/>
    <ds:schemaRef ds:uri="http://schemas.microsoft.com/office/2006/documentManagement/types"/>
    <ds:schemaRef ds:uri="f05410ba-fd3c-445a-962b-21c98a03fa26"/>
    <ds:schemaRef ds:uri="38310968-5489-4908-a7fd-28d77d77180b"/>
    <ds:schemaRef ds:uri="http://purl.org/dc/dcmitype/"/>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6B73A20-67C8-4C98-8A66-77F7473DD1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310968-5489-4908-a7fd-28d77d77180b"/>
    <ds:schemaRef ds:uri="f05410ba-fd3c-445a-962b-21c98a03fa26"/>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395</Words>
  <Application>Microsoft Office PowerPoint</Application>
  <PresentationFormat>On-screen Show (16:9)</PresentationFormat>
  <Paragraphs>113</Paragraphs>
  <Slides>9</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9" baseType="lpstr">
      <vt:lpstr>Arial</vt:lpstr>
      <vt:lpstr>Calibri</vt:lpstr>
      <vt:lpstr>Courier New</vt:lpstr>
      <vt:lpstr>Georgia</vt:lpstr>
      <vt:lpstr>JLR Emeric</vt:lpstr>
      <vt:lpstr>JLR Emeric ExtraLight</vt:lpstr>
      <vt:lpstr>JLR Emeric SemiBold</vt:lpstr>
      <vt:lpstr>Lato</vt:lpstr>
      <vt:lpstr>1_JLR</vt:lpstr>
      <vt:lpstr>Adobe Acrobat Document</vt:lpstr>
      <vt:lpstr>Data engineering bootcamp – cohort 2</vt:lpstr>
      <vt:lpstr>Data Engineering Bootcamp</vt:lpstr>
      <vt:lpstr>About the Bootcamp</vt:lpstr>
      <vt:lpstr>Data Engineering Bootcamp</vt:lpstr>
      <vt:lpstr>Data Engineering Bootcamp </vt:lpstr>
      <vt:lpstr>Data Engineering Bootcamp</vt:lpstr>
      <vt:lpstr>PowerPoint Presentation</vt:lpstr>
      <vt:lpstr>Data Engineering Bootcamp</vt:lpstr>
      <vt:lpstr>Data Engineering Bootcamp</vt:lpstr>
    </vt:vector>
  </TitlesOfParts>
  <Company>Jaguar Land Rover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Ajay Taneja</dc:creator>
  <cp:lastModifiedBy>Ajay Taneja</cp:lastModifiedBy>
  <cp:revision>9</cp:revision>
  <dcterms:created xsi:type="dcterms:W3CDTF">2022-10-14T19:26:06Z</dcterms:created>
  <dcterms:modified xsi:type="dcterms:W3CDTF">2022-10-20T20:28:48Z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0x0101003F742D22293C42B9A9CB0B2DF6B82FDD00E97E1ADAA89942A0AA0C74A6C50D2D6D00DDC49CD1E25D9647B533D10283C0A111</vt:lpwstr>
  </property>
  <property fmtid="{D5CDD505-2E9C-101B-9397-08002B2CF9AE}" pid="3" name="Order">
    <vt:r8>5852300</vt:r8>
  </property>
  <property fmtid="{D5CDD505-2E9C-101B-9397-08002B2CF9AE}" pid="4" name="PrimaryPolicyCommitment">
    <vt:lpwstr/>
  </property>
  <property fmtid="{D5CDD505-2E9C-101B-9397-08002B2CF9AE}" pid="5" name="RelatedFunctions">
    <vt:lpwstr>647;#All|ff20392c-f58a-4878-bc07-3294c3236521</vt:lpwstr>
  </property>
  <property fmtid="{D5CDD505-2E9C-101B-9397-08002B2CF9AE}" pid="6" name="ResourceTypes">
    <vt:lpwstr>;#Working Instruction;#</vt:lpwstr>
  </property>
  <property fmtid="{D5CDD505-2E9C-101B-9397-08002B2CF9AE}" pid="7" name="RelatedWaiverDocuments">
    <vt:lpwstr/>
  </property>
  <property fmtid="{D5CDD505-2E9C-101B-9397-08002B2CF9AE}" pid="8" name="RelatedKeyWorkSystems">
    <vt:lpwstr>438;#10. Brand Model Creation and Delivery System|de5707f0-2d77-48b5-bec9-1ea2ad0deed3;#869;##10.04 Define Brand Strategy|d698321a-69e2-467e-9ad2-c081f697bce6</vt:lpwstr>
  </property>
  <property fmtid="{D5CDD505-2E9C-101B-9397-08002B2CF9AE}" pid="9" name="RelatedBusinessPriorities">
    <vt:lpwstr/>
  </property>
  <property fmtid="{D5CDD505-2E9C-101B-9397-08002B2CF9AE}" pid="10" name="RelatedRegions">
    <vt:lpwstr>648;#All|ff20392c-f58a-4878-bc07-3294c3236521</vt:lpwstr>
  </property>
  <property fmtid="{D5CDD505-2E9C-101B-9397-08002B2CF9AE}" pid="11" name="RelatedTopics">
    <vt:lpwstr/>
  </property>
  <property fmtid="{D5CDD505-2E9C-101B-9397-08002B2CF9AE}" pid="12" name="DocumentOwners">
    <vt:lpwstr>386;#Global Marketing|e0b710cf-c6d3-43a1-8630-de31700b267e</vt:lpwstr>
  </property>
  <property fmtid="{D5CDD505-2E9C-101B-9397-08002B2CF9AE}" pid="13" name="SAPSourceSystem">
    <vt:lpwstr/>
  </property>
  <property fmtid="{D5CDD505-2E9C-101B-9397-08002B2CF9AE}" pid="14" name="DocumentContentOwnerText">
    <vt:lpwstr/>
  </property>
  <property fmtid="{D5CDD505-2E9C-101B-9397-08002B2CF9AE}" pid="15" name="PolicyType">
    <vt:lpwstr>Corporate</vt:lpwstr>
  </property>
  <property fmtid="{D5CDD505-2E9C-101B-9397-08002B2CF9AE}" pid="16" name="SecondaryPolicyCommitment">
    <vt:lpwstr/>
  </property>
  <property fmtid="{D5CDD505-2E9C-101B-9397-08002B2CF9AE}" pid="17" name="SubType">
    <vt:lpwstr/>
  </property>
  <property fmtid="{D5CDD505-2E9C-101B-9397-08002B2CF9AE}" pid="18" name="DocumentAuthorText">
    <vt:lpwstr/>
  </property>
  <property fmtid="{D5CDD505-2E9C-101B-9397-08002B2CF9AE}" pid="19" name="ApprovingFunction">
    <vt:lpwstr>1905;#Marketing Sales and Service|3617296b-c237-41b7-9e55-0214083b70db</vt:lpwstr>
  </property>
  <property fmtid="{D5CDD505-2E9C-101B-9397-08002B2CF9AE}" pid="20" name="o72d03a6b0124fcd9116ffac64a96c16">
    <vt:lpwstr/>
  </property>
  <property fmtid="{D5CDD505-2E9C-101B-9397-08002B2CF9AE}" pid="21" name="RelatedProcedureDocuments">
    <vt:lpwstr/>
  </property>
  <property fmtid="{D5CDD505-2E9C-101B-9397-08002B2CF9AE}" pid="22" name="ArisProcessMapLink">
    <vt:lpwstr/>
  </property>
  <property fmtid="{D5CDD505-2E9C-101B-9397-08002B2CF9AE}" pid="23" name="RelatedProcesses">
    <vt:lpwstr/>
  </property>
  <property fmtid="{D5CDD505-2E9C-101B-9397-08002B2CF9AE}" pid="24" name="RelatedRoles">
    <vt:lpwstr/>
  </property>
  <property fmtid="{D5CDD505-2E9C-101B-9397-08002B2CF9AE}" pid="25" name="k7ab7f0d3705407585ad49050a0045ae">
    <vt:lpwstr/>
  </property>
  <property fmtid="{D5CDD505-2E9C-101B-9397-08002B2CF9AE}" pid="26" name="ArisProcessRequested">
    <vt:bool>false</vt:bool>
  </property>
  <property fmtid="{D5CDD505-2E9C-101B-9397-08002B2CF9AE}" pid="27" name="RelatedPolicies">
    <vt:lpwstr/>
  </property>
  <property fmtid="{D5CDD505-2E9C-101B-9397-08002B2CF9AE}" pid="28" name="Approver">
    <vt:lpwstr/>
  </property>
  <property fmtid="{D5CDD505-2E9C-101B-9397-08002B2CF9AE}" pid="29" name="RelatedDownload">
    <vt:lpwstr/>
  </property>
  <property fmtid="{D5CDD505-2E9C-101B-9397-08002B2CF9AE}" pid="30" name="SendEmai">
    <vt:lpwstr/>
  </property>
  <property fmtid="{D5CDD505-2E9C-101B-9397-08002B2CF9AE}" pid="31" name="xd_ProgID">
    <vt:lpwstr/>
  </property>
  <property fmtid="{D5CDD505-2E9C-101B-9397-08002B2CF9AE}" pid="32" name="TemplateUrl">
    <vt:lpwstr/>
  </property>
  <property fmtid="{D5CDD505-2E9C-101B-9397-08002B2CF9AE}" pid="33" name="_CopySource">
    <vt:lpwstr>https://jlrway.sp.jlrint.com/sites/jlrway/User Staging Content/NARMSTR1/JLR_Template_2017.pptx</vt:lpwstr>
  </property>
  <property fmtid="{D5CDD505-2E9C-101B-9397-08002B2CF9AE}" pid="34" name="WorkflowChangePath">
    <vt:lpwstr>d93a9958-29d7-45fd-80b0-fab7688a8a0d,77;d93a9958-29d7-45fd-80b0-fab7688a8a0d,87;</vt:lpwstr>
  </property>
  <property fmtid="{D5CDD505-2E9C-101B-9397-08002B2CF9AE}" pid="35" name="BlankApp">
    <vt:lpwstr/>
  </property>
  <property fmtid="{D5CDD505-2E9C-101B-9397-08002B2CF9AE}" pid="36" name="ArchiveD">
    <vt:lpwstr/>
  </property>
  <property fmtid="{D5CDD505-2E9C-101B-9397-08002B2CF9AE}" pid="37" name="Function">
    <vt:lpwstr/>
  </property>
</Properties>
</file>