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14"/>
  </p:notesMasterIdLst>
  <p:handoutMasterIdLst>
    <p:handoutMasterId r:id="rId15"/>
  </p:handoutMasterIdLst>
  <p:sldIdLst>
    <p:sldId id="276" r:id="rId5"/>
    <p:sldId id="311" r:id="rId6"/>
    <p:sldId id="296" r:id="rId7"/>
    <p:sldId id="308" r:id="rId8"/>
    <p:sldId id="309" r:id="rId9"/>
    <p:sldId id="310" r:id="rId10"/>
    <p:sldId id="312" r:id="rId11"/>
    <p:sldId id="314" r:id="rId12"/>
    <p:sldId id="31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0636" autoAdjust="0"/>
  </p:normalViewPr>
  <p:slideViewPr>
    <p:cSldViewPr snapToGrid="0" showGuides="1">
      <p:cViewPr varScale="1">
        <p:scale>
          <a:sx n="137" d="100"/>
          <a:sy n="137" d="100"/>
        </p:scale>
        <p:origin x="126" y="342"/>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notesTextViewPr>
    <p:cViewPr>
      <p:scale>
        <a:sx n="3" d="2"/>
        <a:sy n="3" d="2"/>
      </p:scale>
      <p:origin x="0" y="0"/>
    </p:cViewPr>
  </p:notesTextViewPr>
  <p:sorterViewPr>
    <p:cViewPr>
      <p:scale>
        <a:sx n="100" d="100"/>
        <a:sy n="100" d="100"/>
      </p:scale>
      <p:origin x="0" y="-1128"/>
    </p:cViewPr>
  </p:sorterViewPr>
  <p:notesViewPr>
    <p:cSldViewPr snapToGrid="0">
      <p:cViewPr varScale="1">
        <p:scale>
          <a:sx n="80" d="100"/>
          <a:sy n="80" d="100"/>
        </p:scale>
        <p:origin x="19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60188-8B3B-497C-B5A9-22038B3E5A50}" type="datetimeFigureOut">
              <a:rPr lang="en-GB" smtClean="0"/>
              <a:t>20/10/2022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6306E-A293-4AA0-84B1-73B4E022A157}" type="slidenum">
              <a:rPr lang="en-GB" smtClean="0"/>
              <a:t>‹#›</a:t>
            </a:fld>
            <a:endParaRPr lang="en-GB"/>
          </a:p>
        </p:txBody>
      </p:sp>
    </p:spTree>
    <p:extLst>
      <p:ext uri="{BB962C8B-B14F-4D97-AF65-F5344CB8AC3E}">
        <p14:creationId xmlns:p14="http://schemas.microsoft.com/office/powerpoint/2010/main" val="1627222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20/10/2022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r>
              <a:rPr lang="en-GB" baseline="0" dirty="0"/>
              <a:t> one of these pre-defined front pages and delete the rest. This document will be updated regularly to ensure product images are current.</a:t>
            </a:r>
          </a:p>
          <a:p>
            <a:endParaRPr lang="en-GB" baseline="0" dirty="0"/>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Please note that for all internal presentations you must use the dual brand template, even if your content is single brand. Only use the single brand template</a:t>
            </a:r>
          </a:p>
          <a:p>
            <a:r>
              <a:rPr lang="en-GB" sz="1200" b="0" i="0" u="none" strike="noStrike" kern="1200" baseline="0" dirty="0">
                <a:solidFill>
                  <a:schemeClr val="tx1"/>
                </a:solidFill>
                <a:latin typeface="+mn-lt"/>
                <a:ea typeface="+mn-ea"/>
                <a:cs typeface="+mn-cs"/>
              </a:rPr>
              <a:t>for external presentations, product launches or brand immersion events.</a:t>
            </a:r>
            <a:endParaRPr lang="en-GB" dirty="0"/>
          </a:p>
        </p:txBody>
      </p:sp>
      <p:sp>
        <p:nvSpPr>
          <p:cNvPr id="4" name="Slide Number Placeholder 3"/>
          <p:cNvSpPr>
            <a:spLocks noGrp="1"/>
          </p:cNvSpPr>
          <p:nvPr>
            <p:ph type="sldNum" sz="quarter" idx="10"/>
          </p:nvPr>
        </p:nvSpPr>
        <p:spPr/>
        <p:txBody>
          <a:bodyPr/>
          <a:lstStyle/>
          <a:p>
            <a:fld id="{A72DA5E9-8E0A-471F-B141-C0F2518D2DBB}" type="slidenum">
              <a:rPr lang="en-GB" smtClean="0"/>
              <a:t>1</a:t>
            </a:fld>
            <a:endParaRPr lang="en-GB" dirty="0"/>
          </a:p>
        </p:txBody>
      </p:sp>
    </p:spTree>
    <p:extLst>
      <p:ext uri="{BB962C8B-B14F-4D97-AF65-F5344CB8AC3E}">
        <p14:creationId xmlns:p14="http://schemas.microsoft.com/office/powerpoint/2010/main" val="394961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JLR Emeric" panose="02000503040000020004" pitchFamily="2" charset="0"/>
              </a:rPr>
              <a:t>Titles</a:t>
            </a:r>
            <a:r>
              <a:rPr lang="en-GB" baseline="0" dirty="0">
                <a:latin typeface="JLR Emeric" panose="02000503040000020004" pitchFamily="2" charset="0"/>
              </a:rPr>
              <a:t> – JLR EMERIC SEMI BOLD 18pt – ALL CAPS</a:t>
            </a:r>
          </a:p>
          <a:p>
            <a:r>
              <a:rPr lang="en-GB" baseline="0" dirty="0">
                <a:latin typeface="JLR Emeric" panose="02000503040000020004" pitchFamily="2" charset="0"/>
              </a:rPr>
              <a:t>Subtitles – JLR EMERIC 18pt – ALL CAPS</a:t>
            </a:r>
          </a:p>
          <a:p>
            <a:r>
              <a:rPr lang="en-GB" baseline="0" dirty="0">
                <a:latin typeface="JLR Emeric" panose="02000503040000020004" pitchFamily="2" charset="0"/>
              </a:rPr>
              <a:t>Body copy – JLR </a:t>
            </a:r>
            <a:r>
              <a:rPr lang="en-GB" baseline="0" dirty="0" err="1">
                <a:latin typeface="JLR Emeric" panose="02000503040000020004" pitchFamily="2" charset="0"/>
              </a:rPr>
              <a:t>Emeric</a:t>
            </a:r>
            <a:r>
              <a:rPr lang="en-GB" baseline="0" dirty="0">
                <a:latin typeface="JLR Emeric" panose="02000503040000020004" pitchFamily="2" charset="0"/>
              </a:rPr>
              <a:t> </a:t>
            </a:r>
            <a:r>
              <a:rPr lang="en-GB" baseline="0" dirty="0" err="1">
                <a:latin typeface="JLR Emeric" panose="02000503040000020004" pitchFamily="2" charset="0"/>
              </a:rPr>
              <a:t>ExtraLight</a:t>
            </a:r>
            <a:r>
              <a:rPr lang="en-GB" baseline="0" dirty="0">
                <a:latin typeface="JLR Emeric" panose="02000503040000020004" pitchFamily="2" charset="0"/>
              </a:rPr>
              <a:t> 16pt – sentence case</a:t>
            </a:r>
            <a:endParaRPr lang="en-GB" dirty="0">
              <a:latin typeface="JLR Emeric" panose="02000503040000020004" pitchFamily="2" charset="0"/>
            </a:endParaRPr>
          </a:p>
        </p:txBody>
      </p:sp>
      <p:sp>
        <p:nvSpPr>
          <p:cNvPr id="4" name="Slide Number Placeholder 3"/>
          <p:cNvSpPr>
            <a:spLocks noGrp="1"/>
          </p:cNvSpPr>
          <p:nvPr>
            <p:ph type="sldNum" sz="quarter" idx="10"/>
          </p:nvPr>
        </p:nvSpPr>
        <p:spPr/>
        <p:txBody>
          <a:bodyPr/>
          <a:lstStyle/>
          <a:p>
            <a:fld id="{A72DA5E9-8E0A-471F-B141-C0F2518D2DBB}"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1675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nchor="ct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819146"/>
            <a:ext cx="1328738" cy="138499"/>
          </a:xfrm>
          <a:prstGeom prst="rect">
            <a:avLst/>
          </a:prstGeom>
          <a:noFill/>
        </p:spPr>
        <p:txBody>
          <a:bodyPr wrap="square" lIns="0" tIns="0" rIns="0" bIns="0" rtlCol="0" anchor="b" anchorCtr="0">
            <a:spAutoFit/>
          </a:bodyPr>
          <a:lstStyle/>
          <a:p>
            <a:pPr algn="r"/>
            <a:r>
              <a:rPr lang="en-GB" sz="900" dirty="0">
                <a:solidFill>
                  <a:srgbClr val="131313"/>
                </a:solidFill>
                <a:latin typeface="JLR Emeric ExtraLight" panose="02000503040000020004" pitchFamily="2" charset="0"/>
              </a:rPr>
              <a:t>Confidential ©2021</a:t>
            </a: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75293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and Text 0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1006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8"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7543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7540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Tree>
    <p:extLst>
      <p:ext uri="{BB962C8B-B14F-4D97-AF65-F5344CB8AC3E}">
        <p14:creationId xmlns:p14="http://schemas.microsoft.com/office/powerpoint/2010/main" val="22309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o">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297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solidFill>
                  <a:srgbClr val="131313"/>
                </a:solidFill>
                <a:latin typeface="JLR Emeric SemiBold" panose="02000503040000020004" pitchFamily="2" charset="0"/>
              </a:rPr>
              <a:t>Jaguar Land Rover</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W/1/26 Abbey Road, Whitley</a:t>
            </a:r>
            <a:br>
              <a:rPr lang="en-GB" sz="1200" dirty="0">
                <a:solidFill>
                  <a:srgbClr val="131313"/>
                </a:solidFill>
                <a:latin typeface="JLR Emeric ExtraLight" panose="02000503040000020004" pitchFamily="2" charset="0"/>
              </a:rPr>
            </a:br>
            <a:r>
              <a:rPr lang="en-GB" sz="1200" dirty="0">
                <a:solidFill>
                  <a:srgbClr val="131313"/>
                </a:solidFill>
                <a:latin typeface="JLR Emeric ExtraLight" panose="02000503040000020004" pitchFamily="2" charset="0"/>
              </a:rPr>
              <a:t>Coventry CV3 4LF, UK</a:t>
            </a:r>
          </a:p>
          <a:p>
            <a:pPr>
              <a:lnSpc>
                <a:spcPts val="1300"/>
              </a:lnSpc>
              <a:spcBef>
                <a:spcPts val="700"/>
              </a:spcBef>
            </a:pPr>
            <a:r>
              <a:rPr lang="en-GB" sz="1200" dirty="0">
                <a:solidFill>
                  <a:srgbClr val="131313"/>
                </a:solidFill>
                <a:latin typeface="JLR Emeric ExtraLight" panose="02000503040000020004" pitchFamily="2" charset="0"/>
              </a:rPr>
              <a:t>jaguarlandrover.com</a:t>
            </a: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SemiBold"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6127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37" y="3615537"/>
            <a:ext cx="8696325" cy="296706"/>
          </a:xfrm>
        </p:spPr>
        <p:txBody>
          <a:bodyPr/>
          <a:lstStyle>
            <a:lvl1pPr marL="0" indent="0">
              <a:buNone/>
              <a:defRPr sz="2000" b="1" i="0" cap="all" spc="0" baseline="0">
                <a:solidFill>
                  <a:schemeClr val="tx1"/>
                </a:solidFill>
                <a:latin typeface="JLR Emeric SemiBold" panose="02000503040000020004" pitchFamily="2" charset="0"/>
              </a:defRPr>
            </a:lvl1pPr>
          </a:lstStyle>
          <a:p>
            <a:r>
              <a:rPr lang="en-US"/>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0" name="TextBox 9"/>
          <p:cNvSpPr txBox="1"/>
          <p:nvPr userDrawn="1"/>
        </p:nvSpPr>
        <p:spPr>
          <a:xfrm>
            <a:off x="7589047" y="4788368"/>
            <a:ext cx="1328738" cy="169277"/>
          </a:xfrm>
          <a:prstGeom prst="rect">
            <a:avLst/>
          </a:prstGeom>
          <a:noFill/>
        </p:spPr>
        <p:txBody>
          <a:bodyPr wrap="square" lIns="0" tIns="0" rIns="0" bIns="0" rtlCol="0" anchor="b" anchorCtr="0">
            <a:spAutoFit/>
          </a:bodyPr>
          <a:lstStyle/>
          <a:p>
            <a:pPr algn="r"/>
            <a:r>
              <a:rPr lang="en-GB" sz="1100" dirty="0">
                <a:solidFill>
                  <a:schemeClr val="tx1"/>
                </a:solidFill>
                <a:latin typeface="JLR Emeric ExtraLight" panose="02000503040000020004" pitchFamily="2" charset="0"/>
              </a:rPr>
              <a:t>Confidential</a:t>
            </a:r>
            <a:r>
              <a:rPr lang="en-GB" sz="1100" baseline="0" dirty="0">
                <a:solidFill>
                  <a:schemeClr val="tx1"/>
                </a:solidFill>
                <a:latin typeface="JLR Emeric ExtraLight" panose="02000503040000020004" pitchFamily="2" charset="0"/>
              </a:rPr>
              <a:t> ©2019</a:t>
            </a:r>
            <a:endParaRPr lang="en-GB" sz="1100" dirty="0">
              <a:solidFill>
                <a:schemeClr val="tx1"/>
              </a:solidFill>
              <a:latin typeface="JLR Emeric ExtraLight" panose="02000503040000020004" pitchFamily="2" charset="0"/>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r>
              <a:rPr lang="en-US"/>
              <a:t>Click icon to add picture</a:t>
            </a:r>
            <a:endParaRPr lang="en-GB" dirty="0"/>
          </a:p>
        </p:txBody>
      </p:sp>
      <p:sp>
        <p:nvSpPr>
          <p:cNvPr id="4" name="Rectangle 3"/>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199507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4062669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182563" indent="-182563">
              <a:buFont typeface="Arial" panose="020B0604020202020204" pitchFamily="34" charset="0"/>
              <a:buChar char="•"/>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1585328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733"/>
            <a:ext cx="6629400" cy="657224"/>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37888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nchor="ctr"/>
          <a:lstStyle>
            <a:lvl1pPr marL="0" indent="0">
              <a:buNone/>
              <a:defRPr sz="2000" b="1" i="0" cap="none" spc="0" baseline="0">
                <a:solidFill>
                  <a:schemeClr val="tx1"/>
                </a:solidFill>
                <a:latin typeface="JLR Emeric SemiBold" panose="02000503040000020004"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23837" y="3936662"/>
            <a:ext cx="8696325"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9" name="Text Placeholder 8"/>
          <p:cNvSpPr>
            <a:spLocks noGrp="1"/>
          </p:cNvSpPr>
          <p:nvPr>
            <p:ph type="body" sz="quarter" idx="10"/>
          </p:nvPr>
        </p:nvSpPr>
        <p:spPr>
          <a:xfrm>
            <a:off x="223838" y="4618834"/>
            <a:ext cx="2203450" cy="498475"/>
          </a:xfrm>
        </p:spPr>
        <p:txBody>
          <a:bodyPr/>
          <a:lstStyle>
            <a:lvl1pPr marL="0" indent="0">
              <a:spcBef>
                <a:spcPts val="0"/>
              </a:spcBef>
              <a:buNone/>
              <a:defRPr sz="1100">
                <a:latin typeface="JLR Emeric ExtraLight" panose="02000503040000020004" pitchFamily="2" charset="0"/>
              </a:defRPr>
            </a:lvl1pPr>
            <a:lvl2pPr>
              <a:defRPr sz="1100"/>
            </a:lvl2pPr>
            <a:lvl3pPr>
              <a:defRPr sz="1100"/>
            </a:lvl3pPr>
            <a:lvl4pPr>
              <a:defRPr sz="1100"/>
            </a:lvl4pPr>
            <a:lvl5pPr>
              <a:defRPr sz="1100"/>
            </a:lvl5pPr>
          </a:lstStyle>
          <a:p>
            <a:pPr lvl="0"/>
            <a:r>
              <a:rPr lang="en-US"/>
              <a:t>Click to edit Master text styles</a:t>
            </a:r>
          </a:p>
        </p:txBody>
      </p:sp>
    </p:spTree>
    <p:extLst>
      <p:ext uri="{BB962C8B-B14F-4D97-AF65-F5344CB8AC3E}">
        <p14:creationId xmlns:p14="http://schemas.microsoft.com/office/powerpoint/2010/main" val="298374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ulleted Text and Image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14" name="Group 13"/>
          <p:cNvGrpSpPr/>
          <p:nvPr userDrawn="1"/>
        </p:nvGrpSpPr>
        <p:grpSpPr>
          <a:xfrm>
            <a:off x="120442" y="4858326"/>
            <a:ext cx="1404000" cy="216000"/>
            <a:chOff x="120441" y="4827685"/>
            <a:chExt cx="1468331" cy="231017"/>
          </a:xfrm>
        </p:grpSpPr>
        <p:pic>
          <p:nvPicPr>
            <p:cNvPr id="15" name="Picture 14"/>
            <p:cNvPicPr>
              <a:picLocks noChangeAspect="1"/>
            </p:cNvPicPr>
            <p:nvPr/>
          </p:nvPicPr>
          <p:blipFill rotWithShape="1">
            <a:blip r:embed="rId2"/>
            <a:srcRect r="84701"/>
            <a:stretch/>
          </p:blipFill>
          <p:spPr>
            <a:xfrm>
              <a:off x="120441" y="4827685"/>
              <a:ext cx="232235" cy="231017"/>
            </a:xfrm>
            <a:prstGeom prst="rect">
              <a:avLst/>
            </a:prstGeom>
          </p:spPr>
        </p:pic>
        <p:pic>
          <p:nvPicPr>
            <p:cNvPr id="16" name="Picture 15"/>
            <p:cNvPicPr>
              <a:picLocks noChangeAspect="1"/>
            </p:cNvPicPr>
            <p:nvPr/>
          </p:nvPicPr>
          <p:blipFill rotWithShape="1">
            <a:blip r:embed="rId2"/>
            <a:srcRect l="21215" r="63486"/>
            <a:stretch/>
          </p:blipFill>
          <p:spPr>
            <a:xfrm>
              <a:off x="429465" y="4827685"/>
              <a:ext cx="232235" cy="231017"/>
            </a:xfrm>
            <a:prstGeom prst="rect">
              <a:avLst/>
            </a:prstGeom>
          </p:spPr>
        </p:pic>
        <p:pic>
          <p:nvPicPr>
            <p:cNvPr id="17" name="Picture 16"/>
            <p:cNvPicPr>
              <a:picLocks noChangeAspect="1"/>
            </p:cNvPicPr>
            <p:nvPr/>
          </p:nvPicPr>
          <p:blipFill rotWithShape="1">
            <a:blip r:embed="rId2"/>
            <a:srcRect l="42350" r="42350"/>
            <a:stretch/>
          </p:blipFill>
          <p:spPr>
            <a:xfrm>
              <a:off x="738489" y="4827685"/>
              <a:ext cx="232235" cy="231017"/>
            </a:xfrm>
            <a:prstGeom prst="rect">
              <a:avLst/>
            </a:prstGeom>
          </p:spPr>
        </p:pic>
        <p:pic>
          <p:nvPicPr>
            <p:cNvPr id="18" name="Picture 17"/>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9" name="Picture 18"/>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856197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ulleted Text and Image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18562"/>
            <a:ext cx="6629400" cy="658999"/>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182563" indent="-182563">
              <a:buFont typeface="Arial" panose="020B0604020202020204" pitchFamily="34" charset="0"/>
              <a:buChar char="•"/>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3" name="Group 12"/>
          <p:cNvGrpSpPr/>
          <p:nvPr userDrawn="1"/>
        </p:nvGrpSpPr>
        <p:grpSpPr>
          <a:xfrm>
            <a:off x="120442" y="4858326"/>
            <a:ext cx="1404000" cy="216000"/>
            <a:chOff x="120441" y="4827685"/>
            <a:chExt cx="1468331" cy="231017"/>
          </a:xfrm>
        </p:grpSpPr>
        <p:pic>
          <p:nvPicPr>
            <p:cNvPr id="14" name="Picture 13"/>
            <p:cNvPicPr>
              <a:picLocks noChangeAspect="1"/>
            </p:cNvPicPr>
            <p:nvPr/>
          </p:nvPicPr>
          <p:blipFill rotWithShape="1">
            <a:blip r:embed="rId2"/>
            <a:srcRect r="84701"/>
            <a:stretch/>
          </p:blipFill>
          <p:spPr>
            <a:xfrm>
              <a:off x="120441" y="4827685"/>
              <a:ext cx="232235" cy="231017"/>
            </a:xfrm>
            <a:prstGeom prst="rect">
              <a:avLst/>
            </a:prstGeom>
          </p:spPr>
        </p:pic>
        <p:pic>
          <p:nvPicPr>
            <p:cNvPr id="15" name="Picture 14"/>
            <p:cNvPicPr>
              <a:picLocks noChangeAspect="1"/>
            </p:cNvPicPr>
            <p:nvPr/>
          </p:nvPicPr>
          <p:blipFill rotWithShape="1">
            <a:blip r:embed="rId2"/>
            <a:srcRect l="21215" r="63486"/>
            <a:stretch/>
          </p:blipFill>
          <p:spPr>
            <a:xfrm>
              <a:off x="429465" y="4827685"/>
              <a:ext cx="232235" cy="231017"/>
            </a:xfrm>
            <a:prstGeom prst="rect">
              <a:avLst/>
            </a:prstGeom>
          </p:spPr>
        </p:pic>
        <p:pic>
          <p:nvPicPr>
            <p:cNvPr id="16" name="Picture 15"/>
            <p:cNvPicPr>
              <a:picLocks noChangeAspect="1"/>
            </p:cNvPicPr>
            <p:nvPr/>
          </p:nvPicPr>
          <p:blipFill rotWithShape="1">
            <a:blip r:embed="rId2"/>
            <a:srcRect l="42350" r="42350"/>
            <a:stretch/>
          </p:blipFill>
          <p:spPr>
            <a:xfrm>
              <a:off x="738489" y="4827685"/>
              <a:ext cx="232235" cy="231017"/>
            </a:xfrm>
            <a:prstGeom prst="rect">
              <a:avLst/>
            </a:prstGeom>
          </p:spPr>
        </p:pic>
        <p:pic>
          <p:nvPicPr>
            <p:cNvPr id="17" name="Picture 16"/>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8" name="Picture 17"/>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164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hasCustomPrompt="1"/>
          </p:nvPr>
        </p:nvSpPr>
        <p:spPr>
          <a:xfrm>
            <a:off x="223838" y="120650"/>
            <a:ext cx="6629400" cy="655307"/>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grpSp>
        <p:nvGrpSpPr>
          <p:cNvPr id="9" name="Group 8"/>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41558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2" name="Title 1"/>
          <p:cNvSpPr>
            <a:spLocks noGrp="1"/>
          </p:cNvSpPr>
          <p:nvPr>
            <p:ph type="title" hasCustomPrompt="1"/>
          </p:nvPr>
        </p:nvSpPr>
        <p:spPr>
          <a:xfrm>
            <a:off x="223838" y="120651"/>
            <a:ext cx="6629400" cy="687206"/>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Tree>
    <p:extLst>
      <p:ext uri="{BB962C8B-B14F-4D97-AF65-F5344CB8AC3E}">
        <p14:creationId xmlns:p14="http://schemas.microsoft.com/office/powerpoint/2010/main" val="342767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
        <p:nvSpPr>
          <p:cNvPr id="2" name="Title 1"/>
          <p:cNvSpPr>
            <a:spLocks noGrp="1"/>
          </p:cNvSpPr>
          <p:nvPr>
            <p:ph type="title" hasCustomPrompt="1"/>
          </p:nvPr>
        </p:nvSpPr>
        <p:spPr>
          <a:xfrm>
            <a:off x="223838" y="120650"/>
            <a:ext cx="6629400" cy="655307"/>
          </a:xfrm>
        </p:spPr>
        <p:txBody>
          <a:bodyP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Tree>
    <p:extLst>
      <p:ext uri="{BB962C8B-B14F-4D97-AF65-F5344CB8AC3E}">
        <p14:creationId xmlns:p14="http://schemas.microsoft.com/office/powerpoint/2010/main" val="746980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raph and Tex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20650"/>
            <a:ext cx="6629400" cy="634041"/>
          </a:xfrm>
        </p:spPr>
        <p:txBody>
          <a:bodyPr/>
          <a:lstStyle>
            <a:lvl1pPr>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a:defRPr lang="en-US" smtClean="0">
                <a:latin typeface="JLR Emeric ExtraLight" panose="02000503040000020004" pitchFamily="2" charset="0"/>
              </a:defRPr>
            </a:lvl1pPr>
            <a:lvl2pPr marL="449263" indent="-180975">
              <a:defRPr lang="en-US" sz="1600" smtClean="0">
                <a:latin typeface="JLR Emeric ExtraLight" panose="02000503040000020004" pitchFamily="2" charset="0"/>
              </a:defRPr>
            </a:lvl2pPr>
            <a:lvl3pPr marL="625475" indent="-171450">
              <a:defRPr lang="en-US" sz="1400" smtClean="0">
                <a:latin typeface="JLR Emeric ExtraLight" panose="02000503040000020004" pitchFamily="2" charset="0"/>
              </a:defRPr>
            </a:lvl3pPr>
            <a:lvl4pPr marL="808038" indent="-180975">
              <a:defRPr lang="en-US" sz="1400" smtClean="0">
                <a:latin typeface="JLR Emeric ExtraLight" panose="02000503040000020004" pitchFamily="2" charset="0"/>
              </a:defRPr>
            </a:lvl4pPr>
            <a:lvl5pPr marL="982663" indent="-180975">
              <a:defRPr lang="en-GB"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pPr/>
              <a:t>‹#›</a:t>
            </a:fld>
            <a:endParaRPr lang="en-GB" dirty="0"/>
          </a:p>
        </p:txBody>
      </p:sp>
      <p:sp>
        <p:nvSpPr>
          <p:cNvPr id="5" name="Chart Placeholder 4"/>
          <p:cNvSpPr>
            <a:spLocks noGrp="1"/>
          </p:cNvSpPr>
          <p:nvPr>
            <p:ph type="chart" sz="quarter" idx="13"/>
          </p:nvPr>
        </p:nvSpPr>
        <p:spPr>
          <a:xfrm>
            <a:off x="4643438" y="1044575"/>
            <a:ext cx="4276725"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4643438" y="4645025"/>
            <a:ext cx="4276725" cy="284163"/>
          </a:xfrm>
        </p:spPr>
        <p:txBody>
          <a:bodyPr/>
          <a:lstStyle>
            <a:lvl1pPr marL="0" indent="0">
              <a:buNone/>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en-GB" dirty="0">
              <a:solidFill>
                <a:schemeClr val="tx1"/>
              </a:solidFill>
            </a:endParaRPr>
          </a:p>
        </p:txBody>
      </p:sp>
    </p:spTree>
    <p:extLst>
      <p:ext uri="{BB962C8B-B14F-4D97-AF65-F5344CB8AC3E}">
        <p14:creationId xmlns:p14="http://schemas.microsoft.com/office/powerpoint/2010/main" val="288363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9" y="985050"/>
            <a:ext cx="2909886" cy="1281900"/>
          </a:xfrm>
        </p:spPr>
        <p:txBody>
          <a:bodyPr/>
          <a:lstStyle>
            <a:lvl1pPr marL="0" indent="0">
              <a:buFont typeface="Arial" panose="020B0604020202020204" pitchFamily="34" charset="0"/>
              <a:buNone/>
              <a:defRPr sz="1800" b="0" cap="none" spc="0" baseline="0">
                <a:latin typeface="JLR Emeric ExtraLight"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a:latin typeface="JLR Emeric ExtraLight" panose="02000503040000020004" pitchFamily="2" charset="0"/>
              </a:rPr>
              <a:t>Jaguar Land Rover</a:t>
            </a:r>
            <a:br>
              <a:rPr lang="en-GB" sz="1200" dirty="0">
                <a:latin typeface="JLR Emeric ExtraLight" panose="02000503040000020004" pitchFamily="2" charset="0"/>
              </a:rPr>
            </a:br>
            <a:r>
              <a:rPr lang="en-GB" sz="1200" dirty="0">
                <a:latin typeface="JLR Emeric ExtraLight" panose="02000503040000020004" pitchFamily="2" charset="0"/>
              </a:rPr>
              <a:t>W/1/26 Abbey Road, Whitley</a:t>
            </a:r>
            <a:br>
              <a:rPr lang="en-GB" sz="1200" dirty="0">
                <a:latin typeface="JLR Emeric ExtraLight" panose="02000503040000020004" pitchFamily="2" charset="0"/>
              </a:rPr>
            </a:br>
            <a:r>
              <a:rPr lang="en-GB" sz="1200" dirty="0">
                <a:latin typeface="JLR Emeric ExtraLight" panose="02000503040000020004" pitchFamily="2" charset="0"/>
              </a:rPr>
              <a:t>Coventry CV3 4LF, UK</a:t>
            </a:r>
          </a:p>
          <a:p>
            <a:pPr>
              <a:lnSpc>
                <a:spcPts val="1300"/>
              </a:lnSpc>
              <a:spcBef>
                <a:spcPts val="700"/>
              </a:spcBef>
            </a:pPr>
            <a:r>
              <a:rPr lang="en-GB" sz="1200" dirty="0">
                <a:latin typeface="JLR Emeric ExtraLight" panose="02000503040000020004" pitchFamily="2" charset="0"/>
              </a:rPr>
              <a:t>jaguarland</a:t>
            </a:r>
            <a:r>
              <a:rPr lang="en-GB" sz="1200" baseline="0" dirty="0">
                <a:latin typeface="JLR Emeric ExtraLight" panose="02000503040000020004" pitchFamily="2" charset="0"/>
              </a:rPr>
              <a:t>rover.com</a:t>
            </a:r>
            <a:endParaRPr lang="en-GB" sz="1200" dirty="0">
              <a:latin typeface="JLR Emeric ExtraLight" panose="02000503040000020004" pitchFamily="2" charset="0"/>
            </a:endParaRPr>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atin typeface="JLR Emeric ExtraLight" panose="02000503040000020004" pitchFamily="2" charset="0"/>
              </a:defRPr>
            </a:lvl1pPr>
            <a:lvl2pPr marL="0" indent="0">
              <a:lnSpc>
                <a:spcPts val="1300"/>
              </a:lnSpc>
              <a:spcBef>
                <a:spcPts val="0"/>
              </a:spcBef>
              <a:spcAft>
                <a:spcPts val="700"/>
              </a:spcAft>
              <a:buFontTx/>
              <a:buNone/>
              <a:tabLst>
                <a:tab pos="292100" algn="l"/>
              </a:tabLst>
              <a:defRPr sz="1200">
                <a:latin typeface="JLR Emeric ExtraLight" panose="02000503040000020004" pitchFamily="2" charset="0"/>
              </a:defRPr>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3385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Autofit/>
          </a:bodyPr>
          <a:lstStyle>
            <a:lvl1pPr marL="0" indent="0">
              <a:buFont typeface="Arial" panose="020B0604020202020204" pitchFamily="34" charset="0"/>
              <a:buNone/>
              <a:defRPr sz="1600">
                <a:latin typeface="JLR Emeric ExtraLight" panose="02000503040000020004" pitchFamily="2" charset="0"/>
              </a:defRPr>
            </a:lvl1pPr>
            <a:lvl2pPr marL="449263" indent="-179388">
              <a:buFont typeface="Arial" panose="020B0604020202020204" pitchFamily="34" charset="0"/>
              <a:buChar char="−"/>
              <a:defRPr sz="1600">
                <a:latin typeface="JLR Emeric ExtraLight" panose="02000503040000020004" pitchFamily="2" charset="0"/>
              </a:defRPr>
            </a:lvl2pPr>
            <a:lvl3pPr marL="625475" indent="-180975">
              <a:buFont typeface="Arial" pitchFamily="34" charset="0"/>
              <a:buChar char="−"/>
              <a:defRPr sz="1400">
                <a:latin typeface="JLR Emeric ExtraLight" panose="02000503040000020004" pitchFamily="2" charset="0"/>
              </a:defRPr>
            </a:lvl3pPr>
            <a:lvl4pPr marL="808038" indent="-179388">
              <a:buFont typeface="Arial" pitchFamily="34" charset="0"/>
              <a:buChar char="−"/>
              <a:defRPr sz="1400">
                <a:latin typeface="JLR Emeric ExtraLight" panose="02000503040000020004" pitchFamily="2" charset="0"/>
              </a:defRPr>
            </a:lvl4pPr>
            <a:lvl5pPr marL="982663" indent="-179388">
              <a:buFont typeface="Arial" pitchFamily="34" charset="0"/>
              <a:buChar char="−"/>
              <a:tabLst/>
              <a:defRPr sz="1400">
                <a:latin typeface="JLR Emeric ExtraLight" panose="02000503040000020004" pitchFamily="2" charset="0"/>
              </a:defRPr>
            </a:lvl5pPr>
            <a:lvl6pPr marL="90000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grpSp>
        <p:nvGrpSpPr>
          <p:cNvPr id="5" name="Group 4"/>
          <p:cNvGrpSpPr/>
          <p:nvPr userDrawn="1"/>
        </p:nvGrpSpPr>
        <p:grpSpPr>
          <a:xfrm>
            <a:off x="120442" y="4858326"/>
            <a:ext cx="1404000" cy="216000"/>
            <a:chOff x="120441" y="4827685"/>
            <a:chExt cx="1468331" cy="231017"/>
          </a:xfrm>
        </p:grpSpPr>
        <p:pic>
          <p:nvPicPr>
            <p:cNvPr id="7" name="Picture 6"/>
            <p:cNvPicPr>
              <a:picLocks noChangeAspect="1"/>
            </p:cNvPicPr>
            <p:nvPr/>
          </p:nvPicPr>
          <p:blipFill rotWithShape="1">
            <a:blip r:embed="rId2"/>
            <a:srcRect r="84701"/>
            <a:stretch/>
          </p:blipFill>
          <p:spPr>
            <a:xfrm>
              <a:off x="120441" y="4827685"/>
              <a:ext cx="232235" cy="231017"/>
            </a:xfrm>
            <a:prstGeom prst="rect">
              <a:avLst/>
            </a:prstGeom>
          </p:spPr>
        </p:pic>
        <p:pic>
          <p:nvPicPr>
            <p:cNvPr id="8" name="Picture 7"/>
            <p:cNvPicPr>
              <a:picLocks noChangeAspect="1"/>
            </p:cNvPicPr>
            <p:nvPr/>
          </p:nvPicPr>
          <p:blipFill rotWithShape="1">
            <a:blip r:embed="rId2"/>
            <a:srcRect l="21215" r="63486"/>
            <a:stretch/>
          </p:blipFill>
          <p:spPr>
            <a:xfrm>
              <a:off x="429465" y="4827685"/>
              <a:ext cx="232235" cy="231017"/>
            </a:xfrm>
            <a:prstGeom prst="rect">
              <a:avLst/>
            </a:prstGeom>
          </p:spPr>
        </p:pic>
        <p:pic>
          <p:nvPicPr>
            <p:cNvPr id="9" name="Picture 8"/>
            <p:cNvPicPr>
              <a:picLocks noChangeAspect="1"/>
            </p:cNvPicPr>
            <p:nvPr/>
          </p:nvPicPr>
          <p:blipFill rotWithShape="1">
            <a:blip r:embed="rId2"/>
            <a:srcRect l="42350" r="42350"/>
            <a:stretch/>
          </p:blipFill>
          <p:spPr>
            <a:xfrm>
              <a:off x="738489" y="4827685"/>
              <a:ext cx="232235" cy="231017"/>
            </a:xfrm>
            <a:prstGeom prst="rect">
              <a:avLst/>
            </a:prstGeom>
          </p:spPr>
        </p:pic>
        <p:pic>
          <p:nvPicPr>
            <p:cNvPr id="10" name="Picture 9"/>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1" name="Picture 10"/>
            <p:cNvPicPr>
              <a:picLocks noChangeAspect="1"/>
            </p:cNvPicPr>
            <p:nvPr/>
          </p:nvPicPr>
          <p:blipFill rotWithShape="1">
            <a:blip r:embed="rId2"/>
            <a:srcRect l="84783" r="-83"/>
            <a:stretch/>
          </p:blipFill>
          <p:spPr>
            <a:xfrm>
              <a:off x="1356537" y="4827685"/>
              <a:ext cx="232235" cy="231017"/>
            </a:xfrm>
            <a:prstGeom prst="rect">
              <a:avLst/>
            </a:prstGeom>
          </p:spPr>
        </p:pic>
      </p:grpSp>
      <p:sp>
        <p:nvSpPr>
          <p:cNvPr id="12"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42726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marL="0" indent="0">
              <a:buFont typeface="Arial" pitchFamily="34" charset="0"/>
              <a:buNone/>
              <a:defRPr sz="1600">
                <a:latin typeface="JLR Emeric ExtraLight" panose="02000503040000020004" pitchFamily="2" charset="0"/>
              </a:defRPr>
            </a:lvl1pPr>
            <a:lvl2pPr>
              <a:defRPr sz="1800"/>
            </a:lvl2pPr>
            <a:lvl3pPr marL="180975" indent="0">
              <a:buFont typeface="Arial" pitchFamily="34" charset="0"/>
              <a:buNone/>
              <a:defRPr sz="1800"/>
            </a:lvl3pPr>
            <a:lvl4pPr marL="381000" indent="0">
              <a:buFont typeface="Arial" pitchFamily="34" charset="0"/>
              <a:buNone/>
              <a:defRPr sz="1600"/>
            </a:lvl4pPr>
            <a:lvl5pPr marL="542925" indent="0">
              <a:buFont typeface="Arial" pitchFamily="34" charset="0"/>
              <a:buNone/>
              <a:defRPr sz="1600"/>
            </a:lvl5pPr>
            <a:lvl6pPr marL="714375" indent="0">
              <a:buFont typeface="Arial" pitchFamily="34" charset="0"/>
              <a:buNone/>
              <a:defRPr sz="1400"/>
            </a:lvl6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9" name="Subtitle 2"/>
          <p:cNvSpPr>
            <a:spLocks noGrp="1"/>
          </p:cNvSpPr>
          <p:nvPr>
            <p:ph type="subTitle" idx="13"/>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82724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Text and Image 0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tabLst/>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427672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0"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1" name="Subtitle 2"/>
          <p:cNvSpPr>
            <a:spLocks noGrp="1"/>
          </p:cNvSpPr>
          <p:nvPr>
            <p:ph type="subTitle" idx="14"/>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8454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Text and Image 02">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46434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9" name="Picture Placeholder 7"/>
          <p:cNvSpPr>
            <a:spLocks noGrp="1"/>
          </p:cNvSpPr>
          <p:nvPr>
            <p:ph type="pic" sz="quarter" idx="14"/>
          </p:nvPr>
        </p:nvSpPr>
        <p:spPr>
          <a:xfrm>
            <a:off x="6853238" y="1044575"/>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0" name="Picture Placeholder 7"/>
          <p:cNvSpPr>
            <a:spLocks noGrp="1"/>
          </p:cNvSpPr>
          <p:nvPr>
            <p:ph type="pic" sz="quarter" idx="15"/>
          </p:nvPr>
        </p:nvSpPr>
        <p:spPr>
          <a:xfrm>
            <a:off x="46434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1" name="Picture Placeholder 7"/>
          <p:cNvSpPr>
            <a:spLocks noGrp="1"/>
          </p:cNvSpPr>
          <p:nvPr>
            <p:ph type="pic" sz="quarter" idx="16"/>
          </p:nvPr>
        </p:nvSpPr>
        <p:spPr>
          <a:xfrm>
            <a:off x="6853238" y="2916238"/>
            <a:ext cx="2066925" cy="1728788"/>
          </a:xfrm>
          <a:solidFill>
            <a:schemeClr val="bg2"/>
          </a:solidFill>
        </p:spPr>
        <p:txBody>
          <a:bodyPr/>
          <a:lstStyle>
            <a:lvl1pPr>
              <a:defRPr sz="1200">
                <a:latin typeface="JLR Emeric ExtraLight" panose="02000503040000020004" pitchFamily="2" charset="0"/>
              </a:defRPr>
            </a:lvl1pPr>
          </a:lstStyle>
          <a:p>
            <a:r>
              <a:rPr lang="en-US"/>
              <a:t>Click icon to add picture</a:t>
            </a:r>
            <a:endParaRPr lang="en-GB" dirty="0"/>
          </a:p>
        </p:txBody>
      </p:sp>
      <p:sp>
        <p:nvSpPr>
          <p:cNvPr id="12" name="Content Placeholder 2"/>
          <p:cNvSpPr>
            <a:spLocks noGrp="1"/>
          </p:cNvSpPr>
          <p:nvPr>
            <p:ph sz="half" idx="1"/>
          </p:nvPr>
        </p:nvSpPr>
        <p:spPr>
          <a:xfrm>
            <a:off x="223838" y="1044575"/>
            <a:ext cx="4271962" cy="3600450"/>
          </a:xfrm>
        </p:spPr>
        <p:txBody>
          <a:bodyPr vert="horz" lIns="0" tIns="0" rIns="0" bIns="0" rtlCol="0">
            <a:noAutofit/>
          </a:bodyPr>
          <a:lstStyle>
            <a:lvl1pPr marL="0" indent="0">
              <a:buFont typeface="Arial" panose="020B0604020202020204" pitchFamily="34" charset="0"/>
              <a:buNone/>
              <a:defRPr lang="en-US" sz="1600" smtClean="0">
                <a:latin typeface="JLR Emeric ExtraLight" panose="02000503040000020004" pitchFamily="2" charset="0"/>
              </a:defRPr>
            </a:lvl1pPr>
            <a:lvl2pPr marL="449263" indent="-180975">
              <a:buFont typeface="Arial" pitchFamily="34" charset="0"/>
              <a:buChar char="−"/>
              <a:defRPr lang="en-US" sz="1600" smtClean="0">
                <a:latin typeface="JLR Emeric ExtraLight" panose="02000503040000020004" pitchFamily="2" charset="0"/>
              </a:defRPr>
            </a:lvl2pPr>
            <a:lvl3pPr marL="625475" indent="-180975">
              <a:buFont typeface="Arial" pitchFamily="34" charset="0"/>
              <a:buChar char="−"/>
              <a:defRPr lang="en-US" sz="1400" smtClean="0">
                <a:latin typeface="JLR Emeric ExtraLight" panose="02000503040000020004" pitchFamily="2" charset="0"/>
              </a:defRPr>
            </a:lvl3pPr>
            <a:lvl4pPr marL="808038" indent="-180975">
              <a:buFont typeface="Arial" pitchFamily="34" charset="0"/>
              <a:buChar char="−"/>
              <a:defRPr lang="en-US" sz="1400" smtClean="0">
                <a:latin typeface="JLR Emeric ExtraLight" panose="02000503040000020004" pitchFamily="2" charset="0"/>
              </a:defRPr>
            </a:lvl4pPr>
            <a:lvl5pPr marL="982663" indent="-179388">
              <a:buFont typeface="Arial" pitchFamily="34" charset="0"/>
              <a:buChar char="−"/>
              <a:defRPr lang="en-GB" sz="1400">
                <a:latin typeface="JLR Emeric ExtraLight" panose="02000503040000020004" pitchFamily="2" charset="0"/>
              </a:defRPr>
            </a:lvl5pPr>
            <a:lvl6pPr marL="895350" indent="-180975">
              <a:buFont typeface="Arial" pitchFamily="34" charset="0"/>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6" name="Subtitle 2"/>
          <p:cNvSpPr>
            <a:spLocks noGrp="1"/>
          </p:cNvSpPr>
          <p:nvPr>
            <p:ph type="subTitle" idx="17"/>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3899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Text and Image 03">
    <p:spTree>
      <p:nvGrpSpPr>
        <p:cNvPr id="1" name=""/>
        <p:cNvGrpSpPr/>
        <p:nvPr/>
      </p:nvGrpSpPr>
      <p:grpSpPr>
        <a:xfrm>
          <a:off x="0" y="0"/>
          <a:ext cx="0" cy="0"/>
          <a:chOff x="0" y="0"/>
          <a:chExt cx="0" cy="0"/>
        </a:xfrm>
      </p:grpSpPr>
      <p:sp>
        <p:nvSpPr>
          <p:cNvPr id="6" name="Content Placeholder 2"/>
          <p:cNvSpPr>
            <a:spLocks noGrp="1"/>
          </p:cNvSpPr>
          <p:nvPr>
            <p:ph idx="14"/>
          </p:nvPr>
        </p:nvSpPr>
        <p:spPr>
          <a:xfrm>
            <a:off x="220664"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lvl1pPr>
              <a:defRPr>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8" name="Picture Placeholder 7"/>
          <p:cNvSpPr>
            <a:spLocks noGrp="1"/>
          </p:cNvSpPr>
          <p:nvPr>
            <p:ph type="pic" sz="quarter" idx="13"/>
          </p:nvPr>
        </p:nvSpPr>
        <p:spPr>
          <a:xfrm>
            <a:off x="2427288" y="1044575"/>
            <a:ext cx="6492875" cy="3600450"/>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11"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2"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6310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Statement">
    <p:spTree>
      <p:nvGrpSpPr>
        <p:cNvPr id="1" name=""/>
        <p:cNvGrpSpPr/>
        <p:nvPr/>
      </p:nvGrpSpPr>
      <p:grpSpPr>
        <a:xfrm>
          <a:off x="0" y="0"/>
          <a:ext cx="0" cy="0"/>
          <a:chOff x="0" y="0"/>
          <a:chExt cx="0" cy="0"/>
        </a:xfrm>
      </p:grpSpPr>
      <p:sp>
        <p:nvSpPr>
          <p:cNvPr id="9" name="Picture Placeholder 6"/>
          <p:cNvSpPr>
            <a:spLocks noGrp="1"/>
          </p:cNvSpPr>
          <p:nvPr>
            <p:ph type="pic" sz="quarter" idx="14"/>
          </p:nvPr>
        </p:nvSpPr>
        <p:spPr>
          <a:xfrm>
            <a:off x="0" y="820739"/>
            <a:ext cx="9144000" cy="4322761"/>
          </a:xfrm>
          <a:solidFill>
            <a:schemeClr val="bg2"/>
          </a:solidFill>
        </p:spPr>
        <p:txBody>
          <a:bodyPr/>
          <a:lstStyle>
            <a:lvl1pPr>
              <a:defRPr>
                <a:latin typeface="JLR Emeric ExtraLight" panose="02000503040000020004" pitchFamily="2" charset="0"/>
              </a:defRPr>
            </a:lvl1pPr>
          </a:lstStyle>
          <a:p>
            <a:r>
              <a:rPr lang="en-US"/>
              <a:t>Click icon to add picture</a:t>
            </a:r>
            <a:endParaRPr lang="en-GB" dirty="0"/>
          </a:p>
        </p:txBody>
      </p:sp>
      <p:sp>
        <p:nvSpPr>
          <p:cNvPr id="3" name="Content Placeholder 2"/>
          <p:cNvSpPr>
            <a:spLocks noGrp="1"/>
          </p:cNvSpPr>
          <p:nvPr>
            <p:ph idx="1"/>
          </p:nvPr>
        </p:nvSpPr>
        <p:spPr>
          <a:xfrm>
            <a:off x="223838" y="2718600"/>
            <a:ext cx="4276725" cy="1446206"/>
          </a:xfrm>
        </p:spPr>
        <p:txBody>
          <a:bodyPr>
            <a:noAutofit/>
          </a:bodyPr>
          <a:lstStyle>
            <a:lvl1pPr marL="0" indent="0">
              <a:lnSpc>
                <a:spcPts val="1800"/>
              </a:lnSpc>
              <a:buNone/>
              <a:defRPr sz="1600">
                <a:solidFill>
                  <a:schemeClr val="bg1"/>
                </a:solidFill>
                <a:latin typeface="Georgia" panose="02040502050405020303" pitchFamily="18" charset="0"/>
              </a:defRPr>
            </a:lvl1pPr>
            <a:lvl2pPr>
              <a:defRPr sz="1800">
                <a:solidFill>
                  <a:schemeClr val="bg1"/>
                </a:solidFill>
                <a:latin typeface="Georgia" panose="02040502050405020303" pitchFamily="18" charset="0"/>
              </a:defRPr>
            </a:lvl2pPr>
            <a:lvl3pPr>
              <a:defRPr sz="1800">
                <a:solidFill>
                  <a:schemeClr val="bg1"/>
                </a:solidFill>
                <a:latin typeface="Georgia" panose="02040502050405020303" pitchFamily="18" charset="0"/>
              </a:defRPr>
            </a:lvl3pPr>
            <a:lvl4pPr>
              <a:defRPr sz="1800">
                <a:solidFill>
                  <a:schemeClr val="bg1"/>
                </a:solidFill>
                <a:latin typeface="Georgia" panose="02040502050405020303" pitchFamily="18" charset="0"/>
              </a:defRPr>
            </a:lvl4pPr>
            <a:lvl5pPr>
              <a:defRPr sz="1800">
                <a:solidFill>
                  <a:schemeClr val="bg1"/>
                </a:solidFill>
                <a:latin typeface="Georgia" panose="02040502050405020303" pitchFamily="18" charset="0"/>
              </a:defRPr>
            </a:lvl5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latin typeface="JLR Emeric ExtraLight" panose="02000503040000020004" pitchFamily="2" charset="0"/>
              </a:defRPr>
            </a:lvl1pPr>
          </a:lstStyle>
          <a:p>
            <a:fld id="{C554A706-D19D-4C79-97F9-BC489483F7EF}" type="slidenum">
              <a:rPr lang="en-GB" smtClean="0">
                <a:solidFill>
                  <a:prstClr val="white"/>
                </a:solidFill>
              </a:rPr>
              <a:pPr/>
              <a:t>‹#›</a:t>
            </a:fld>
            <a:endParaRPr lang="en-GB" dirty="0">
              <a:solidFill>
                <a:prstClr val="white"/>
              </a:solidFill>
            </a:endParaRPr>
          </a:p>
        </p:txBody>
      </p:sp>
      <p:sp>
        <p:nvSpPr>
          <p:cNvPr id="8" name="Text Placeholder 7"/>
          <p:cNvSpPr>
            <a:spLocks noGrp="1"/>
          </p:cNvSpPr>
          <p:nvPr>
            <p:ph type="body" sz="quarter" idx="13"/>
          </p:nvPr>
        </p:nvSpPr>
        <p:spPr>
          <a:xfrm>
            <a:off x="223837" y="4167188"/>
            <a:ext cx="4276725" cy="477837"/>
          </a:xfrm>
        </p:spPr>
        <p:txBody>
          <a:bodyPr/>
          <a:lstStyle>
            <a:lvl1pPr marL="0" indent="0">
              <a:spcBef>
                <a:spcPts val="0"/>
              </a:spcBef>
              <a:buNone/>
              <a:defRPr sz="1100">
                <a:solidFill>
                  <a:schemeClr val="bg1"/>
                </a:solidFill>
                <a:latin typeface="JLR Emeric ExtraLight" panose="02000503040000020004" pitchFamily="2" charset="0"/>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sp>
        <p:nvSpPr>
          <p:cNvPr id="13"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4"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07875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and Text 01">
    <p:spTree>
      <p:nvGrpSpPr>
        <p:cNvPr id="1" name=""/>
        <p:cNvGrpSpPr/>
        <p:nvPr/>
      </p:nvGrpSpPr>
      <p:grpSpPr>
        <a:xfrm>
          <a:off x="0" y="0"/>
          <a:ext cx="0" cy="0"/>
          <a:chOff x="0" y="0"/>
          <a:chExt cx="0" cy="0"/>
        </a:xfrm>
      </p:grpSpPr>
      <p:sp>
        <p:nvSpPr>
          <p:cNvPr id="8" name="Rectangle 7"/>
          <p:cNvSpPr/>
          <p:nvPr userDrawn="1"/>
        </p:nvSpPr>
        <p:spPr>
          <a:xfrm>
            <a:off x="0" y="4788368"/>
            <a:ext cx="1961147" cy="3551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endParaRPr lang="en-GB" dirty="0">
              <a:solidFill>
                <a:srgbClr val="131313"/>
              </a:solidFill>
              <a:latin typeface="JLR Emeric ExtraLight" panose="02000503040000020004" pitchFamily="2" charset="0"/>
            </a:endParaRPr>
          </a:p>
        </p:txBody>
      </p:sp>
      <p:sp>
        <p:nvSpPr>
          <p:cNvPr id="3" name="Content Placeholder 2"/>
          <p:cNvSpPr>
            <a:spLocks noGrp="1"/>
          </p:cNvSpPr>
          <p:nvPr>
            <p:ph idx="1"/>
          </p:nvPr>
        </p:nvSpPr>
        <p:spPr>
          <a:xfrm>
            <a:off x="6853238" y="1044575"/>
            <a:ext cx="2066924" cy="3600450"/>
          </a:xfrm>
        </p:spPr>
        <p:txBody>
          <a:bodyPr>
            <a:noAutofit/>
          </a:bodyPr>
          <a:lstStyle>
            <a:lvl1pPr>
              <a:defRPr>
                <a:latin typeface="JLR Emeric ExtraLight" panose="02000503040000020004" pitchFamily="2" charset="0"/>
              </a:defRPr>
            </a:lvl1pPr>
            <a:lvl2pPr marL="449263" indent="-179388">
              <a:defRPr sz="1600">
                <a:latin typeface="JLR Emeric ExtraLight" panose="02000503040000020004" pitchFamily="2" charset="0"/>
              </a:defRPr>
            </a:lvl2pPr>
            <a:lvl3pPr marL="625475" indent="-179388">
              <a:defRPr sz="1400">
                <a:latin typeface="JLR Emeric ExtraLight" panose="02000503040000020004" pitchFamily="2" charset="0"/>
              </a:defRPr>
            </a:lvl3pPr>
            <a:lvl4pPr marL="808038" indent="-179388">
              <a:defRPr sz="1400">
                <a:latin typeface="JLR Emeric ExtraLight" panose="02000503040000020004" pitchFamily="2" charset="0"/>
              </a:defRPr>
            </a:lvl4pPr>
            <a:lvl5pPr marL="982663" indent="-180975">
              <a:defRPr sz="1400">
                <a:latin typeface="JLR Emeric ExtraLight" panose="0200050304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sp>
        <p:nvSpPr>
          <p:cNvPr id="7" name="Chart Placeholder 6"/>
          <p:cNvSpPr>
            <a:spLocks noGrp="1"/>
          </p:cNvSpPr>
          <p:nvPr>
            <p:ph type="chart" sz="quarter" idx="13"/>
          </p:nvPr>
        </p:nvSpPr>
        <p:spPr>
          <a:xfrm>
            <a:off x="223838" y="1044575"/>
            <a:ext cx="6486526" cy="3600450"/>
          </a:xfrm>
        </p:spPr>
        <p:txBody>
          <a:bodyPr/>
          <a:lstStyle>
            <a:lvl1pPr>
              <a:defRPr>
                <a:latin typeface="JLR Emeric ExtraLight" panose="02000503040000020004" pitchFamily="2" charset="0"/>
              </a:defRPr>
            </a:lvl1pPr>
          </a:lstStyle>
          <a:p>
            <a:r>
              <a:rPr lang="en-US"/>
              <a:t>Click icon to add chart</a:t>
            </a:r>
            <a:endParaRPr lang="en-GB" dirty="0"/>
          </a:p>
        </p:txBody>
      </p:sp>
      <p:sp>
        <p:nvSpPr>
          <p:cNvPr id="9" name="Text Placeholder 8"/>
          <p:cNvSpPr>
            <a:spLocks noGrp="1"/>
          </p:cNvSpPr>
          <p:nvPr>
            <p:ph type="body" sz="quarter" idx="14"/>
          </p:nvPr>
        </p:nvSpPr>
        <p:spPr>
          <a:xfrm>
            <a:off x="223838" y="4645025"/>
            <a:ext cx="6486525" cy="284163"/>
          </a:xfrm>
        </p:spPr>
        <p:txBody>
          <a:bodyPr/>
          <a:lstStyle>
            <a:lvl1pPr>
              <a:defRPr sz="800">
                <a:latin typeface="JLR Emeric ExtraLight" panose="02000503040000020004" pitchFamily="2" charset="0"/>
              </a:defRPr>
            </a:lvl1pPr>
            <a:lvl2pPr>
              <a:defRPr sz="900"/>
            </a:lvl2pPr>
            <a:lvl3pPr>
              <a:defRPr sz="900"/>
            </a:lvl3pPr>
            <a:lvl4pPr>
              <a:defRPr sz="900"/>
            </a:lvl4pPr>
            <a:lvl5pPr>
              <a:defRPr sz="900"/>
            </a:lvl5pPr>
          </a:lstStyle>
          <a:p>
            <a:pPr lvl="0"/>
            <a:r>
              <a:rPr lang="en-US"/>
              <a:t>Click to edit Master text styles</a:t>
            </a:r>
          </a:p>
        </p:txBody>
      </p:sp>
      <p:sp>
        <p:nvSpPr>
          <p:cNvPr id="12" name="Title 1"/>
          <p:cNvSpPr>
            <a:spLocks noGrp="1"/>
          </p:cNvSpPr>
          <p:nvPr>
            <p:ph type="title" hasCustomPrompt="1"/>
          </p:nvPr>
        </p:nvSpPr>
        <p:spPr>
          <a:xfrm>
            <a:off x="223838" y="139968"/>
            <a:ext cx="6629400" cy="310792"/>
          </a:xfrm>
        </p:spPr>
        <p:txBody>
          <a:bodyPr anchor="ctr"/>
          <a:lstStyle>
            <a:lvl1pPr marL="0" indent="0">
              <a:buFont typeface="Arial" panose="020B0604020202020204" pitchFamily="34" charset="0"/>
              <a:buNone/>
              <a:defRPr>
                <a:latin typeface="JLR Emeric SemiBold" panose="02000503040000020004" pitchFamily="2" charset="0"/>
              </a:defRPr>
            </a:lvl1pPr>
          </a:lstStyle>
          <a:p>
            <a:r>
              <a:rPr lang="en-US" dirty="0"/>
              <a:t>CLICK TO EDIT MASTER TITLE STYLE</a:t>
            </a:r>
            <a:endParaRPr lang="en-GB" dirty="0"/>
          </a:p>
        </p:txBody>
      </p:sp>
      <p:sp>
        <p:nvSpPr>
          <p:cNvPr id="13" name="Subtitle 2"/>
          <p:cNvSpPr>
            <a:spLocks noGrp="1"/>
          </p:cNvSpPr>
          <p:nvPr>
            <p:ph type="subTitle" idx="15"/>
          </p:nvPr>
        </p:nvSpPr>
        <p:spPr>
          <a:xfrm>
            <a:off x="223837" y="469984"/>
            <a:ext cx="6629402" cy="285129"/>
          </a:xfrm>
        </p:spPr>
        <p:txBody>
          <a:bodyPr anchor="ctr"/>
          <a:lstStyle>
            <a:lvl1pPr marL="0" indent="0" algn="l">
              <a:buFont typeface="Arial" panose="020B0604020202020204" pitchFamily="34" charset="0"/>
              <a:buNone/>
              <a:defRPr sz="1800" cap="all" spc="0" baseline="0">
                <a:solidFill>
                  <a:schemeClr val="tx1"/>
                </a:solidFill>
                <a:latin typeface="JLR Emeric" panose="0200050304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57652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68189"/>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latin typeface="JLR Emeric ExtraLight" panose="02000503040000020004" pitchFamily="2" charset="0"/>
              </a:defRPr>
            </a:lvl1pPr>
          </a:lstStyle>
          <a:p>
            <a:fld id="{C554A706-D19D-4C79-97F9-BC489483F7EF}" type="slidenum">
              <a:rPr lang="en-GB" smtClean="0">
                <a:solidFill>
                  <a:srgbClr val="131313"/>
                </a:solidFill>
              </a:rPr>
              <a:pPr/>
              <a:t>‹#›</a:t>
            </a:fld>
            <a:endParaRPr lang="en-GB" dirty="0">
              <a:solidFill>
                <a:srgbClr val="131313"/>
              </a:solidFill>
            </a:endParaRPr>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7298623" y="210089"/>
            <a:ext cx="1621540" cy="402337"/>
          </a:xfrm>
          <a:prstGeom prst="rect">
            <a:avLst/>
          </a:prstGeom>
        </p:spPr>
      </p:pic>
      <p:cxnSp>
        <p:nvCxnSpPr>
          <p:cNvPr id="8" name="Straight Connector 7"/>
          <p:cNvCxnSpPr/>
          <p:nvPr userDrawn="1"/>
        </p:nvCxnSpPr>
        <p:spPr>
          <a:xfrm>
            <a:off x="223838" y="820738"/>
            <a:ext cx="869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120442" y="4858326"/>
            <a:ext cx="1404000" cy="216000"/>
            <a:chOff x="120441" y="4827685"/>
            <a:chExt cx="1468331" cy="231017"/>
          </a:xfrm>
        </p:grpSpPr>
        <p:pic>
          <p:nvPicPr>
            <p:cNvPr id="10" name="Picture 9"/>
            <p:cNvPicPr>
              <a:picLocks noChangeAspect="1"/>
            </p:cNvPicPr>
            <p:nvPr/>
          </p:nvPicPr>
          <p:blipFill rotWithShape="1">
            <a:blip r:embed="rId29"/>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9"/>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9"/>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9"/>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9"/>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22163104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69" r:id="rId16"/>
    <p:sldLayoutId id="2147483649" r:id="rId17"/>
    <p:sldLayoutId id="2147483650" r:id="rId18"/>
    <p:sldLayoutId id="2147483665" r:id="rId19"/>
    <p:sldLayoutId id="2147483652" r:id="rId20"/>
    <p:sldLayoutId id="2147483656" r:id="rId21"/>
    <p:sldLayoutId id="2147483659" r:id="rId22"/>
    <p:sldLayoutId id="2147483657" r:id="rId23"/>
    <p:sldLayoutId id="2147483661" r:id="rId24"/>
    <p:sldLayoutId id="2147483662" r:id="rId25"/>
    <p:sldLayoutId id="2147483663" r:id="rId26"/>
  </p:sldLayoutIdLst>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JLR Emeric SemiBold" panose="02000503040000020004" pitchFamily="2" charset="0"/>
          <a:ea typeface="+mj-ea"/>
          <a:cs typeface="+mj-cs"/>
        </a:defRPr>
      </a:lvl1pPr>
    </p:titleStyle>
    <p:bodyStyle>
      <a:lvl1pPr marL="0" indent="0" algn="l" defTabSz="914400" rtl="0" eaLnBrk="1" latinLnBrk="0" hangingPunct="1">
        <a:spcBef>
          <a:spcPts val="600"/>
        </a:spcBef>
        <a:buFont typeface="Arial" panose="020B0604020202020204" pitchFamily="34" charset="0"/>
        <a:buNone/>
        <a:defRPr sz="1600" kern="1200">
          <a:solidFill>
            <a:schemeClr val="tx1"/>
          </a:solidFill>
          <a:latin typeface="JLR Emeric ExtraLight" panose="02000503040000020004" pitchFamily="2" charset="0"/>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JLR Emeric ExtraLight" panose="02000503040000020004" pitchFamily="2" charset="0"/>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JLR Emeric ExtraLight" panose="02000503040000020004" pitchFamily="2" charset="0"/>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JLR Emeric ExtraLight" panose="02000503040000020004" pitchFamily="2"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Side profile of two cars, parked facing each other on the side of a road. In the background a hilly vista. The car on the left is a silver Jaguar I-Pace. The car on the right is a silver Range Rover Vela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49" r="149"/>
          <a:stretch>
            <a:fillRect/>
          </a:stretch>
        </p:blipFill>
        <p:spPr/>
      </p:pic>
      <p:sp>
        <p:nvSpPr>
          <p:cNvPr id="5" name="Title 4"/>
          <p:cNvSpPr>
            <a:spLocks noGrp="1"/>
          </p:cNvSpPr>
          <p:nvPr>
            <p:ph type="ctrTitle"/>
          </p:nvPr>
        </p:nvSpPr>
        <p:spPr/>
        <p:txBody>
          <a:bodyPr/>
          <a:lstStyle/>
          <a:p>
            <a:r>
              <a:rPr lang="en-GB" dirty="0"/>
              <a:t>Data engineering bootcamp – cohort 2</a:t>
            </a:r>
          </a:p>
        </p:txBody>
      </p:sp>
      <p:sp>
        <p:nvSpPr>
          <p:cNvPr id="6" name="Subtitle 5"/>
          <p:cNvSpPr>
            <a:spLocks noGrp="1"/>
          </p:cNvSpPr>
          <p:nvPr>
            <p:ph type="subTitle" idx="1"/>
          </p:nvPr>
        </p:nvSpPr>
        <p:spPr/>
        <p:txBody>
          <a:bodyPr/>
          <a:lstStyle/>
          <a:p>
            <a:r>
              <a:rPr lang="en-GB" dirty="0"/>
              <a:t>End of week 6 – technical update</a:t>
            </a:r>
          </a:p>
        </p:txBody>
      </p:sp>
      <p:grpSp>
        <p:nvGrpSpPr>
          <p:cNvPr id="2" name="Group 1" descr="Use imagery from the JLR HUB ">
            <a:extLst>
              <a:ext uri="{FF2B5EF4-FFF2-40B4-BE49-F238E27FC236}">
                <a16:creationId xmlns:a16="http://schemas.microsoft.com/office/drawing/2014/main" id="{7AAE3342-B6D2-4DEF-96A5-781BAF7D337B}"/>
              </a:ext>
            </a:extLst>
          </p:cNvPr>
          <p:cNvGrpSpPr/>
          <p:nvPr/>
        </p:nvGrpSpPr>
        <p:grpSpPr>
          <a:xfrm>
            <a:off x="-1272987" y="1127051"/>
            <a:ext cx="1187928" cy="1522251"/>
            <a:chOff x="-1272987" y="1127051"/>
            <a:chExt cx="1187928" cy="1522251"/>
          </a:xfrm>
        </p:grpSpPr>
        <p:cxnSp>
          <p:nvCxnSpPr>
            <p:cNvPr id="9" name="Straight Arrow Connector 8"/>
            <p:cNvCxnSpPr/>
            <p:nvPr/>
          </p:nvCxnSpPr>
          <p:spPr>
            <a:xfrm>
              <a:off x="-691116" y="1127051"/>
              <a:ext cx="606056"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72987" y="1171376"/>
              <a:ext cx="1187928" cy="1477926"/>
            </a:xfrm>
            <a:prstGeom prst="rect">
              <a:avLst/>
            </a:prstGeom>
            <a:noFill/>
          </p:spPr>
          <p:txBody>
            <a:bodyPr wrap="square" lIns="0" tIns="0" rIns="0" bIns="0" rtlCol="0">
              <a:noAutofit/>
            </a:bodyPr>
            <a:lstStyle/>
            <a:p>
              <a:r>
                <a:rPr lang="en-GB" sz="1400" dirty="0">
                  <a:latin typeface="JLR Emeric" panose="02000503040000020004" pitchFamily="2" charset="0"/>
                </a:rPr>
                <a:t>Use imagery from the JLR HUB – thejlrhub.com</a:t>
              </a:r>
            </a:p>
          </p:txBody>
        </p:sp>
      </p:grpSp>
      <p:sp>
        <p:nvSpPr>
          <p:cNvPr id="7" name="Text Placeholder 6"/>
          <p:cNvSpPr>
            <a:spLocks noGrp="1"/>
          </p:cNvSpPr>
          <p:nvPr>
            <p:ph type="body" sz="quarter" idx="10"/>
          </p:nvPr>
        </p:nvSpPr>
        <p:spPr>
          <a:xfrm>
            <a:off x="223837" y="4534528"/>
            <a:ext cx="2203450" cy="498475"/>
          </a:xfrm>
        </p:spPr>
        <p:txBody>
          <a:bodyPr/>
          <a:lstStyle/>
          <a:p>
            <a:r>
              <a:rPr lang="en-GB" dirty="0"/>
              <a:t>Ajay Taneja</a:t>
            </a:r>
            <a:br>
              <a:rPr lang="en-GB" dirty="0"/>
            </a:br>
            <a:r>
              <a:rPr lang="en-GB" dirty="0"/>
              <a:t>21 October 2022</a:t>
            </a:r>
          </a:p>
          <a:p>
            <a:endParaRPr lang="en-GB" dirty="0"/>
          </a:p>
        </p:txBody>
      </p:sp>
    </p:spTree>
    <p:extLst>
      <p:ext uri="{BB962C8B-B14F-4D97-AF65-F5344CB8AC3E}">
        <p14:creationId xmlns:p14="http://schemas.microsoft.com/office/powerpoint/2010/main" val="332753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6AAC-47E7-ACDB-7DE2-9EFD8604C7CB}"/>
              </a:ext>
            </a:extLst>
          </p:cNvPr>
          <p:cNvSpPr>
            <a:spLocks noGrp="1"/>
          </p:cNvSpPr>
          <p:nvPr>
            <p:ph type="title"/>
          </p:nvPr>
        </p:nvSpPr>
        <p:spPr/>
        <p:txBody>
          <a:bodyPr/>
          <a:lstStyle/>
          <a:p>
            <a:r>
              <a:rPr lang="en-GB" dirty="0"/>
              <a:t>Data Engineering Bootcamp</a:t>
            </a:r>
          </a:p>
        </p:txBody>
      </p:sp>
      <p:sp>
        <p:nvSpPr>
          <p:cNvPr id="3" name="Content Placeholder 2">
            <a:extLst>
              <a:ext uri="{FF2B5EF4-FFF2-40B4-BE49-F238E27FC236}">
                <a16:creationId xmlns:a16="http://schemas.microsoft.com/office/drawing/2014/main" id="{D8E6DFCD-8FA2-5FC7-3B31-F3D6298A9056}"/>
              </a:ext>
            </a:extLst>
          </p:cNvPr>
          <p:cNvSpPr>
            <a:spLocks noGrp="1"/>
          </p:cNvSpPr>
          <p:nvPr>
            <p:ph idx="1"/>
          </p:nvPr>
        </p:nvSpPr>
        <p:spPr>
          <a:xfrm>
            <a:off x="223837" y="911952"/>
            <a:ext cx="8696325" cy="3600450"/>
          </a:xfrm>
        </p:spPr>
        <p:txBody>
          <a:bodyPr/>
          <a:lstStyle/>
          <a:p>
            <a:pPr marL="285750" indent="-285750">
              <a:buFont typeface="Arial" panose="020B0604020202020204" pitchFamily="34" charset="0"/>
              <a:buChar char="•"/>
            </a:pPr>
            <a:r>
              <a:rPr lang="en-GB" sz="2800" dirty="0"/>
              <a:t>Technical Topics overview</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About the Mini Project</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Demonstration </a:t>
            </a:r>
          </a:p>
          <a:p>
            <a:pPr marL="906463" lvl="1" indent="-457200">
              <a:buFont typeface="Courier New" panose="02070309020205020404" pitchFamily="49" charset="0"/>
              <a:buChar char="o"/>
            </a:pPr>
            <a:r>
              <a:rPr lang="en-GB" sz="2800" dirty="0"/>
              <a:t>ER Diagram</a:t>
            </a:r>
          </a:p>
          <a:p>
            <a:pPr marL="906463" lvl="1" indent="-457200">
              <a:buFont typeface="Courier New" panose="02070309020205020404" pitchFamily="49" charset="0"/>
              <a:buChar char="o"/>
            </a:pPr>
            <a:r>
              <a:rPr lang="en-GB" sz="2800" dirty="0"/>
              <a:t>Code architecture overview</a:t>
            </a:r>
          </a:p>
          <a:p>
            <a:pPr marL="906463" lvl="1" indent="-457200">
              <a:buFont typeface="Courier New" panose="02070309020205020404" pitchFamily="49" charset="0"/>
              <a:buChar char="o"/>
            </a:pPr>
            <a:r>
              <a:rPr lang="en-GB" sz="2800" dirty="0"/>
              <a:t>Demo (Application | Unit tests)</a:t>
            </a:r>
          </a:p>
        </p:txBody>
      </p:sp>
      <p:sp>
        <p:nvSpPr>
          <p:cNvPr id="4" name="Slide Number Placeholder 3">
            <a:extLst>
              <a:ext uri="{FF2B5EF4-FFF2-40B4-BE49-F238E27FC236}">
                <a16:creationId xmlns:a16="http://schemas.microsoft.com/office/drawing/2014/main" id="{002F3382-F47F-A36D-468D-9F534210AF77}"/>
              </a:ext>
            </a:extLst>
          </p:cNvPr>
          <p:cNvSpPr>
            <a:spLocks noGrp="1"/>
          </p:cNvSpPr>
          <p:nvPr>
            <p:ph type="sldNum" sz="quarter" idx="12"/>
          </p:nvPr>
        </p:nvSpPr>
        <p:spPr/>
        <p:txBody>
          <a:bodyPr/>
          <a:lstStyle/>
          <a:p>
            <a:fld id="{C554A706-D19D-4C79-97F9-BC489483F7EF}" type="slidenum">
              <a:rPr lang="en-GB" smtClean="0">
                <a:solidFill>
                  <a:srgbClr val="131313"/>
                </a:solidFill>
              </a:rPr>
              <a:pPr/>
              <a:t>2</a:t>
            </a:fld>
            <a:endParaRPr lang="en-GB" dirty="0">
              <a:solidFill>
                <a:srgbClr val="131313"/>
              </a:solidFill>
            </a:endParaRPr>
          </a:p>
        </p:txBody>
      </p:sp>
      <p:sp>
        <p:nvSpPr>
          <p:cNvPr id="5" name="Subtitle 4">
            <a:extLst>
              <a:ext uri="{FF2B5EF4-FFF2-40B4-BE49-F238E27FC236}">
                <a16:creationId xmlns:a16="http://schemas.microsoft.com/office/drawing/2014/main" id="{460CCCDD-A863-4CC1-FCD4-C55A00E3CDE9}"/>
              </a:ext>
            </a:extLst>
          </p:cNvPr>
          <p:cNvSpPr>
            <a:spLocks noGrp="1"/>
          </p:cNvSpPr>
          <p:nvPr>
            <p:ph type="subTitle" idx="13"/>
          </p:nvPr>
        </p:nvSpPr>
        <p:spPr/>
        <p:txBody>
          <a:bodyPr/>
          <a:lstStyle/>
          <a:p>
            <a:r>
              <a:rPr lang="en-GB" dirty="0"/>
              <a:t>Agenda</a:t>
            </a:r>
          </a:p>
        </p:txBody>
      </p:sp>
    </p:spTree>
    <p:extLst>
      <p:ext uri="{BB962C8B-B14F-4D97-AF65-F5344CB8AC3E}">
        <p14:creationId xmlns:p14="http://schemas.microsoft.com/office/powerpoint/2010/main" val="66036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latin typeface="JLR Emeric SemiBold" panose="02000503040000020004" pitchFamily="2" charset="0"/>
              </a:rPr>
              <a:t>About the Bootcamp</a:t>
            </a:r>
          </a:p>
        </p:txBody>
      </p:sp>
      <p:sp>
        <p:nvSpPr>
          <p:cNvPr id="10" name="Subtitle 9"/>
          <p:cNvSpPr>
            <a:spLocks noGrp="1"/>
          </p:cNvSpPr>
          <p:nvPr>
            <p:ph type="subTitle" idx="13"/>
          </p:nvPr>
        </p:nvSpPr>
        <p:spPr/>
        <p:txBody>
          <a:bodyPr/>
          <a:lstStyle/>
          <a:p>
            <a:r>
              <a:rPr lang="en-GB" dirty="0">
                <a:latin typeface="JLR Emeric" panose="02000503040000020004" pitchFamily="2" charset="0"/>
              </a:rPr>
              <a:t>Technical topics overview</a:t>
            </a:r>
          </a:p>
        </p:txBody>
      </p:sp>
      <p:sp>
        <p:nvSpPr>
          <p:cNvPr id="9" name="Content Placeholder 8"/>
          <p:cNvSpPr>
            <a:spLocks noGrp="1"/>
          </p:cNvSpPr>
          <p:nvPr>
            <p:ph idx="1"/>
          </p:nvPr>
        </p:nvSpPr>
        <p:spPr>
          <a:xfrm>
            <a:off x="86884" y="849883"/>
            <a:ext cx="4485116" cy="3600450"/>
          </a:xfrm>
        </p:spPr>
        <p:txBody>
          <a:bodyPr/>
          <a:lstStyle/>
          <a:p>
            <a:pPr marL="285750" indent="-285750">
              <a:buFont typeface="Arial" panose="020B0604020202020204" pitchFamily="34" charset="0"/>
              <a:buChar char="•"/>
            </a:pPr>
            <a:r>
              <a:rPr lang="en-GB" sz="1200" dirty="0"/>
              <a:t>Fundamentals of Programming</a:t>
            </a:r>
          </a:p>
          <a:p>
            <a:endParaRPr lang="en-GB" sz="1200" dirty="0"/>
          </a:p>
          <a:p>
            <a:pPr marL="285750" indent="-285750">
              <a:buFont typeface="Arial" panose="020B0604020202020204" pitchFamily="34" charset="0"/>
              <a:buChar char="•"/>
            </a:pPr>
            <a:r>
              <a:rPr lang="en-GB" sz="1200" dirty="0"/>
              <a:t>VS Code: Shortcuts | Tips and Tricks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Python Ecosystem | Modules, Unit-tests, OOPS concepts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Virtual Environment</a:t>
            </a:r>
          </a:p>
          <a:p>
            <a:endParaRPr lang="en-GB" sz="1200" dirty="0"/>
          </a:p>
          <a:p>
            <a:pPr marL="285750" indent="-285750">
              <a:buFont typeface="Arial" panose="020B0604020202020204" pitchFamily="34" charset="0"/>
              <a:buChar char="•"/>
            </a:pPr>
            <a:r>
              <a:rPr lang="en-GB" sz="1200" dirty="0"/>
              <a:t>Data Persistence : Text files |  JSON files | SQL Database</a:t>
            </a:r>
          </a:p>
          <a:p>
            <a:endParaRPr lang="en-GB" sz="1200" dirty="0"/>
          </a:p>
          <a:p>
            <a:pPr marL="285750" indent="-285750">
              <a:buFont typeface="Arial" panose="020B0604020202020204" pitchFamily="34" charset="0"/>
              <a:buChar char="•"/>
            </a:pPr>
            <a:r>
              <a:rPr lang="en-GB" sz="1200" dirty="0"/>
              <a:t>GIT</a:t>
            </a:r>
          </a:p>
          <a:p>
            <a:endParaRPr lang="en-GB" sz="1200" dirty="0"/>
          </a:p>
          <a:p>
            <a:pPr marL="285750" indent="-285750">
              <a:buFont typeface="Arial" panose="020B0604020202020204" pitchFamily="34" charset="0"/>
              <a:buChar char="•"/>
            </a:pPr>
            <a:r>
              <a:rPr lang="en-GB" sz="1200" dirty="0"/>
              <a:t>Databases | SQL | </a:t>
            </a:r>
            <a:r>
              <a:rPr lang="en-GB" sz="1200" dirty="0" err="1"/>
              <a:t>PyMySQL</a:t>
            </a:r>
            <a:endParaRPr lang="en-GB" sz="1200" dirty="0"/>
          </a:p>
          <a:p>
            <a:endParaRPr lang="en-GB" sz="1200" dirty="0"/>
          </a:p>
          <a:p>
            <a:pPr marL="285750" indent="-285750">
              <a:buFont typeface="Arial" panose="020B0604020202020204" pitchFamily="34" charset="0"/>
              <a:buChar char="•"/>
            </a:pPr>
            <a:r>
              <a:rPr lang="en-GB" sz="1200" dirty="0"/>
              <a:t>APIs, Data Visualisation, Data Normalisation</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5" name="Slide Number Placeholder 4"/>
          <p:cNvSpPr>
            <a:spLocks noGrp="1"/>
          </p:cNvSpPr>
          <p:nvPr>
            <p:ph type="sldNum" sz="quarter" idx="12"/>
          </p:nvPr>
        </p:nvSpPr>
        <p:spPr/>
        <p:txBody>
          <a:bodyPr/>
          <a:lstStyle/>
          <a:p>
            <a:fld id="{C554A706-D19D-4C79-97F9-BC489483F7EF}" type="slidenum">
              <a:rPr lang="en-GB" smtClean="0">
                <a:solidFill>
                  <a:srgbClr val="131313"/>
                </a:solidFill>
              </a:rPr>
              <a:pPr/>
              <a:t>3</a:t>
            </a:fld>
            <a:endParaRPr lang="en-GB" dirty="0">
              <a:solidFill>
                <a:srgbClr val="131313"/>
              </a:solidFill>
            </a:endParaRPr>
          </a:p>
        </p:txBody>
      </p:sp>
      <p:pic>
        <p:nvPicPr>
          <p:cNvPr id="3" name="Picture 2">
            <a:extLst>
              <a:ext uri="{FF2B5EF4-FFF2-40B4-BE49-F238E27FC236}">
                <a16:creationId xmlns:a16="http://schemas.microsoft.com/office/drawing/2014/main" id="{E32623E1-5620-BCB7-D173-0383CFE25FA0}"/>
              </a:ext>
            </a:extLst>
          </p:cNvPr>
          <p:cNvPicPr>
            <a:picLocks noChangeAspect="1"/>
          </p:cNvPicPr>
          <p:nvPr/>
        </p:nvPicPr>
        <p:blipFill>
          <a:blip r:embed="rId3"/>
          <a:stretch>
            <a:fillRect/>
          </a:stretch>
        </p:blipFill>
        <p:spPr>
          <a:xfrm>
            <a:off x="4563677" y="2283370"/>
            <a:ext cx="2785110" cy="1419225"/>
          </a:xfrm>
          <a:prstGeom prst="rect">
            <a:avLst/>
          </a:prstGeom>
        </p:spPr>
      </p:pic>
      <p:pic>
        <p:nvPicPr>
          <p:cNvPr id="6" name="Picture 5">
            <a:extLst>
              <a:ext uri="{FF2B5EF4-FFF2-40B4-BE49-F238E27FC236}">
                <a16:creationId xmlns:a16="http://schemas.microsoft.com/office/drawing/2014/main" id="{366E4905-37F5-DB2F-F7EF-232E8815F7DC}"/>
              </a:ext>
            </a:extLst>
          </p:cNvPr>
          <p:cNvPicPr>
            <a:picLocks noChangeAspect="1"/>
          </p:cNvPicPr>
          <p:nvPr/>
        </p:nvPicPr>
        <p:blipFill>
          <a:blip r:embed="rId4"/>
          <a:stretch>
            <a:fillRect/>
          </a:stretch>
        </p:blipFill>
        <p:spPr>
          <a:xfrm>
            <a:off x="4793326" y="857323"/>
            <a:ext cx="2211610" cy="1187006"/>
          </a:xfrm>
          <a:prstGeom prst="rect">
            <a:avLst/>
          </a:prstGeom>
        </p:spPr>
      </p:pic>
      <p:pic>
        <p:nvPicPr>
          <p:cNvPr id="11" name="Picture 10">
            <a:extLst>
              <a:ext uri="{FF2B5EF4-FFF2-40B4-BE49-F238E27FC236}">
                <a16:creationId xmlns:a16="http://schemas.microsoft.com/office/drawing/2014/main" id="{D6028D3A-A66A-992F-02AA-52BA68D26263}"/>
              </a:ext>
            </a:extLst>
          </p:cNvPr>
          <p:cNvPicPr>
            <a:picLocks noChangeAspect="1"/>
          </p:cNvPicPr>
          <p:nvPr/>
        </p:nvPicPr>
        <p:blipFill>
          <a:blip r:embed="rId5"/>
          <a:stretch>
            <a:fillRect/>
          </a:stretch>
        </p:blipFill>
        <p:spPr>
          <a:xfrm>
            <a:off x="7544717" y="2176685"/>
            <a:ext cx="1696403" cy="1968818"/>
          </a:xfrm>
          <a:prstGeom prst="rect">
            <a:avLst/>
          </a:prstGeom>
        </p:spPr>
      </p:pic>
      <p:pic>
        <p:nvPicPr>
          <p:cNvPr id="17" name="Picture 16">
            <a:extLst>
              <a:ext uri="{FF2B5EF4-FFF2-40B4-BE49-F238E27FC236}">
                <a16:creationId xmlns:a16="http://schemas.microsoft.com/office/drawing/2014/main" id="{9B349571-D890-F30A-DD26-6AF179BB4B90}"/>
              </a:ext>
            </a:extLst>
          </p:cNvPr>
          <p:cNvPicPr>
            <a:picLocks noChangeAspect="1"/>
          </p:cNvPicPr>
          <p:nvPr/>
        </p:nvPicPr>
        <p:blipFill>
          <a:blip r:embed="rId6"/>
          <a:stretch>
            <a:fillRect/>
          </a:stretch>
        </p:blipFill>
        <p:spPr>
          <a:xfrm>
            <a:off x="7348787" y="857323"/>
            <a:ext cx="1697831" cy="1166813"/>
          </a:xfrm>
          <a:prstGeom prst="rect">
            <a:avLst/>
          </a:prstGeom>
        </p:spPr>
      </p:pic>
      <p:pic>
        <p:nvPicPr>
          <p:cNvPr id="19" name="Picture 18">
            <a:extLst>
              <a:ext uri="{FF2B5EF4-FFF2-40B4-BE49-F238E27FC236}">
                <a16:creationId xmlns:a16="http://schemas.microsoft.com/office/drawing/2014/main" id="{794FC26A-0873-C38F-6836-D8CB090B3160}"/>
              </a:ext>
            </a:extLst>
          </p:cNvPr>
          <p:cNvPicPr>
            <a:picLocks noChangeAspect="1"/>
          </p:cNvPicPr>
          <p:nvPr/>
        </p:nvPicPr>
        <p:blipFill>
          <a:blip r:embed="rId7"/>
          <a:stretch>
            <a:fillRect/>
          </a:stretch>
        </p:blipFill>
        <p:spPr>
          <a:xfrm>
            <a:off x="4826204" y="3807137"/>
            <a:ext cx="817245" cy="910114"/>
          </a:xfrm>
          <a:prstGeom prst="rect">
            <a:avLst/>
          </a:prstGeom>
        </p:spPr>
      </p:pic>
      <p:pic>
        <p:nvPicPr>
          <p:cNvPr id="21" name="Picture 20">
            <a:extLst>
              <a:ext uri="{FF2B5EF4-FFF2-40B4-BE49-F238E27FC236}">
                <a16:creationId xmlns:a16="http://schemas.microsoft.com/office/drawing/2014/main" id="{32769A56-CA5F-EC87-FAA1-ACA7F4ADBD3C}"/>
              </a:ext>
            </a:extLst>
          </p:cNvPr>
          <p:cNvPicPr>
            <a:picLocks noChangeAspect="1"/>
          </p:cNvPicPr>
          <p:nvPr/>
        </p:nvPicPr>
        <p:blipFill>
          <a:blip r:embed="rId8"/>
          <a:stretch>
            <a:fillRect/>
          </a:stretch>
        </p:blipFill>
        <p:spPr>
          <a:xfrm>
            <a:off x="5861633" y="3941636"/>
            <a:ext cx="990124" cy="764858"/>
          </a:xfrm>
          <a:prstGeom prst="rect">
            <a:avLst/>
          </a:prstGeom>
        </p:spPr>
      </p:pic>
      <p:sp>
        <p:nvSpPr>
          <p:cNvPr id="22" name="TextBox 21">
            <a:extLst>
              <a:ext uri="{FF2B5EF4-FFF2-40B4-BE49-F238E27FC236}">
                <a16:creationId xmlns:a16="http://schemas.microsoft.com/office/drawing/2014/main" id="{B04D8D48-307E-2251-6FAD-3AFCEC7A8754}"/>
              </a:ext>
            </a:extLst>
          </p:cNvPr>
          <p:cNvSpPr txBox="1"/>
          <p:nvPr/>
        </p:nvSpPr>
        <p:spPr>
          <a:xfrm>
            <a:off x="5374513" y="4740450"/>
            <a:ext cx="1193606" cy="279784"/>
          </a:xfrm>
          <a:prstGeom prst="rect">
            <a:avLst/>
          </a:prstGeom>
          <a:noFill/>
        </p:spPr>
        <p:txBody>
          <a:bodyPr wrap="square" lIns="0" tIns="0" rIns="0" bIns="0" rtlCol="0">
            <a:noAutofit/>
          </a:bodyPr>
          <a:lstStyle/>
          <a:p>
            <a:r>
              <a:rPr lang="en-GB" sz="1400" dirty="0"/>
              <a:t>data visualization</a:t>
            </a:r>
          </a:p>
        </p:txBody>
      </p:sp>
      <p:pic>
        <p:nvPicPr>
          <p:cNvPr id="24" name="Picture 23">
            <a:extLst>
              <a:ext uri="{FF2B5EF4-FFF2-40B4-BE49-F238E27FC236}">
                <a16:creationId xmlns:a16="http://schemas.microsoft.com/office/drawing/2014/main" id="{D46F8591-51CA-CB23-945E-A5321696F5EF}"/>
              </a:ext>
            </a:extLst>
          </p:cNvPr>
          <p:cNvPicPr>
            <a:picLocks noChangeAspect="1"/>
          </p:cNvPicPr>
          <p:nvPr/>
        </p:nvPicPr>
        <p:blipFill>
          <a:blip r:embed="rId9"/>
          <a:stretch>
            <a:fillRect/>
          </a:stretch>
        </p:blipFill>
        <p:spPr>
          <a:xfrm>
            <a:off x="6986587" y="3788519"/>
            <a:ext cx="2157413" cy="1035844"/>
          </a:xfrm>
          <a:prstGeom prst="rect">
            <a:avLst/>
          </a:prstGeom>
        </p:spPr>
      </p:pic>
      <p:sp>
        <p:nvSpPr>
          <p:cNvPr id="25" name="TextBox 24">
            <a:extLst>
              <a:ext uri="{FF2B5EF4-FFF2-40B4-BE49-F238E27FC236}">
                <a16:creationId xmlns:a16="http://schemas.microsoft.com/office/drawing/2014/main" id="{663021F1-DDD5-DD37-EF32-820640B275D1}"/>
              </a:ext>
            </a:extLst>
          </p:cNvPr>
          <p:cNvSpPr txBox="1"/>
          <p:nvPr/>
        </p:nvSpPr>
        <p:spPr>
          <a:xfrm>
            <a:off x="7306438" y="4717251"/>
            <a:ext cx="1740180" cy="231433"/>
          </a:xfrm>
          <a:prstGeom prst="rect">
            <a:avLst/>
          </a:prstGeom>
          <a:noFill/>
        </p:spPr>
        <p:txBody>
          <a:bodyPr wrap="square" lIns="0" tIns="0" rIns="0" bIns="0" rtlCol="0">
            <a:noAutofit/>
          </a:bodyPr>
          <a:lstStyle/>
          <a:p>
            <a:r>
              <a:rPr lang="en-GB" sz="1400" dirty="0"/>
              <a:t>APIs </a:t>
            </a:r>
            <a:r>
              <a:rPr lang="en-GB" sz="800" b="0" i="0" dirty="0">
                <a:solidFill>
                  <a:srgbClr val="0A0A23"/>
                </a:solidFill>
                <a:effectLst/>
                <a:latin typeface="Lato" panose="020B0604020202020204" pitchFamily="34" charset="0"/>
              </a:rPr>
              <a:t>acts as a mediator between users (clients) and resources (servers).</a:t>
            </a:r>
            <a:endParaRPr lang="en-GB" sz="800" dirty="0"/>
          </a:p>
        </p:txBody>
      </p:sp>
    </p:spTree>
    <p:extLst>
      <p:ext uri="{BB962C8B-B14F-4D97-AF65-F5344CB8AC3E}">
        <p14:creationId xmlns:p14="http://schemas.microsoft.com/office/powerpoint/2010/main" val="349130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5FF-3448-1273-A5DF-D05CE7CD9E2F}"/>
              </a:ext>
            </a:extLst>
          </p:cNvPr>
          <p:cNvSpPr>
            <a:spLocks noGrp="1"/>
          </p:cNvSpPr>
          <p:nvPr>
            <p:ph type="title"/>
          </p:nvPr>
        </p:nvSpPr>
        <p:spPr/>
        <p:txBody>
          <a:bodyPr/>
          <a:lstStyle/>
          <a:p>
            <a:r>
              <a:rPr lang="en-GB" dirty="0"/>
              <a:t>Data Engineering Bootcamp</a:t>
            </a:r>
          </a:p>
        </p:txBody>
      </p:sp>
      <p:sp>
        <p:nvSpPr>
          <p:cNvPr id="4" name="Slide Number Placeholder 3">
            <a:extLst>
              <a:ext uri="{FF2B5EF4-FFF2-40B4-BE49-F238E27FC236}">
                <a16:creationId xmlns:a16="http://schemas.microsoft.com/office/drawing/2014/main" id="{394A163C-7A68-682C-0ACC-46CC7A2307FF}"/>
              </a:ext>
            </a:extLst>
          </p:cNvPr>
          <p:cNvSpPr>
            <a:spLocks noGrp="1"/>
          </p:cNvSpPr>
          <p:nvPr>
            <p:ph type="sldNum" sz="quarter" idx="12"/>
          </p:nvPr>
        </p:nvSpPr>
        <p:spPr/>
        <p:txBody>
          <a:bodyPr/>
          <a:lstStyle/>
          <a:p>
            <a:fld id="{C554A706-D19D-4C79-97F9-BC489483F7EF}" type="slidenum">
              <a:rPr lang="en-GB" smtClean="0">
                <a:solidFill>
                  <a:srgbClr val="131313"/>
                </a:solidFill>
              </a:rPr>
              <a:pPr/>
              <a:t>4</a:t>
            </a:fld>
            <a:endParaRPr lang="en-GB" dirty="0">
              <a:solidFill>
                <a:srgbClr val="131313"/>
              </a:solidFill>
            </a:endParaRPr>
          </a:p>
        </p:txBody>
      </p:sp>
      <p:sp>
        <p:nvSpPr>
          <p:cNvPr id="5" name="Subtitle 4">
            <a:extLst>
              <a:ext uri="{FF2B5EF4-FFF2-40B4-BE49-F238E27FC236}">
                <a16:creationId xmlns:a16="http://schemas.microsoft.com/office/drawing/2014/main" id="{DD9FA1F4-2E8C-B898-0C81-D8CD15E36CDE}"/>
              </a:ext>
            </a:extLst>
          </p:cNvPr>
          <p:cNvSpPr>
            <a:spLocks noGrp="1"/>
          </p:cNvSpPr>
          <p:nvPr>
            <p:ph type="subTitle" idx="13"/>
          </p:nvPr>
        </p:nvSpPr>
        <p:spPr/>
        <p:txBody>
          <a:bodyPr/>
          <a:lstStyle/>
          <a:p>
            <a:r>
              <a:rPr lang="en-GB" dirty="0"/>
              <a:t>About the MINI project</a:t>
            </a:r>
          </a:p>
        </p:txBody>
      </p:sp>
      <p:graphicFrame>
        <p:nvGraphicFramePr>
          <p:cNvPr id="9" name="Content Placeholder 8">
            <a:extLst>
              <a:ext uri="{FF2B5EF4-FFF2-40B4-BE49-F238E27FC236}">
                <a16:creationId xmlns:a16="http://schemas.microsoft.com/office/drawing/2014/main" id="{40C18FE6-2EA5-BE5C-0DC0-6CC2214F0265}"/>
              </a:ext>
            </a:extLst>
          </p:cNvPr>
          <p:cNvGraphicFramePr>
            <a:graphicFrameLocks noGrp="1" noChangeAspect="1"/>
          </p:cNvGraphicFramePr>
          <p:nvPr>
            <p:ph idx="1"/>
            <p:extLst>
              <p:ext uri="{D42A27DB-BD31-4B8C-83A1-F6EECF244321}">
                <p14:modId xmlns:p14="http://schemas.microsoft.com/office/powerpoint/2010/main" val="3122699677"/>
              </p:ext>
            </p:extLst>
          </p:nvPr>
        </p:nvGraphicFramePr>
        <p:xfrm>
          <a:off x="7898043" y="1094405"/>
          <a:ext cx="914400" cy="806450"/>
        </p:xfrm>
        <a:graphic>
          <a:graphicData uri="http://schemas.openxmlformats.org/presentationml/2006/ole">
            <mc:AlternateContent xmlns:mc="http://schemas.openxmlformats.org/markup-compatibility/2006">
              <mc:Choice xmlns:v="urn:schemas-microsoft-com:vml" Requires="v">
                <p:oleObj name="Acrobat Document" showAsIcon="1" r:id="rId2" imgW="914400" imgH="806400" progId="AcroExch.Document.DC">
                  <p:embed/>
                </p:oleObj>
              </mc:Choice>
              <mc:Fallback>
                <p:oleObj name="Acrobat Document" showAsIcon="1" r:id="rId2" imgW="914400" imgH="806400" progId="AcroExch.Document.DC">
                  <p:embed/>
                  <p:pic>
                    <p:nvPicPr>
                      <p:cNvPr id="0" name=""/>
                      <p:cNvPicPr/>
                      <p:nvPr/>
                    </p:nvPicPr>
                    <p:blipFill>
                      <a:blip r:embed="rId3"/>
                      <a:stretch>
                        <a:fillRect/>
                      </a:stretch>
                    </p:blipFill>
                    <p:spPr>
                      <a:xfrm>
                        <a:off x="7898043" y="1094405"/>
                        <a:ext cx="914400" cy="8064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2833E7E8-F21D-BB1D-ACF9-664EA9511DC7}"/>
              </a:ext>
            </a:extLst>
          </p:cNvPr>
          <p:cNvPicPr>
            <a:picLocks noChangeAspect="1"/>
          </p:cNvPicPr>
          <p:nvPr/>
        </p:nvPicPr>
        <p:blipFill>
          <a:blip r:embed="rId4"/>
          <a:stretch>
            <a:fillRect/>
          </a:stretch>
        </p:blipFill>
        <p:spPr>
          <a:xfrm>
            <a:off x="5602518" y="938596"/>
            <a:ext cx="2295525" cy="1514475"/>
          </a:xfrm>
          <a:prstGeom prst="rect">
            <a:avLst/>
          </a:prstGeom>
        </p:spPr>
      </p:pic>
      <p:sp>
        <p:nvSpPr>
          <p:cNvPr id="12" name="TextBox 11">
            <a:extLst>
              <a:ext uri="{FF2B5EF4-FFF2-40B4-BE49-F238E27FC236}">
                <a16:creationId xmlns:a16="http://schemas.microsoft.com/office/drawing/2014/main" id="{FC069429-F401-04E6-BC01-78DCCC479009}"/>
              </a:ext>
            </a:extLst>
          </p:cNvPr>
          <p:cNvSpPr txBox="1"/>
          <p:nvPr/>
        </p:nvSpPr>
        <p:spPr>
          <a:xfrm>
            <a:off x="331557" y="1094405"/>
            <a:ext cx="5112962" cy="3579111"/>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a:t>
            </a:r>
            <a:r>
              <a:rPr lang="en-GB" sz="1400" b="1" i="0" dirty="0">
                <a:solidFill>
                  <a:srgbClr val="303336"/>
                </a:solidFill>
                <a:effectLst/>
                <a:latin typeface="JLR Emeric ExtraLight" panose="02000503040000020004" pitchFamily="2" charset="0"/>
              </a:rPr>
              <a:t>afé launched by your client</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Offering lunches and refreshments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Construct a software application to help log and track orders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Collection of products, couriers, orders</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Data Persistence</a:t>
            </a:r>
          </a:p>
          <a:p>
            <a:pPr marL="285750" indent="-285750">
              <a:buFont typeface="Arial" panose="020B0604020202020204" pitchFamily="34" charset="0"/>
              <a:buChar char="•"/>
            </a:pPr>
            <a:endParaRPr lang="en-GB" sz="1400" b="1" dirty="0">
              <a:solidFill>
                <a:srgbClr val="303336"/>
              </a:solidFill>
              <a:latin typeface="JLR Emeric ExtraLight" panose="02000503040000020004" pitchFamily="2" charset="0"/>
            </a:endParaRPr>
          </a:p>
          <a:p>
            <a:pPr marL="285750" indent="-285750">
              <a:buFont typeface="Arial" panose="020B0604020202020204" pitchFamily="34" charset="0"/>
              <a:buChar char="•"/>
            </a:pPr>
            <a:r>
              <a:rPr lang="en-GB" sz="1400" b="1" dirty="0">
                <a:solidFill>
                  <a:srgbClr val="303336"/>
                </a:solidFill>
                <a:latin typeface="JLR Emeric ExtraLight" panose="02000503040000020004" pitchFamily="2" charset="0"/>
              </a:rPr>
              <a:t>Command line interface</a:t>
            </a:r>
            <a:endParaRPr lang="en-GB" sz="1400" dirty="0">
              <a:latin typeface="JLR Emeric ExtraLight" panose="02000503040000020004" pitchFamily="2" charset="0"/>
            </a:endParaRPr>
          </a:p>
        </p:txBody>
      </p:sp>
      <p:pic>
        <p:nvPicPr>
          <p:cNvPr id="14" name="Picture 13">
            <a:extLst>
              <a:ext uri="{FF2B5EF4-FFF2-40B4-BE49-F238E27FC236}">
                <a16:creationId xmlns:a16="http://schemas.microsoft.com/office/drawing/2014/main" id="{00339962-1EF1-EA7B-D8C6-4058C47803FB}"/>
              </a:ext>
            </a:extLst>
          </p:cNvPr>
          <p:cNvPicPr>
            <a:picLocks noChangeAspect="1"/>
          </p:cNvPicPr>
          <p:nvPr/>
        </p:nvPicPr>
        <p:blipFill>
          <a:blip r:embed="rId5"/>
          <a:stretch>
            <a:fillRect/>
          </a:stretch>
        </p:blipFill>
        <p:spPr>
          <a:xfrm>
            <a:off x="4292285" y="3553371"/>
            <a:ext cx="1100138" cy="1321594"/>
          </a:xfrm>
          <a:prstGeom prst="rect">
            <a:avLst/>
          </a:prstGeom>
        </p:spPr>
      </p:pic>
      <p:pic>
        <p:nvPicPr>
          <p:cNvPr id="16" name="Picture 15">
            <a:extLst>
              <a:ext uri="{FF2B5EF4-FFF2-40B4-BE49-F238E27FC236}">
                <a16:creationId xmlns:a16="http://schemas.microsoft.com/office/drawing/2014/main" id="{32B05B06-9A34-BF1E-B57F-B211018591E2}"/>
              </a:ext>
            </a:extLst>
          </p:cNvPr>
          <p:cNvPicPr>
            <a:picLocks noChangeAspect="1"/>
          </p:cNvPicPr>
          <p:nvPr/>
        </p:nvPicPr>
        <p:blipFill>
          <a:blip r:embed="rId6"/>
          <a:stretch>
            <a:fillRect/>
          </a:stretch>
        </p:blipFill>
        <p:spPr>
          <a:xfrm>
            <a:off x="5912080" y="3553371"/>
            <a:ext cx="838200" cy="1153202"/>
          </a:xfrm>
          <a:prstGeom prst="rect">
            <a:avLst/>
          </a:prstGeom>
        </p:spPr>
      </p:pic>
      <p:pic>
        <p:nvPicPr>
          <p:cNvPr id="18" name="Picture 17">
            <a:extLst>
              <a:ext uri="{FF2B5EF4-FFF2-40B4-BE49-F238E27FC236}">
                <a16:creationId xmlns:a16="http://schemas.microsoft.com/office/drawing/2014/main" id="{42BC9634-6F26-6402-2D6C-320E0A9BB285}"/>
              </a:ext>
            </a:extLst>
          </p:cNvPr>
          <p:cNvPicPr>
            <a:picLocks noChangeAspect="1"/>
          </p:cNvPicPr>
          <p:nvPr/>
        </p:nvPicPr>
        <p:blipFill>
          <a:blip r:embed="rId7"/>
          <a:stretch>
            <a:fillRect/>
          </a:stretch>
        </p:blipFill>
        <p:spPr>
          <a:xfrm>
            <a:off x="7702403" y="3591476"/>
            <a:ext cx="990600" cy="1082040"/>
          </a:xfrm>
          <a:prstGeom prst="rect">
            <a:avLst/>
          </a:prstGeom>
        </p:spPr>
      </p:pic>
    </p:spTree>
    <p:extLst>
      <p:ext uri="{BB962C8B-B14F-4D97-AF65-F5344CB8AC3E}">
        <p14:creationId xmlns:p14="http://schemas.microsoft.com/office/powerpoint/2010/main" val="390255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8DC6-4284-D400-F8F5-250AF2F6C906}"/>
              </a:ext>
            </a:extLst>
          </p:cNvPr>
          <p:cNvSpPr>
            <a:spLocks noGrp="1"/>
          </p:cNvSpPr>
          <p:nvPr>
            <p:ph type="title"/>
          </p:nvPr>
        </p:nvSpPr>
        <p:spPr/>
        <p:txBody>
          <a:bodyPr/>
          <a:lstStyle/>
          <a:p>
            <a:r>
              <a:rPr lang="en-GB" dirty="0"/>
              <a:t>Data Engineering Bootcamp </a:t>
            </a:r>
          </a:p>
        </p:txBody>
      </p:sp>
      <p:sp>
        <p:nvSpPr>
          <p:cNvPr id="3" name="Content Placeholder 2">
            <a:extLst>
              <a:ext uri="{FF2B5EF4-FFF2-40B4-BE49-F238E27FC236}">
                <a16:creationId xmlns:a16="http://schemas.microsoft.com/office/drawing/2014/main" id="{4474F1A8-E4F6-8116-DA59-C50D0D9871B8}"/>
              </a:ext>
            </a:extLst>
          </p:cNvPr>
          <p:cNvSpPr>
            <a:spLocks noGrp="1"/>
          </p:cNvSpPr>
          <p:nvPr>
            <p:ph idx="1"/>
          </p:nvPr>
        </p:nvSpPr>
        <p:spPr/>
        <p:txBody>
          <a:bodyPr/>
          <a:lstStyle/>
          <a:p>
            <a:pPr marL="285750" indent="-285750">
              <a:buFont typeface="Arial" panose="020B0604020202020204" pitchFamily="34" charset="0"/>
              <a:buChar char="•"/>
            </a:pPr>
            <a:r>
              <a:rPr lang="en-GB" dirty="0"/>
              <a:t>Python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RDBMS – MySQL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Major libraries:</a:t>
            </a:r>
          </a:p>
          <a:p>
            <a:pPr marL="735013" lvl="1" indent="-285750">
              <a:buFont typeface="Courier New" panose="02070309020205020404" pitchFamily="49" charset="0"/>
              <a:buChar char="o"/>
            </a:pPr>
            <a:r>
              <a:rPr lang="en-GB" dirty="0"/>
              <a:t>pylint, unittest</a:t>
            </a:r>
          </a:p>
          <a:p>
            <a:pPr marL="735013" lvl="1" indent="-285750">
              <a:buFont typeface="Courier New" panose="02070309020205020404" pitchFamily="49" charset="0"/>
              <a:buChar char="o"/>
            </a:pPr>
            <a:r>
              <a:rPr lang="en-GB" dirty="0"/>
              <a:t>pymysql</a:t>
            </a:r>
          </a:p>
          <a:p>
            <a:pPr marL="735013" lvl="1" indent="-285750">
              <a:buFont typeface="Courier New" panose="02070309020205020404" pitchFamily="49" charset="0"/>
              <a:buChar char="o"/>
            </a:pPr>
            <a:r>
              <a:rPr lang="en-GB" dirty="0"/>
              <a:t>matplotlib, seaborn</a:t>
            </a:r>
          </a:p>
          <a:p>
            <a:pPr marL="735013" lvl="1" indent="-285750">
              <a:buFont typeface="Courier New" panose="02070309020205020404" pitchFamily="49" charset="0"/>
              <a:buChar char="o"/>
            </a:pPr>
            <a:endParaRPr lang="en-GB" dirty="0"/>
          </a:p>
          <a:p>
            <a:pPr marL="285750" indent="-285750">
              <a:buFont typeface="Arial" panose="020B0604020202020204" pitchFamily="34" charset="0"/>
              <a:buChar char="•"/>
            </a:pPr>
            <a:r>
              <a:rPr lang="en-GB" dirty="0"/>
              <a:t>Version control</a:t>
            </a:r>
          </a:p>
          <a:p>
            <a:pPr marL="735013" lvl="1" indent="-285750">
              <a:buFont typeface="Courier New" panose="02070309020205020404" pitchFamily="49" charset="0"/>
              <a:buChar char="o"/>
            </a:pPr>
            <a:r>
              <a:rPr lang="en-GB" dirty="0"/>
              <a:t>GIT</a:t>
            </a:r>
          </a:p>
          <a:p>
            <a:endParaRPr lang="en-GB" dirty="0"/>
          </a:p>
        </p:txBody>
      </p:sp>
      <p:sp>
        <p:nvSpPr>
          <p:cNvPr id="4" name="Slide Number Placeholder 3">
            <a:extLst>
              <a:ext uri="{FF2B5EF4-FFF2-40B4-BE49-F238E27FC236}">
                <a16:creationId xmlns:a16="http://schemas.microsoft.com/office/drawing/2014/main" id="{32B33E9C-81B0-B1AA-19CE-DF41247129D0}"/>
              </a:ext>
            </a:extLst>
          </p:cNvPr>
          <p:cNvSpPr>
            <a:spLocks noGrp="1"/>
          </p:cNvSpPr>
          <p:nvPr>
            <p:ph type="sldNum" sz="quarter" idx="12"/>
          </p:nvPr>
        </p:nvSpPr>
        <p:spPr/>
        <p:txBody>
          <a:bodyPr/>
          <a:lstStyle/>
          <a:p>
            <a:fld id="{C554A706-D19D-4C79-97F9-BC489483F7EF}" type="slidenum">
              <a:rPr lang="en-GB" smtClean="0">
                <a:solidFill>
                  <a:srgbClr val="131313"/>
                </a:solidFill>
              </a:rPr>
              <a:pPr/>
              <a:t>5</a:t>
            </a:fld>
            <a:endParaRPr lang="en-GB" dirty="0">
              <a:solidFill>
                <a:srgbClr val="131313"/>
              </a:solidFill>
            </a:endParaRPr>
          </a:p>
        </p:txBody>
      </p:sp>
      <p:sp>
        <p:nvSpPr>
          <p:cNvPr id="5" name="Subtitle 4">
            <a:extLst>
              <a:ext uri="{FF2B5EF4-FFF2-40B4-BE49-F238E27FC236}">
                <a16:creationId xmlns:a16="http://schemas.microsoft.com/office/drawing/2014/main" id="{3A7A0741-92C1-1296-5619-5DDC234663D0}"/>
              </a:ext>
            </a:extLst>
          </p:cNvPr>
          <p:cNvSpPr>
            <a:spLocks noGrp="1"/>
          </p:cNvSpPr>
          <p:nvPr>
            <p:ph type="subTitle" idx="13"/>
          </p:nvPr>
        </p:nvSpPr>
        <p:spPr/>
        <p:txBody>
          <a:bodyPr/>
          <a:lstStyle/>
          <a:p>
            <a:r>
              <a:rPr lang="en-GB" dirty="0"/>
              <a:t>Tools and libraries (mini project)</a:t>
            </a:r>
          </a:p>
        </p:txBody>
      </p:sp>
      <p:pic>
        <p:nvPicPr>
          <p:cNvPr id="7" name="Picture 6">
            <a:extLst>
              <a:ext uri="{FF2B5EF4-FFF2-40B4-BE49-F238E27FC236}">
                <a16:creationId xmlns:a16="http://schemas.microsoft.com/office/drawing/2014/main" id="{D506021B-498C-FF78-C409-0150C9FE0F67}"/>
              </a:ext>
            </a:extLst>
          </p:cNvPr>
          <p:cNvPicPr>
            <a:picLocks noChangeAspect="1"/>
          </p:cNvPicPr>
          <p:nvPr/>
        </p:nvPicPr>
        <p:blipFill>
          <a:blip r:embed="rId2"/>
          <a:stretch>
            <a:fillRect/>
          </a:stretch>
        </p:blipFill>
        <p:spPr>
          <a:xfrm>
            <a:off x="4705349" y="962814"/>
            <a:ext cx="1500188" cy="619125"/>
          </a:xfrm>
          <a:prstGeom prst="rect">
            <a:avLst/>
          </a:prstGeom>
        </p:spPr>
      </p:pic>
      <p:pic>
        <p:nvPicPr>
          <p:cNvPr id="11" name="Picture 10">
            <a:extLst>
              <a:ext uri="{FF2B5EF4-FFF2-40B4-BE49-F238E27FC236}">
                <a16:creationId xmlns:a16="http://schemas.microsoft.com/office/drawing/2014/main" id="{F5F605A1-C82C-3D19-DE55-1E68EE0FE4C4}"/>
              </a:ext>
            </a:extLst>
          </p:cNvPr>
          <p:cNvPicPr>
            <a:picLocks noChangeAspect="1"/>
          </p:cNvPicPr>
          <p:nvPr/>
        </p:nvPicPr>
        <p:blipFill>
          <a:blip r:embed="rId3"/>
          <a:stretch>
            <a:fillRect/>
          </a:stretch>
        </p:blipFill>
        <p:spPr>
          <a:xfrm>
            <a:off x="4674393" y="2175754"/>
            <a:ext cx="1633538" cy="585788"/>
          </a:xfrm>
          <a:prstGeom prst="rect">
            <a:avLst/>
          </a:prstGeom>
        </p:spPr>
      </p:pic>
      <p:pic>
        <p:nvPicPr>
          <p:cNvPr id="13" name="Picture 12">
            <a:extLst>
              <a:ext uri="{FF2B5EF4-FFF2-40B4-BE49-F238E27FC236}">
                <a16:creationId xmlns:a16="http://schemas.microsoft.com/office/drawing/2014/main" id="{91D3EC6B-13EB-7D02-7F3B-F704759701E8}"/>
              </a:ext>
            </a:extLst>
          </p:cNvPr>
          <p:cNvPicPr>
            <a:picLocks noChangeAspect="1"/>
          </p:cNvPicPr>
          <p:nvPr/>
        </p:nvPicPr>
        <p:blipFill>
          <a:blip r:embed="rId4"/>
          <a:stretch>
            <a:fillRect/>
          </a:stretch>
        </p:blipFill>
        <p:spPr>
          <a:xfrm>
            <a:off x="7265962" y="2175754"/>
            <a:ext cx="1409700" cy="552450"/>
          </a:xfrm>
          <a:prstGeom prst="rect">
            <a:avLst/>
          </a:prstGeom>
        </p:spPr>
      </p:pic>
      <p:pic>
        <p:nvPicPr>
          <p:cNvPr id="15" name="Picture 14">
            <a:extLst>
              <a:ext uri="{FF2B5EF4-FFF2-40B4-BE49-F238E27FC236}">
                <a16:creationId xmlns:a16="http://schemas.microsoft.com/office/drawing/2014/main" id="{7722D7AF-4BA3-1064-50D1-85A9A373AD45}"/>
              </a:ext>
            </a:extLst>
          </p:cNvPr>
          <p:cNvPicPr>
            <a:picLocks noChangeAspect="1"/>
          </p:cNvPicPr>
          <p:nvPr/>
        </p:nvPicPr>
        <p:blipFill>
          <a:blip r:embed="rId5"/>
          <a:stretch>
            <a:fillRect/>
          </a:stretch>
        </p:blipFill>
        <p:spPr>
          <a:xfrm>
            <a:off x="4776787" y="3489324"/>
            <a:ext cx="1428750" cy="638175"/>
          </a:xfrm>
          <a:prstGeom prst="rect">
            <a:avLst/>
          </a:prstGeom>
        </p:spPr>
      </p:pic>
      <p:pic>
        <p:nvPicPr>
          <p:cNvPr id="17" name="Picture 16">
            <a:extLst>
              <a:ext uri="{FF2B5EF4-FFF2-40B4-BE49-F238E27FC236}">
                <a16:creationId xmlns:a16="http://schemas.microsoft.com/office/drawing/2014/main" id="{F6687577-88C1-67BC-FE16-C3D1FB15329A}"/>
              </a:ext>
            </a:extLst>
          </p:cNvPr>
          <p:cNvPicPr>
            <a:picLocks noChangeAspect="1"/>
          </p:cNvPicPr>
          <p:nvPr/>
        </p:nvPicPr>
        <p:blipFill>
          <a:blip r:embed="rId6"/>
          <a:stretch>
            <a:fillRect/>
          </a:stretch>
        </p:blipFill>
        <p:spPr>
          <a:xfrm>
            <a:off x="7265962" y="3522845"/>
            <a:ext cx="1514475" cy="581025"/>
          </a:xfrm>
          <a:prstGeom prst="rect">
            <a:avLst/>
          </a:prstGeom>
        </p:spPr>
      </p:pic>
      <p:pic>
        <p:nvPicPr>
          <p:cNvPr id="19" name="Picture 18">
            <a:extLst>
              <a:ext uri="{FF2B5EF4-FFF2-40B4-BE49-F238E27FC236}">
                <a16:creationId xmlns:a16="http://schemas.microsoft.com/office/drawing/2014/main" id="{CC051136-4B0F-7013-7FDB-074F82157926}"/>
              </a:ext>
            </a:extLst>
          </p:cNvPr>
          <p:cNvPicPr>
            <a:picLocks noChangeAspect="1"/>
          </p:cNvPicPr>
          <p:nvPr/>
        </p:nvPicPr>
        <p:blipFill>
          <a:blip r:embed="rId7"/>
          <a:stretch>
            <a:fillRect/>
          </a:stretch>
        </p:blipFill>
        <p:spPr>
          <a:xfrm>
            <a:off x="7123087" y="1012676"/>
            <a:ext cx="1552575" cy="581025"/>
          </a:xfrm>
          <a:prstGeom prst="rect">
            <a:avLst/>
          </a:prstGeom>
        </p:spPr>
      </p:pic>
      <p:pic>
        <p:nvPicPr>
          <p:cNvPr id="21" name="Picture 20">
            <a:extLst>
              <a:ext uri="{FF2B5EF4-FFF2-40B4-BE49-F238E27FC236}">
                <a16:creationId xmlns:a16="http://schemas.microsoft.com/office/drawing/2014/main" id="{4B8F8956-99C2-45AB-1EB5-795FD9681689}"/>
              </a:ext>
            </a:extLst>
          </p:cNvPr>
          <p:cNvPicPr>
            <a:picLocks noChangeAspect="1"/>
          </p:cNvPicPr>
          <p:nvPr/>
        </p:nvPicPr>
        <p:blipFill>
          <a:blip r:embed="rId8"/>
          <a:stretch>
            <a:fillRect/>
          </a:stretch>
        </p:blipFill>
        <p:spPr>
          <a:xfrm>
            <a:off x="5897166" y="4180686"/>
            <a:ext cx="1912144" cy="854869"/>
          </a:xfrm>
          <a:prstGeom prst="rect">
            <a:avLst/>
          </a:prstGeom>
        </p:spPr>
      </p:pic>
    </p:spTree>
    <p:extLst>
      <p:ext uri="{BB962C8B-B14F-4D97-AF65-F5344CB8AC3E}">
        <p14:creationId xmlns:p14="http://schemas.microsoft.com/office/powerpoint/2010/main" val="407340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7A5-1989-67A0-932F-8756DD479F47}"/>
              </a:ext>
            </a:extLst>
          </p:cNvPr>
          <p:cNvSpPr>
            <a:spLocks noGrp="1"/>
          </p:cNvSpPr>
          <p:nvPr>
            <p:ph type="title"/>
          </p:nvPr>
        </p:nvSpPr>
        <p:spPr/>
        <p:txBody>
          <a:bodyPr/>
          <a:lstStyle/>
          <a:p>
            <a:r>
              <a:rPr lang="en-GB" dirty="0"/>
              <a:t>Data Engineering Bootcamp</a:t>
            </a:r>
          </a:p>
        </p:txBody>
      </p:sp>
      <p:sp>
        <p:nvSpPr>
          <p:cNvPr id="4" name="Slide Number Placeholder 3">
            <a:extLst>
              <a:ext uri="{FF2B5EF4-FFF2-40B4-BE49-F238E27FC236}">
                <a16:creationId xmlns:a16="http://schemas.microsoft.com/office/drawing/2014/main" id="{0EC0E6ED-3B45-AA3A-4188-2E16EB342D38}"/>
              </a:ext>
            </a:extLst>
          </p:cNvPr>
          <p:cNvSpPr>
            <a:spLocks noGrp="1"/>
          </p:cNvSpPr>
          <p:nvPr>
            <p:ph type="sldNum" sz="quarter" idx="12"/>
          </p:nvPr>
        </p:nvSpPr>
        <p:spPr/>
        <p:txBody>
          <a:bodyPr/>
          <a:lstStyle/>
          <a:p>
            <a:fld id="{C554A706-D19D-4C79-97F9-BC489483F7EF}" type="slidenum">
              <a:rPr lang="en-GB" smtClean="0">
                <a:solidFill>
                  <a:srgbClr val="131313"/>
                </a:solidFill>
              </a:rPr>
              <a:pPr/>
              <a:t>6</a:t>
            </a:fld>
            <a:endParaRPr lang="en-GB" dirty="0">
              <a:solidFill>
                <a:srgbClr val="131313"/>
              </a:solidFill>
            </a:endParaRPr>
          </a:p>
        </p:txBody>
      </p:sp>
      <p:sp>
        <p:nvSpPr>
          <p:cNvPr id="5" name="Subtitle 4">
            <a:extLst>
              <a:ext uri="{FF2B5EF4-FFF2-40B4-BE49-F238E27FC236}">
                <a16:creationId xmlns:a16="http://schemas.microsoft.com/office/drawing/2014/main" id="{08230C16-8B14-902E-71CF-CFB281B1246A}"/>
              </a:ext>
            </a:extLst>
          </p:cNvPr>
          <p:cNvSpPr>
            <a:spLocks noGrp="1"/>
          </p:cNvSpPr>
          <p:nvPr>
            <p:ph type="subTitle" idx="13"/>
          </p:nvPr>
        </p:nvSpPr>
        <p:spPr/>
        <p:txBody>
          <a:bodyPr/>
          <a:lstStyle/>
          <a:p>
            <a:r>
              <a:rPr lang="en-GB" dirty="0"/>
              <a:t>Mini project: entity relationship diagram </a:t>
            </a:r>
          </a:p>
        </p:txBody>
      </p:sp>
      <p:pic>
        <p:nvPicPr>
          <p:cNvPr id="6" name="Content Placeholder 5">
            <a:extLst>
              <a:ext uri="{FF2B5EF4-FFF2-40B4-BE49-F238E27FC236}">
                <a16:creationId xmlns:a16="http://schemas.microsoft.com/office/drawing/2014/main" id="{50FEC02D-1645-9946-DB6A-8841B226E4C3}"/>
              </a:ext>
            </a:extLst>
          </p:cNvPr>
          <p:cNvPicPr>
            <a:picLocks noGrp="1" noChangeAspect="1"/>
          </p:cNvPicPr>
          <p:nvPr>
            <p:ph idx="1"/>
          </p:nvPr>
        </p:nvPicPr>
        <p:blipFill>
          <a:blip r:embed="rId2"/>
          <a:stretch>
            <a:fillRect/>
          </a:stretch>
        </p:blipFill>
        <p:spPr>
          <a:xfrm>
            <a:off x="6274594" y="946633"/>
            <a:ext cx="2869406" cy="1893094"/>
          </a:xfrm>
          <a:prstGeom prst="rect">
            <a:avLst/>
          </a:prstGeom>
        </p:spPr>
      </p:pic>
      <p:sp>
        <p:nvSpPr>
          <p:cNvPr id="7" name="TextBox 6">
            <a:extLst>
              <a:ext uri="{FF2B5EF4-FFF2-40B4-BE49-F238E27FC236}">
                <a16:creationId xmlns:a16="http://schemas.microsoft.com/office/drawing/2014/main" id="{CE54300F-3E17-C938-257C-136F3B101E70}"/>
              </a:ext>
            </a:extLst>
          </p:cNvPr>
          <p:cNvSpPr txBox="1"/>
          <p:nvPr/>
        </p:nvSpPr>
        <p:spPr>
          <a:xfrm>
            <a:off x="6501600" y="3153600"/>
            <a:ext cx="2556000" cy="1648800"/>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GB" sz="1400" dirty="0"/>
              <a:t>Application to log orders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Collection of products, couriers, orders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Design schema</a:t>
            </a:r>
          </a:p>
        </p:txBody>
      </p:sp>
      <p:pic>
        <p:nvPicPr>
          <p:cNvPr id="9" name="Picture 8">
            <a:extLst>
              <a:ext uri="{FF2B5EF4-FFF2-40B4-BE49-F238E27FC236}">
                <a16:creationId xmlns:a16="http://schemas.microsoft.com/office/drawing/2014/main" id="{DFD93B5B-FF1D-A889-E387-A0675E749EB4}"/>
              </a:ext>
            </a:extLst>
          </p:cNvPr>
          <p:cNvPicPr>
            <a:picLocks noChangeAspect="1"/>
          </p:cNvPicPr>
          <p:nvPr/>
        </p:nvPicPr>
        <p:blipFill>
          <a:blip r:embed="rId3"/>
          <a:stretch>
            <a:fillRect/>
          </a:stretch>
        </p:blipFill>
        <p:spPr>
          <a:xfrm>
            <a:off x="1221126" y="946633"/>
            <a:ext cx="4461986" cy="3711893"/>
          </a:xfrm>
          <a:prstGeom prst="rect">
            <a:avLst/>
          </a:prstGeom>
        </p:spPr>
      </p:pic>
    </p:spTree>
    <p:extLst>
      <p:ext uri="{BB962C8B-B14F-4D97-AF65-F5344CB8AC3E}">
        <p14:creationId xmlns:p14="http://schemas.microsoft.com/office/powerpoint/2010/main" val="407471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0B6084-DE1B-FB0B-44D5-9AAD6A9BD722}"/>
              </a:ext>
            </a:extLst>
          </p:cNvPr>
          <p:cNvSpPr>
            <a:spLocks noGrp="1"/>
          </p:cNvSpPr>
          <p:nvPr>
            <p:ph type="sldNum" sz="quarter" idx="12"/>
          </p:nvPr>
        </p:nvSpPr>
        <p:spPr/>
        <p:txBody>
          <a:bodyPr/>
          <a:lstStyle/>
          <a:p>
            <a:fld id="{C554A706-D19D-4C79-97F9-BC489483F7EF}" type="slidenum">
              <a:rPr lang="en-GB" smtClean="0">
                <a:solidFill>
                  <a:srgbClr val="131313"/>
                </a:solidFill>
              </a:rPr>
              <a:pPr/>
              <a:t>7</a:t>
            </a:fld>
            <a:endParaRPr lang="en-GB" dirty="0">
              <a:solidFill>
                <a:srgbClr val="131313"/>
              </a:solidFill>
            </a:endParaRPr>
          </a:p>
        </p:txBody>
      </p:sp>
      <p:pic>
        <p:nvPicPr>
          <p:cNvPr id="11" name="Picture 10">
            <a:extLst>
              <a:ext uri="{FF2B5EF4-FFF2-40B4-BE49-F238E27FC236}">
                <a16:creationId xmlns:a16="http://schemas.microsoft.com/office/drawing/2014/main" id="{55C8E6D3-D137-4005-FACE-C57D05D1A3CF}"/>
              </a:ext>
            </a:extLst>
          </p:cNvPr>
          <p:cNvPicPr>
            <a:picLocks noChangeAspect="1"/>
          </p:cNvPicPr>
          <p:nvPr/>
        </p:nvPicPr>
        <p:blipFill>
          <a:blip r:embed="rId2"/>
          <a:stretch>
            <a:fillRect/>
          </a:stretch>
        </p:blipFill>
        <p:spPr>
          <a:xfrm>
            <a:off x="1138526" y="0"/>
            <a:ext cx="6182891" cy="5143500"/>
          </a:xfrm>
          <a:prstGeom prst="rect">
            <a:avLst/>
          </a:prstGeom>
        </p:spPr>
      </p:pic>
      <p:sp>
        <p:nvSpPr>
          <p:cNvPr id="12" name="TextBox 11">
            <a:extLst>
              <a:ext uri="{FF2B5EF4-FFF2-40B4-BE49-F238E27FC236}">
                <a16:creationId xmlns:a16="http://schemas.microsoft.com/office/drawing/2014/main" id="{627B7DA0-F35E-6FAB-4D47-DF8571D57FFC}"/>
              </a:ext>
            </a:extLst>
          </p:cNvPr>
          <p:cNvSpPr txBox="1"/>
          <p:nvPr/>
        </p:nvSpPr>
        <p:spPr>
          <a:xfrm>
            <a:off x="4662742" y="4265094"/>
            <a:ext cx="1409991" cy="314108"/>
          </a:xfrm>
          <a:prstGeom prst="rect">
            <a:avLst/>
          </a:prstGeom>
          <a:noFill/>
        </p:spPr>
        <p:txBody>
          <a:bodyPr wrap="square" lIns="0" tIns="0" rIns="0" bIns="0" rtlCol="0">
            <a:noAutofit/>
          </a:bodyPr>
          <a:lstStyle/>
          <a:p>
            <a:r>
              <a:rPr lang="en-GB" dirty="0">
                <a:solidFill>
                  <a:srgbClr val="FF0000"/>
                </a:solidFill>
              </a:rPr>
              <a:t>customers</a:t>
            </a:r>
          </a:p>
        </p:txBody>
      </p:sp>
      <p:sp>
        <p:nvSpPr>
          <p:cNvPr id="13" name="TextBox 12">
            <a:extLst>
              <a:ext uri="{FF2B5EF4-FFF2-40B4-BE49-F238E27FC236}">
                <a16:creationId xmlns:a16="http://schemas.microsoft.com/office/drawing/2014/main" id="{01A06C3E-C6D0-7221-31B7-8D3FAC8ACF18}"/>
              </a:ext>
            </a:extLst>
          </p:cNvPr>
          <p:cNvSpPr txBox="1"/>
          <p:nvPr/>
        </p:nvSpPr>
        <p:spPr>
          <a:xfrm>
            <a:off x="68638" y="4289746"/>
            <a:ext cx="1409991" cy="314108"/>
          </a:xfrm>
          <a:prstGeom prst="rect">
            <a:avLst/>
          </a:prstGeom>
          <a:noFill/>
        </p:spPr>
        <p:txBody>
          <a:bodyPr wrap="square" lIns="0" tIns="0" rIns="0" bIns="0" rtlCol="0">
            <a:noAutofit/>
          </a:bodyPr>
          <a:lstStyle/>
          <a:p>
            <a:r>
              <a:rPr lang="en-GB" dirty="0">
                <a:solidFill>
                  <a:srgbClr val="FF0000"/>
                </a:solidFill>
              </a:rPr>
              <a:t>couriers</a:t>
            </a:r>
          </a:p>
        </p:txBody>
      </p:sp>
      <p:sp>
        <p:nvSpPr>
          <p:cNvPr id="14" name="TextBox 13">
            <a:extLst>
              <a:ext uri="{FF2B5EF4-FFF2-40B4-BE49-F238E27FC236}">
                <a16:creationId xmlns:a16="http://schemas.microsoft.com/office/drawing/2014/main" id="{B216A168-2DDA-CC16-D7A7-BDFB00591953}"/>
              </a:ext>
            </a:extLst>
          </p:cNvPr>
          <p:cNvSpPr txBox="1"/>
          <p:nvPr/>
        </p:nvSpPr>
        <p:spPr>
          <a:xfrm>
            <a:off x="773633" y="2051222"/>
            <a:ext cx="1409991" cy="426732"/>
          </a:xfrm>
          <a:prstGeom prst="rect">
            <a:avLst/>
          </a:prstGeom>
          <a:noFill/>
        </p:spPr>
        <p:txBody>
          <a:bodyPr wrap="square" lIns="0" tIns="0" rIns="0" bIns="0" rtlCol="0">
            <a:noAutofit/>
          </a:bodyPr>
          <a:lstStyle/>
          <a:p>
            <a:r>
              <a:rPr lang="en-GB" dirty="0">
                <a:solidFill>
                  <a:srgbClr val="FF0000"/>
                </a:solidFill>
              </a:rPr>
              <a:t>products</a:t>
            </a:r>
          </a:p>
        </p:txBody>
      </p:sp>
      <p:sp>
        <p:nvSpPr>
          <p:cNvPr id="15" name="TextBox 14">
            <a:extLst>
              <a:ext uri="{FF2B5EF4-FFF2-40B4-BE49-F238E27FC236}">
                <a16:creationId xmlns:a16="http://schemas.microsoft.com/office/drawing/2014/main" id="{65A9FF14-33F6-8EB6-B642-EDB187799775}"/>
              </a:ext>
            </a:extLst>
          </p:cNvPr>
          <p:cNvSpPr txBox="1"/>
          <p:nvPr/>
        </p:nvSpPr>
        <p:spPr>
          <a:xfrm>
            <a:off x="4047325" y="214347"/>
            <a:ext cx="1409991" cy="314108"/>
          </a:xfrm>
          <a:prstGeom prst="rect">
            <a:avLst/>
          </a:prstGeom>
          <a:noFill/>
        </p:spPr>
        <p:txBody>
          <a:bodyPr wrap="square" lIns="0" tIns="0" rIns="0" bIns="0" rtlCol="0">
            <a:noAutofit/>
          </a:bodyPr>
          <a:lstStyle/>
          <a:p>
            <a:r>
              <a:rPr lang="en-GB" dirty="0">
                <a:solidFill>
                  <a:srgbClr val="FF0000"/>
                </a:solidFill>
              </a:rPr>
              <a:t>orders</a:t>
            </a:r>
          </a:p>
        </p:txBody>
      </p:sp>
      <p:sp>
        <p:nvSpPr>
          <p:cNvPr id="16" name="TextBox 15">
            <a:extLst>
              <a:ext uri="{FF2B5EF4-FFF2-40B4-BE49-F238E27FC236}">
                <a16:creationId xmlns:a16="http://schemas.microsoft.com/office/drawing/2014/main" id="{C68D3027-0934-B2EC-DB8A-FA3B53250373}"/>
              </a:ext>
            </a:extLst>
          </p:cNvPr>
          <p:cNvSpPr txBox="1"/>
          <p:nvPr/>
        </p:nvSpPr>
        <p:spPr>
          <a:xfrm>
            <a:off x="7244235" y="1318306"/>
            <a:ext cx="1409991" cy="314108"/>
          </a:xfrm>
          <a:prstGeom prst="rect">
            <a:avLst/>
          </a:prstGeom>
          <a:noFill/>
        </p:spPr>
        <p:txBody>
          <a:bodyPr wrap="square" lIns="0" tIns="0" rIns="0" bIns="0" rtlCol="0">
            <a:noAutofit/>
          </a:bodyPr>
          <a:lstStyle/>
          <a:p>
            <a:r>
              <a:rPr lang="en-GB" dirty="0">
                <a:solidFill>
                  <a:srgbClr val="FF0000"/>
                </a:solidFill>
              </a:rPr>
              <a:t>status</a:t>
            </a:r>
          </a:p>
        </p:txBody>
      </p:sp>
      <p:sp>
        <p:nvSpPr>
          <p:cNvPr id="17" name="TextBox 16">
            <a:extLst>
              <a:ext uri="{FF2B5EF4-FFF2-40B4-BE49-F238E27FC236}">
                <a16:creationId xmlns:a16="http://schemas.microsoft.com/office/drawing/2014/main" id="{CC312AC0-FCAA-CE8B-9B16-EBCBFC93DD3A}"/>
              </a:ext>
            </a:extLst>
          </p:cNvPr>
          <p:cNvSpPr txBox="1"/>
          <p:nvPr/>
        </p:nvSpPr>
        <p:spPr>
          <a:xfrm>
            <a:off x="6881268" y="2683507"/>
            <a:ext cx="1409991" cy="314108"/>
          </a:xfrm>
          <a:prstGeom prst="rect">
            <a:avLst/>
          </a:prstGeom>
          <a:noFill/>
        </p:spPr>
        <p:txBody>
          <a:bodyPr wrap="square" lIns="0" tIns="0" rIns="0" bIns="0" rtlCol="0">
            <a:noAutofit/>
          </a:bodyPr>
          <a:lstStyle/>
          <a:p>
            <a:r>
              <a:rPr lang="en-GB" dirty="0">
                <a:solidFill>
                  <a:srgbClr val="FF0000"/>
                </a:solidFill>
              </a:rPr>
              <a:t>order items</a:t>
            </a:r>
          </a:p>
        </p:txBody>
      </p:sp>
    </p:spTree>
    <p:extLst>
      <p:ext uri="{BB962C8B-B14F-4D97-AF65-F5344CB8AC3E}">
        <p14:creationId xmlns:p14="http://schemas.microsoft.com/office/powerpoint/2010/main" val="392119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B4A4-3867-1F5F-9421-3EC24BD31E12}"/>
              </a:ext>
            </a:extLst>
          </p:cNvPr>
          <p:cNvSpPr>
            <a:spLocks noGrp="1"/>
          </p:cNvSpPr>
          <p:nvPr>
            <p:ph type="title"/>
          </p:nvPr>
        </p:nvSpPr>
        <p:spPr/>
        <p:txBody>
          <a:bodyPr/>
          <a:lstStyle/>
          <a:p>
            <a:r>
              <a:rPr lang="en-GB" dirty="0"/>
              <a:t>Data Engineering Bootcamp</a:t>
            </a:r>
          </a:p>
        </p:txBody>
      </p:sp>
      <p:pic>
        <p:nvPicPr>
          <p:cNvPr id="7" name="Content Placeholder 6">
            <a:extLst>
              <a:ext uri="{FF2B5EF4-FFF2-40B4-BE49-F238E27FC236}">
                <a16:creationId xmlns:a16="http://schemas.microsoft.com/office/drawing/2014/main" id="{ABC816C6-E50C-19F8-6E69-8179E6D9B1D4}"/>
              </a:ext>
            </a:extLst>
          </p:cNvPr>
          <p:cNvPicPr>
            <a:picLocks noGrp="1" noChangeAspect="1"/>
          </p:cNvPicPr>
          <p:nvPr>
            <p:ph idx="1"/>
          </p:nvPr>
        </p:nvPicPr>
        <p:blipFill>
          <a:blip r:embed="rId2"/>
          <a:stretch>
            <a:fillRect/>
          </a:stretch>
        </p:blipFill>
        <p:spPr>
          <a:xfrm>
            <a:off x="279190" y="1023635"/>
            <a:ext cx="2359325" cy="3600450"/>
          </a:xfrm>
        </p:spPr>
      </p:pic>
      <p:sp>
        <p:nvSpPr>
          <p:cNvPr id="4" name="Slide Number Placeholder 3">
            <a:extLst>
              <a:ext uri="{FF2B5EF4-FFF2-40B4-BE49-F238E27FC236}">
                <a16:creationId xmlns:a16="http://schemas.microsoft.com/office/drawing/2014/main" id="{5A01660C-C07C-6E25-0B3D-2D411CE9F20C}"/>
              </a:ext>
            </a:extLst>
          </p:cNvPr>
          <p:cNvSpPr>
            <a:spLocks noGrp="1"/>
          </p:cNvSpPr>
          <p:nvPr>
            <p:ph type="sldNum" sz="quarter" idx="12"/>
          </p:nvPr>
        </p:nvSpPr>
        <p:spPr/>
        <p:txBody>
          <a:bodyPr/>
          <a:lstStyle/>
          <a:p>
            <a:fld id="{C554A706-D19D-4C79-97F9-BC489483F7EF}" type="slidenum">
              <a:rPr lang="en-GB" smtClean="0">
                <a:solidFill>
                  <a:srgbClr val="131313"/>
                </a:solidFill>
              </a:rPr>
              <a:pPr/>
              <a:t>8</a:t>
            </a:fld>
            <a:endParaRPr lang="en-GB" dirty="0">
              <a:solidFill>
                <a:srgbClr val="131313"/>
              </a:solidFill>
            </a:endParaRPr>
          </a:p>
        </p:txBody>
      </p:sp>
      <p:sp>
        <p:nvSpPr>
          <p:cNvPr id="5" name="Subtitle 4">
            <a:extLst>
              <a:ext uri="{FF2B5EF4-FFF2-40B4-BE49-F238E27FC236}">
                <a16:creationId xmlns:a16="http://schemas.microsoft.com/office/drawing/2014/main" id="{54C9BD61-D983-D241-2A86-8330D9F73AC7}"/>
              </a:ext>
            </a:extLst>
          </p:cNvPr>
          <p:cNvSpPr>
            <a:spLocks noGrp="1"/>
          </p:cNvSpPr>
          <p:nvPr>
            <p:ph type="subTitle" idx="13"/>
          </p:nvPr>
        </p:nvSpPr>
        <p:spPr/>
        <p:txBody>
          <a:bodyPr/>
          <a:lstStyle/>
          <a:p>
            <a:r>
              <a:rPr lang="en-GB" dirty="0"/>
              <a:t>Code architecture</a:t>
            </a:r>
          </a:p>
        </p:txBody>
      </p:sp>
      <p:sp>
        <p:nvSpPr>
          <p:cNvPr id="13" name="TextBox 12">
            <a:extLst>
              <a:ext uri="{FF2B5EF4-FFF2-40B4-BE49-F238E27FC236}">
                <a16:creationId xmlns:a16="http://schemas.microsoft.com/office/drawing/2014/main" id="{B53F8D85-24ED-ED60-B713-E3A79B4A09A0}"/>
              </a:ext>
            </a:extLst>
          </p:cNvPr>
          <p:cNvSpPr txBox="1"/>
          <p:nvPr/>
        </p:nvSpPr>
        <p:spPr>
          <a:xfrm>
            <a:off x="3287652" y="1023635"/>
            <a:ext cx="4641801" cy="2994485"/>
          </a:xfrm>
          <a:prstGeom prst="rect">
            <a:avLst/>
          </a:prstGeom>
          <a:noFill/>
        </p:spPr>
        <p:txBody>
          <a:bodyPr wrap="square" lIns="0" tIns="0" rIns="0" bIns="0" rtlCol="0">
            <a:noAutofit/>
          </a:bodyPr>
          <a:lstStyle/>
          <a:p>
            <a:r>
              <a:rPr lang="en-GB" sz="1400" dirty="0"/>
              <a:t>Modules:</a:t>
            </a:r>
          </a:p>
          <a:p>
            <a:endParaRPr lang="en-GB" sz="1400" dirty="0"/>
          </a:p>
          <a:p>
            <a:pPr marL="285750" indent="-285750">
              <a:buFont typeface="Courier New" panose="02070309020205020404" pitchFamily="49" charset="0"/>
              <a:buChar char="o"/>
            </a:pPr>
            <a:r>
              <a:rPr lang="en-GB" sz="1400" dirty="0">
                <a:solidFill>
                  <a:srgbClr val="000000"/>
                </a:solidFill>
              </a:rPr>
              <a:t>main</a:t>
            </a:r>
            <a:r>
              <a:rPr lang="en-GB" sz="1400" dirty="0"/>
              <a:t> module (main flow of the code)</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000000"/>
                </a:solidFill>
              </a:rPr>
              <a:t>mysqlops.py </a:t>
            </a:r>
            <a:r>
              <a:rPr lang="en-GB" sz="1400" dirty="0"/>
              <a:t>module (for </a:t>
            </a:r>
            <a:r>
              <a:rPr lang="en-GB" sz="1400" dirty="0" err="1"/>
              <a:t>sql</a:t>
            </a:r>
            <a:r>
              <a:rPr lang="en-GB" sz="1400" dirty="0"/>
              <a:t> operations and functions)</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FF0000"/>
                </a:solidFill>
              </a:rPr>
              <a:t>mysqlutils.py</a:t>
            </a:r>
            <a:r>
              <a:rPr lang="en-GB" sz="1400" dirty="0"/>
              <a:t> – generic </a:t>
            </a:r>
            <a:r>
              <a:rPr lang="en-GB" sz="1400" dirty="0" err="1"/>
              <a:t>pysql</a:t>
            </a:r>
            <a:r>
              <a:rPr lang="en-GB" sz="1400" dirty="0"/>
              <a:t> functions that can be re-used</a:t>
            </a:r>
          </a:p>
          <a:p>
            <a:pPr marL="285750" indent="-285750">
              <a:buFont typeface="Courier New" panose="02070309020205020404" pitchFamily="49" charset="0"/>
              <a:buChar char="o"/>
            </a:pPr>
            <a:endParaRPr lang="en-GB" sz="1400" dirty="0"/>
          </a:p>
          <a:p>
            <a:pPr marL="285750" indent="-285750">
              <a:buFont typeface="Courier New" panose="02070309020205020404" pitchFamily="49" charset="0"/>
              <a:buChar char="o"/>
            </a:pPr>
            <a:r>
              <a:rPr lang="en-GB" sz="1400" dirty="0">
                <a:solidFill>
                  <a:srgbClr val="FF0000"/>
                </a:solidFill>
              </a:rPr>
              <a:t>utils.py – </a:t>
            </a:r>
            <a:r>
              <a:rPr lang="en-GB" sz="1400" dirty="0">
                <a:solidFill>
                  <a:srgbClr val="000000"/>
                </a:solidFill>
              </a:rPr>
              <a:t>generic functions that can be re-used</a:t>
            </a:r>
          </a:p>
          <a:p>
            <a:pPr marL="285750" indent="-285750">
              <a:buFont typeface="Courier New" panose="02070309020205020404" pitchFamily="49" charset="0"/>
              <a:buChar char="o"/>
            </a:pPr>
            <a:endParaRPr lang="en-GB" sz="1400" dirty="0">
              <a:solidFill>
                <a:srgbClr val="000000"/>
              </a:solidFill>
            </a:endParaRPr>
          </a:p>
          <a:p>
            <a:pPr marL="285750" indent="-285750">
              <a:buFont typeface="Courier New" panose="02070309020205020404" pitchFamily="49" charset="0"/>
              <a:buChar char="o"/>
            </a:pPr>
            <a:r>
              <a:rPr lang="en-GB" sz="1400" dirty="0">
                <a:solidFill>
                  <a:srgbClr val="000000"/>
                </a:solidFill>
              </a:rPr>
              <a:t>operations.py</a:t>
            </a:r>
          </a:p>
          <a:p>
            <a:pPr marL="285750" indent="-285750">
              <a:buFont typeface="Courier New" panose="02070309020205020404" pitchFamily="49" charset="0"/>
              <a:buChar char="o"/>
            </a:pPr>
            <a:endParaRPr lang="en-GB" sz="1400" dirty="0">
              <a:solidFill>
                <a:srgbClr val="000000"/>
              </a:solidFill>
            </a:endParaRPr>
          </a:p>
          <a:p>
            <a:pPr marL="285750" indent="-285750">
              <a:buFont typeface="Courier New" panose="02070309020205020404" pitchFamily="49" charset="0"/>
              <a:buChar char="o"/>
            </a:pPr>
            <a:r>
              <a:rPr lang="en-GB" sz="1400" dirty="0">
                <a:solidFill>
                  <a:srgbClr val="000000"/>
                </a:solidFill>
              </a:rPr>
              <a:t>orders.py</a:t>
            </a:r>
          </a:p>
          <a:p>
            <a:pPr marL="285750" indent="-285750">
              <a:buFont typeface="Courier New" panose="02070309020205020404" pitchFamily="49" charset="0"/>
              <a:buChar char="o"/>
            </a:pPr>
            <a:endParaRPr lang="en-GB" sz="1400" dirty="0"/>
          </a:p>
          <a:p>
            <a:endParaRPr lang="en-GB" sz="1400" dirty="0"/>
          </a:p>
        </p:txBody>
      </p:sp>
      <p:sp>
        <p:nvSpPr>
          <p:cNvPr id="14" name="TextBox 13">
            <a:extLst>
              <a:ext uri="{FF2B5EF4-FFF2-40B4-BE49-F238E27FC236}">
                <a16:creationId xmlns:a16="http://schemas.microsoft.com/office/drawing/2014/main" id="{E4932E71-1B98-CAC0-9773-C9E01B584B09}"/>
              </a:ext>
            </a:extLst>
          </p:cNvPr>
          <p:cNvSpPr txBox="1"/>
          <p:nvPr/>
        </p:nvSpPr>
        <p:spPr>
          <a:xfrm>
            <a:off x="6100653" y="4961580"/>
            <a:ext cx="914400" cy="914400"/>
          </a:xfrm>
          <a:prstGeom prst="rect">
            <a:avLst/>
          </a:prstGeom>
          <a:noFill/>
        </p:spPr>
        <p:txBody>
          <a:bodyPr wrap="none" lIns="0" tIns="0" rIns="0" bIns="0" rtlCol="0">
            <a:noAutofit/>
          </a:bodyPr>
          <a:lstStyle/>
          <a:p>
            <a:endParaRPr lang="en-GB" sz="1400" dirty="0"/>
          </a:p>
        </p:txBody>
      </p:sp>
      <p:sp>
        <p:nvSpPr>
          <p:cNvPr id="15" name="TextBox 14">
            <a:extLst>
              <a:ext uri="{FF2B5EF4-FFF2-40B4-BE49-F238E27FC236}">
                <a16:creationId xmlns:a16="http://schemas.microsoft.com/office/drawing/2014/main" id="{87E7E3E8-3BCB-8B46-E79E-8598BA816BA9}"/>
              </a:ext>
            </a:extLst>
          </p:cNvPr>
          <p:cNvSpPr txBox="1"/>
          <p:nvPr/>
        </p:nvSpPr>
        <p:spPr>
          <a:xfrm>
            <a:off x="3343493" y="4306754"/>
            <a:ext cx="4725563" cy="530492"/>
          </a:xfrm>
          <a:prstGeom prst="rect">
            <a:avLst/>
          </a:prstGeom>
          <a:noFill/>
        </p:spPr>
        <p:txBody>
          <a:bodyPr wrap="square" lIns="0" tIns="0" rIns="0" bIns="0" rtlCol="0">
            <a:noAutofit/>
          </a:bodyPr>
          <a:lstStyle/>
          <a:p>
            <a:r>
              <a:rPr lang="en-GB" sz="1400" b="1" dirty="0"/>
              <a:t>Let’s go to VS code now!</a:t>
            </a:r>
          </a:p>
        </p:txBody>
      </p:sp>
    </p:spTree>
    <p:extLst>
      <p:ext uri="{BB962C8B-B14F-4D97-AF65-F5344CB8AC3E}">
        <p14:creationId xmlns:p14="http://schemas.microsoft.com/office/powerpoint/2010/main" val="306568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6EE3-2D46-030F-FB64-2ECEC24344C5}"/>
              </a:ext>
            </a:extLst>
          </p:cNvPr>
          <p:cNvSpPr>
            <a:spLocks noGrp="1"/>
          </p:cNvSpPr>
          <p:nvPr>
            <p:ph type="title"/>
          </p:nvPr>
        </p:nvSpPr>
        <p:spPr/>
        <p:txBody>
          <a:bodyPr/>
          <a:lstStyle/>
          <a:p>
            <a:r>
              <a:rPr lang="en-GB" dirty="0"/>
              <a:t>Data Engineering Bootcamp</a:t>
            </a:r>
          </a:p>
        </p:txBody>
      </p:sp>
      <p:sp>
        <p:nvSpPr>
          <p:cNvPr id="3" name="Content Placeholder 2">
            <a:extLst>
              <a:ext uri="{FF2B5EF4-FFF2-40B4-BE49-F238E27FC236}">
                <a16:creationId xmlns:a16="http://schemas.microsoft.com/office/drawing/2014/main" id="{3C6170FE-5D04-3066-EB7E-F04E4C739F70}"/>
              </a:ext>
            </a:extLst>
          </p:cNvPr>
          <p:cNvSpPr>
            <a:spLocks noGrp="1"/>
          </p:cNvSpPr>
          <p:nvPr>
            <p:ph idx="1"/>
          </p:nvPr>
        </p:nvSpPr>
        <p:spPr>
          <a:xfrm>
            <a:off x="718956" y="1135888"/>
            <a:ext cx="8201207" cy="3600450"/>
          </a:xfrm>
        </p:spPr>
        <p:txBody>
          <a:bodyPr/>
          <a:lstStyle/>
          <a:p>
            <a:pPr marL="285750" indent="-28575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Why the course was special to me!</a:t>
            </a:r>
          </a:p>
          <a:p>
            <a:pPr marL="285750" indent="-28575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Any questions?</a:t>
            </a:r>
          </a:p>
          <a:p>
            <a:endParaRPr lang="en-GB" dirty="0"/>
          </a:p>
        </p:txBody>
      </p:sp>
      <p:sp>
        <p:nvSpPr>
          <p:cNvPr id="4" name="Slide Number Placeholder 3">
            <a:extLst>
              <a:ext uri="{FF2B5EF4-FFF2-40B4-BE49-F238E27FC236}">
                <a16:creationId xmlns:a16="http://schemas.microsoft.com/office/drawing/2014/main" id="{AFA43320-D17F-51DD-5BBE-F51BEEC86D6C}"/>
              </a:ext>
            </a:extLst>
          </p:cNvPr>
          <p:cNvSpPr>
            <a:spLocks noGrp="1"/>
          </p:cNvSpPr>
          <p:nvPr>
            <p:ph type="sldNum" sz="quarter" idx="12"/>
          </p:nvPr>
        </p:nvSpPr>
        <p:spPr/>
        <p:txBody>
          <a:bodyPr/>
          <a:lstStyle/>
          <a:p>
            <a:fld id="{C554A706-D19D-4C79-97F9-BC489483F7EF}" type="slidenum">
              <a:rPr lang="en-GB" smtClean="0">
                <a:solidFill>
                  <a:srgbClr val="131313"/>
                </a:solidFill>
              </a:rPr>
              <a:pPr/>
              <a:t>9</a:t>
            </a:fld>
            <a:endParaRPr lang="en-GB" dirty="0">
              <a:solidFill>
                <a:srgbClr val="131313"/>
              </a:solidFill>
            </a:endParaRPr>
          </a:p>
        </p:txBody>
      </p:sp>
      <p:sp>
        <p:nvSpPr>
          <p:cNvPr id="5" name="Subtitle 4">
            <a:extLst>
              <a:ext uri="{FF2B5EF4-FFF2-40B4-BE49-F238E27FC236}">
                <a16:creationId xmlns:a16="http://schemas.microsoft.com/office/drawing/2014/main" id="{D3F478FF-3CC4-6408-E773-B364545E48B5}"/>
              </a:ext>
            </a:extLst>
          </p:cNvPr>
          <p:cNvSpPr>
            <a:spLocks noGrp="1"/>
          </p:cNvSpPr>
          <p:nvPr>
            <p:ph type="subTitle" idx="13"/>
          </p:nvPr>
        </p:nvSpPr>
        <p:spPr/>
        <p:txBody>
          <a:bodyPr/>
          <a:lstStyle/>
          <a:p>
            <a:r>
              <a:rPr lang="en-GB" dirty="0"/>
              <a:t>Thank-you</a:t>
            </a:r>
          </a:p>
        </p:txBody>
      </p:sp>
    </p:spTree>
    <p:extLst>
      <p:ext uri="{BB962C8B-B14F-4D97-AF65-F5344CB8AC3E}">
        <p14:creationId xmlns:p14="http://schemas.microsoft.com/office/powerpoint/2010/main" val="3805589928"/>
      </p:ext>
    </p:extLst>
  </p:cSld>
  <p:clrMapOvr>
    <a:masterClrMapping/>
  </p:clrMapOvr>
</p:sld>
</file>

<file path=ppt/theme/theme1.xml><?xml version="1.0" encoding="utf-8"?>
<a:theme xmlns:a="http://schemas.openxmlformats.org/drawingml/2006/main" name="1_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extLst>
    <a:ext uri="{05A4C25C-085E-4340-85A3-A5531E510DB2}">
      <thm15:themeFamily xmlns:thm15="http://schemas.microsoft.com/office/thememl/2012/main" name="JLR Dual Brand PowerPoint Template 2021 Default.pptx" id="{944F5D97-452B-40AD-919D-EAD772E31253}" vid="{E32C6519-091E-4D74-B783-8A2C999827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ABABE-9BF8-409B-A5D7-1165E736313C}">
  <ds:schemaRefs>
    <ds:schemaRef ds:uri="http://schemas.microsoft.com/sharepoint/v3/contenttype/forms"/>
  </ds:schemaRefs>
</ds:datastoreItem>
</file>

<file path=customXml/itemProps2.xml><?xml version="1.0" encoding="utf-8"?>
<ds:datastoreItem xmlns:ds="http://schemas.openxmlformats.org/officeDocument/2006/customXml" ds:itemID="{8E2AB686-E47F-49C9-80E6-51BB2E5C00EB}">
  <ds:schemaRefs>
    <ds:schemaRef ds:uri="http://purl.org/dc/terms/"/>
    <ds:schemaRef ds:uri="http://purl.org/dc/elements/1.1/"/>
    <ds:schemaRef ds:uri="http://schemas.microsoft.com/sharepoint/v3/fields"/>
    <ds:schemaRef ds:uri="http://schemas.microsoft.com/office/2006/documentManagement/types"/>
    <ds:schemaRef ds:uri="f05410ba-fd3c-445a-962b-21c98a03fa26"/>
    <ds:schemaRef ds:uri="38310968-5489-4908-a7fd-28d77d77180b"/>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395</Words>
  <Application>Microsoft Office PowerPoint</Application>
  <PresentationFormat>On-screen Show (16:9)</PresentationFormat>
  <Paragraphs>113</Paragraphs>
  <Slides>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Courier New</vt:lpstr>
      <vt:lpstr>Georgia</vt:lpstr>
      <vt:lpstr>JLR Emeric</vt:lpstr>
      <vt:lpstr>JLR Emeric ExtraLight</vt:lpstr>
      <vt:lpstr>JLR Emeric SemiBold</vt:lpstr>
      <vt:lpstr>Lato</vt:lpstr>
      <vt:lpstr>1_JLR</vt:lpstr>
      <vt:lpstr>Adobe Acrobat Document</vt:lpstr>
      <vt:lpstr>Data engineering bootcamp – cohort 2</vt:lpstr>
      <vt:lpstr>Data Engineering Bootcamp</vt:lpstr>
      <vt:lpstr>About the Bootcamp</vt:lpstr>
      <vt:lpstr>Data Engineering Bootcamp</vt:lpstr>
      <vt:lpstr>Data Engineering Bootcamp </vt:lpstr>
      <vt:lpstr>Data Engineering Bootcamp</vt:lpstr>
      <vt:lpstr>PowerPoint Presentation</vt:lpstr>
      <vt:lpstr>Data Engineering Bootcamp</vt:lpstr>
      <vt:lpstr>Data Engineering Bootcamp</vt:lpstr>
    </vt:vector>
  </TitlesOfParts>
  <Company>Jaguar Land Rover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Taneja</dc:creator>
  <cp:lastModifiedBy>Ajay Taneja</cp:lastModifiedBy>
  <cp:revision>9</cp:revision>
  <dcterms:created xsi:type="dcterms:W3CDTF">2022-10-14T19:26:06Z</dcterms:created>
  <dcterms:modified xsi:type="dcterms:W3CDTF">2022-10-20T20:25:37Z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