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71" r:id="rId4"/>
    <p:sldId id="272" r:id="rId5"/>
    <p:sldId id="275" r:id="rId6"/>
    <p:sldId id="276" r:id="rId7"/>
    <p:sldId id="278" r:id="rId8"/>
    <p:sldId id="277" r:id="rId9"/>
    <p:sldId id="273" r:id="rId10"/>
    <p:sldId id="279" r:id="rId11"/>
    <p:sldId id="280" r:id="rId12"/>
    <p:sldId id="281" r:id="rId13"/>
    <p:sldId id="282" r:id="rId14"/>
    <p:sldId id="283" r:id="rId15"/>
    <p:sldId id="284" r:id="rId16"/>
    <p:sldId id="286" r:id="rId1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>
        <p:scale>
          <a:sx n="100" d="100"/>
          <a:sy n="100" d="100"/>
        </p:scale>
        <p:origin x="936" y="3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9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F7767-CFF1-4E2C-BB01-AFBDCEA87F9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F038D4-34CE-45B8-90D3-0CBE6CABA494}">
      <dgm:prSet/>
      <dgm:spPr/>
      <dgm:t>
        <a:bodyPr/>
        <a:lstStyle/>
        <a:p>
          <a:pPr rtl="0"/>
          <a:r>
            <a:rPr lang="zh-CN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数据描述</a:t>
          </a:r>
          <a:endParaRPr lang="zh-CN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A293F40-F807-49DD-B5AF-5FA56BA875FB}" type="parTrans" cxnId="{C944266C-4555-42F4-9A8B-5E2231005FEA}">
      <dgm:prSet/>
      <dgm:spPr/>
      <dgm:t>
        <a:bodyPr/>
        <a:lstStyle/>
        <a:p>
          <a:endParaRPr lang="zh-CN" altLang="en-US"/>
        </a:p>
      </dgm:t>
    </dgm:pt>
    <dgm:pt modelId="{F17A3621-1DFD-43EE-B9E9-58FF1F2075A5}" type="sibTrans" cxnId="{C944266C-4555-42F4-9A8B-5E2231005FEA}">
      <dgm:prSet/>
      <dgm:spPr/>
      <dgm:t>
        <a:bodyPr/>
        <a:lstStyle/>
        <a:p>
          <a:endParaRPr lang="zh-CN" altLang="en-US"/>
        </a:p>
      </dgm:t>
    </dgm:pt>
    <dgm:pt modelId="{B117937A-47C4-4820-AB5F-EEBDAC567641}">
      <dgm:prSet/>
      <dgm:spPr/>
      <dgm:t>
        <a:bodyPr/>
        <a:lstStyle/>
        <a:p>
          <a:pPr rtl="0"/>
          <a:r>
            <a:rPr lang="zh-CN" smtClean="0">
              <a:latin typeface="华文中宋" panose="02010600040101010101" pitchFamily="2" charset="-122"/>
              <a:ea typeface="华文中宋" panose="02010600040101010101" pitchFamily="2" charset="-122"/>
            </a:rPr>
            <a:t>可视化目标</a:t>
          </a:r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63ABB04-FEA0-4709-91AB-20D05F3132FF}" type="parTrans" cxnId="{2BA83DA0-7E4B-4394-952C-6A887CA12D57}">
      <dgm:prSet/>
      <dgm:spPr/>
      <dgm:t>
        <a:bodyPr/>
        <a:lstStyle/>
        <a:p>
          <a:endParaRPr lang="zh-CN" altLang="en-US"/>
        </a:p>
      </dgm:t>
    </dgm:pt>
    <dgm:pt modelId="{8F588B3A-43A1-44D8-AD4F-7A51AA2C0E63}" type="sibTrans" cxnId="{2BA83DA0-7E4B-4394-952C-6A887CA12D57}">
      <dgm:prSet/>
      <dgm:spPr/>
      <dgm:t>
        <a:bodyPr/>
        <a:lstStyle/>
        <a:p>
          <a:endParaRPr lang="zh-CN" altLang="en-US"/>
        </a:p>
      </dgm:t>
    </dgm:pt>
    <dgm:pt modelId="{A3A2153B-803D-4A74-9125-CDA982C14341}">
      <dgm:prSet/>
      <dgm:spPr/>
      <dgm:t>
        <a:bodyPr/>
        <a:lstStyle/>
        <a:p>
          <a:pPr rtl="0"/>
          <a:r>
            <a:rPr lang="zh-CN" smtClean="0">
              <a:latin typeface="华文中宋" panose="02010600040101010101" pitchFamily="2" charset="-122"/>
              <a:ea typeface="华文中宋" panose="02010600040101010101" pitchFamily="2" charset="-122"/>
            </a:rPr>
            <a:t>可视化技术</a:t>
          </a:r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6D4A61C-0FD0-43A9-825A-4EC14BE359B8}" type="parTrans" cxnId="{0D7A760B-CEFA-4320-B20A-287C12C68E2F}">
      <dgm:prSet/>
      <dgm:spPr/>
      <dgm:t>
        <a:bodyPr/>
        <a:lstStyle/>
        <a:p>
          <a:endParaRPr lang="zh-CN" altLang="en-US"/>
        </a:p>
      </dgm:t>
    </dgm:pt>
    <dgm:pt modelId="{BB91807D-1AF7-4F97-942C-A57F33E11665}" type="sibTrans" cxnId="{0D7A760B-CEFA-4320-B20A-287C12C68E2F}">
      <dgm:prSet/>
      <dgm:spPr/>
      <dgm:t>
        <a:bodyPr/>
        <a:lstStyle/>
        <a:p>
          <a:endParaRPr lang="zh-CN" altLang="en-US"/>
        </a:p>
      </dgm:t>
    </dgm:pt>
    <dgm:pt modelId="{84587C2E-EE87-4AB8-B4E9-5A8FD5A4EB55}">
      <dgm:prSet/>
      <dgm:spPr/>
      <dgm:t>
        <a:bodyPr/>
        <a:lstStyle/>
        <a:p>
          <a:pPr rtl="0"/>
          <a:r>
            <a:rPr lang="zh-CN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结果展示</a:t>
          </a:r>
          <a:endParaRPr lang="zh-CN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4FA096E-73DC-4985-84F5-D0907AE0FE3A}" type="parTrans" cxnId="{75C7FD1F-44AD-47A2-BEF8-6A54971DAA22}">
      <dgm:prSet/>
      <dgm:spPr/>
      <dgm:t>
        <a:bodyPr/>
        <a:lstStyle/>
        <a:p>
          <a:endParaRPr lang="zh-CN" altLang="en-US"/>
        </a:p>
      </dgm:t>
    </dgm:pt>
    <dgm:pt modelId="{5766CB16-C02D-4753-9B11-6E5C87DBE86B}" type="sibTrans" cxnId="{75C7FD1F-44AD-47A2-BEF8-6A54971DAA22}">
      <dgm:prSet/>
      <dgm:spPr/>
      <dgm:t>
        <a:bodyPr/>
        <a:lstStyle/>
        <a:p>
          <a:endParaRPr lang="zh-CN" altLang="en-US"/>
        </a:p>
      </dgm:t>
    </dgm:pt>
    <dgm:pt modelId="{F53FE5C3-9318-4CE2-8DB0-023DC378FE6D}">
      <dgm:prSet/>
      <dgm:spPr/>
      <dgm:t>
        <a:bodyPr/>
        <a:lstStyle/>
        <a:p>
          <a:pPr rtl="0"/>
          <a:r>
            <a:rPr lang="zh-CN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总结</a:t>
          </a:r>
          <a:endParaRPr lang="zh-CN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09ACBF0-B35C-46B5-AAF9-E394B5650F59}" type="parTrans" cxnId="{623A22A5-A242-4ABC-96C1-991BE14144F4}">
      <dgm:prSet/>
      <dgm:spPr/>
      <dgm:t>
        <a:bodyPr/>
        <a:lstStyle/>
        <a:p>
          <a:endParaRPr lang="zh-CN" altLang="en-US"/>
        </a:p>
      </dgm:t>
    </dgm:pt>
    <dgm:pt modelId="{E063360E-29AE-449A-96A2-08F6DC0CF71F}" type="sibTrans" cxnId="{623A22A5-A242-4ABC-96C1-991BE14144F4}">
      <dgm:prSet/>
      <dgm:spPr/>
      <dgm:t>
        <a:bodyPr/>
        <a:lstStyle/>
        <a:p>
          <a:endParaRPr lang="zh-CN" altLang="en-US"/>
        </a:p>
      </dgm:t>
    </dgm:pt>
    <dgm:pt modelId="{42F2663C-13FF-401D-9F7B-283D06913445}" type="pres">
      <dgm:prSet presAssocID="{173F7767-CFF1-4E2C-BB01-AFBDCEA87F97}" presName="Name0" presStyleCnt="0">
        <dgm:presLayoutVars>
          <dgm:dir/>
          <dgm:resizeHandles val="exact"/>
        </dgm:presLayoutVars>
      </dgm:prSet>
      <dgm:spPr/>
    </dgm:pt>
    <dgm:pt modelId="{52126607-F066-4FBF-9906-4127B6142B75}" type="pres">
      <dgm:prSet presAssocID="{173F7767-CFF1-4E2C-BB01-AFBDCEA87F97}" presName="arrow" presStyleLbl="bgShp" presStyleIdx="0" presStyleCnt="1"/>
      <dgm:spPr/>
    </dgm:pt>
    <dgm:pt modelId="{CF5B9DD4-3805-4B42-9652-4CF70CDECC64}" type="pres">
      <dgm:prSet presAssocID="{173F7767-CFF1-4E2C-BB01-AFBDCEA87F97}" presName="points" presStyleCnt="0"/>
      <dgm:spPr/>
    </dgm:pt>
    <dgm:pt modelId="{5FB1A161-205C-4FD8-BB41-CB4DB0B08465}" type="pres">
      <dgm:prSet presAssocID="{48F038D4-34CE-45B8-90D3-0CBE6CABA494}" presName="compositeA" presStyleCnt="0"/>
      <dgm:spPr/>
    </dgm:pt>
    <dgm:pt modelId="{EFF6CE0F-ED74-4283-B6DD-B84BE24D73AA}" type="pres">
      <dgm:prSet presAssocID="{48F038D4-34CE-45B8-90D3-0CBE6CABA494}" presName="textA" presStyleLbl="revTx" presStyleIdx="0" presStyleCnt="5" custScaleX="136782">
        <dgm:presLayoutVars>
          <dgm:bulletEnabled val="1"/>
        </dgm:presLayoutVars>
      </dgm:prSet>
      <dgm:spPr/>
    </dgm:pt>
    <dgm:pt modelId="{ADBC080C-79DB-48B2-848D-77FB6412A1F9}" type="pres">
      <dgm:prSet presAssocID="{48F038D4-34CE-45B8-90D3-0CBE6CABA494}" presName="circleA" presStyleLbl="nod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F9D6924F-EA8F-4040-811A-E6318190B961}" type="pres">
      <dgm:prSet presAssocID="{48F038D4-34CE-45B8-90D3-0CBE6CABA494}" presName="spaceA" presStyleCnt="0"/>
      <dgm:spPr/>
    </dgm:pt>
    <dgm:pt modelId="{EBBCA692-F75F-4113-B748-8D5C62BD1416}" type="pres">
      <dgm:prSet presAssocID="{F17A3621-1DFD-43EE-B9E9-58FF1F2075A5}" presName="space" presStyleCnt="0"/>
      <dgm:spPr/>
    </dgm:pt>
    <dgm:pt modelId="{2FE003E6-252B-4994-87AA-DDEF5A55113F}" type="pres">
      <dgm:prSet presAssocID="{B117937A-47C4-4820-AB5F-EEBDAC567641}" presName="compositeB" presStyleCnt="0"/>
      <dgm:spPr/>
    </dgm:pt>
    <dgm:pt modelId="{6C916A37-BC33-4F89-A0EF-E81B69334D4C}" type="pres">
      <dgm:prSet presAssocID="{B117937A-47C4-4820-AB5F-EEBDAC567641}" presName="textB" presStyleLbl="revTx" presStyleIdx="1" presStyleCnt="5">
        <dgm:presLayoutVars>
          <dgm:bulletEnabled val="1"/>
        </dgm:presLayoutVars>
      </dgm:prSet>
      <dgm:spPr/>
    </dgm:pt>
    <dgm:pt modelId="{47899816-4BD3-40CF-B0B0-3E368C53A892}" type="pres">
      <dgm:prSet presAssocID="{B117937A-47C4-4820-AB5F-EEBDAC567641}" presName="circleB" presStyleLbl="nod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65F67B6F-585C-4DF8-B0EF-414E1754BCFE}" type="pres">
      <dgm:prSet presAssocID="{B117937A-47C4-4820-AB5F-EEBDAC567641}" presName="spaceB" presStyleCnt="0"/>
      <dgm:spPr/>
    </dgm:pt>
    <dgm:pt modelId="{25365430-A221-4F82-B494-16DEB65A7FE9}" type="pres">
      <dgm:prSet presAssocID="{8F588B3A-43A1-44D8-AD4F-7A51AA2C0E63}" presName="space" presStyleCnt="0"/>
      <dgm:spPr/>
    </dgm:pt>
    <dgm:pt modelId="{687513E5-A103-4C98-9BB3-F6083764C13B}" type="pres">
      <dgm:prSet presAssocID="{A3A2153B-803D-4A74-9125-CDA982C14341}" presName="compositeA" presStyleCnt="0"/>
      <dgm:spPr/>
    </dgm:pt>
    <dgm:pt modelId="{E090EBC3-79FC-4C56-A6C4-92CDBCADB760}" type="pres">
      <dgm:prSet presAssocID="{A3A2153B-803D-4A74-9125-CDA982C14341}" presName="textA" presStyleLbl="revTx" presStyleIdx="2" presStyleCnt="5">
        <dgm:presLayoutVars>
          <dgm:bulletEnabled val="1"/>
        </dgm:presLayoutVars>
      </dgm:prSet>
      <dgm:spPr/>
    </dgm:pt>
    <dgm:pt modelId="{3B1259A6-0D23-498A-8B1C-6B9F987A8444}" type="pres">
      <dgm:prSet presAssocID="{A3A2153B-803D-4A74-9125-CDA982C14341}" presName="circleA" presStyleLbl="nod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26DB980A-D38C-45F7-ABB3-FAC9E9FBED2A}" type="pres">
      <dgm:prSet presAssocID="{A3A2153B-803D-4A74-9125-CDA982C14341}" presName="spaceA" presStyleCnt="0"/>
      <dgm:spPr/>
    </dgm:pt>
    <dgm:pt modelId="{CD6BAE29-EFC8-4865-BA24-212208A3849E}" type="pres">
      <dgm:prSet presAssocID="{BB91807D-1AF7-4F97-942C-A57F33E11665}" presName="space" presStyleCnt="0"/>
      <dgm:spPr/>
    </dgm:pt>
    <dgm:pt modelId="{FB0E13EA-A538-4ED5-B937-2AE3AD29E7AB}" type="pres">
      <dgm:prSet presAssocID="{84587C2E-EE87-4AB8-B4E9-5A8FD5A4EB55}" presName="compositeB" presStyleCnt="0"/>
      <dgm:spPr/>
    </dgm:pt>
    <dgm:pt modelId="{5238D88D-8698-4C88-B6A7-570B16277C7D}" type="pres">
      <dgm:prSet presAssocID="{84587C2E-EE87-4AB8-B4E9-5A8FD5A4EB55}" presName="textB" presStyleLbl="revTx" presStyleIdx="3" presStyleCnt="5" custScaleX="1333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A1C330-900C-4C59-952E-0C72D6F2F932}" type="pres">
      <dgm:prSet presAssocID="{84587C2E-EE87-4AB8-B4E9-5A8FD5A4EB55}" presName="circleB" presStyleLbl="node1" presStyleIdx="3" presStyleCnt="5"/>
      <dgm:spPr>
        <a:solidFill>
          <a:schemeClr val="accent1">
            <a:lumMod val="60000"/>
            <a:lumOff val="40000"/>
          </a:schemeClr>
        </a:solidFill>
      </dgm:spPr>
    </dgm:pt>
    <dgm:pt modelId="{B7F3DFA2-FBF2-44EB-87EC-14F65B7D155E}" type="pres">
      <dgm:prSet presAssocID="{84587C2E-EE87-4AB8-B4E9-5A8FD5A4EB55}" presName="spaceB" presStyleCnt="0"/>
      <dgm:spPr/>
    </dgm:pt>
    <dgm:pt modelId="{DA1C6D30-2C66-4922-9625-A20CB71F570A}" type="pres">
      <dgm:prSet presAssocID="{5766CB16-C02D-4753-9B11-6E5C87DBE86B}" presName="space" presStyleCnt="0"/>
      <dgm:spPr/>
    </dgm:pt>
    <dgm:pt modelId="{5B82FC76-80AF-4276-8FC7-0EFEA9530485}" type="pres">
      <dgm:prSet presAssocID="{F53FE5C3-9318-4CE2-8DB0-023DC378FE6D}" presName="compositeA" presStyleCnt="0"/>
      <dgm:spPr/>
    </dgm:pt>
    <dgm:pt modelId="{25CDC957-CA3F-4986-94EA-53D2D7B74936}" type="pres">
      <dgm:prSet presAssocID="{F53FE5C3-9318-4CE2-8DB0-023DC378FE6D}" presName="textA" presStyleLbl="revTx" presStyleIdx="4" presStyleCnt="5" custScaleX="84009">
        <dgm:presLayoutVars>
          <dgm:bulletEnabled val="1"/>
        </dgm:presLayoutVars>
      </dgm:prSet>
      <dgm:spPr/>
    </dgm:pt>
    <dgm:pt modelId="{7AE142D2-19A7-4002-BE5C-E8B86B7E2096}" type="pres">
      <dgm:prSet presAssocID="{F53FE5C3-9318-4CE2-8DB0-023DC378FE6D}" presName="circleA" presStyleLbl="node1" presStyleIdx="4" presStyleCnt="5"/>
      <dgm:spPr>
        <a:solidFill>
          <a:schemeClr val="accent1">
            <a:lumMod val="60000"/>
            <a:lumOff val="40000"/>
          </a:schemeClr>
        </a:solidFill>
      </dgm:spPr>
    </dgm:pt>
    <dgm:pt modelId="{2D266CFA-1E41-47D7-9775-ED26A0EE9469}" type="pres">
      <dgm:prSet presAssocID="{F53FE5C3-9318-4CE2-8DB0-023DC378FE6D}" presName="spaceA" presStyleCnt="0"/>
      <dgm:spPr/>
    </dgm:pt>
  </dgm:ptLst>
  <dgm:cxnLst>
    <dgm:cxn modelId="{34CB2095-50B9-4B11-924A-0B2F62330E4C}" type="presOf" srcId="{84587C2E-EE87-4AB8-B4E9-5A8FD5A4EB55}" destId="{5238D88D-8698-4C88-B6A7-570B16277C7D}" srcOrd="0" destOrd="0" presId="urn:microsoft.com/office/officeart/2005/8/layout/hProcess11"/>
    <dgm:cxn modelId="{3AA5DE80-CC68-41F4-B46E-05483C85C5E9}" type="presOf" srcId="{F53FE5C3-9318-4CE2-8DB0-023DC378FE6D}" destId="{25CDC957-CA3F-4986-94EA-53D2D7B74936}" srcOrd="0" destOrd="0" presId="urn:microsoft.com/office/officeart/2005/8/layout/hProcess11"/>
    <dgm:cxn modelId="{623A22A5-A242-4ABC-96C1-991BE14144F4}" srcId="{173F7767-CFF1-4E2C-BB01-AFBDCEA87F97}" destId="{F53FE5C3-9318-4CE2-8DB0-023DC378FE6D}" srcOrd="4" destOrd="0" parTransId="{209ACBF0-B35C-46B5-AAF9-E394B5650F59}" sibTransId="{E063360E-29AE-449A-96A2-08F6DC0CF71F}"/>
    <dgm:cxn modelId="{4DDB632B-1A4F-435C-913C-F1BC9C6890D1}" type="presOf" srcId="{B117937A-47C4-4820-AB5F-EEBDAC567641}" destId="{6C916A37-BC33-4F89-A0EF-E81B69334D4C}" srcOrd="0" destOrd="0" presId="urn:microsoft.com/office/officeart/2005/8/layout/hProcess11"/>
    <dgm:cxn modelId="{2BA83DA0-7E4B-4394-952C-6A887CA12D57}" srcId="{173F7767-CFF1-4E2C-BB01-AFBDCEA87F97}" destId="{B117937A-47C4-4820-AB5F-EEBDAC567641}" srcOrd="1" destOrd="0" parTransId="{663ABB04-FEA0-4709-91AB-20D05F3132FF}" sibTransId="{8F588B3A-43A1-44D8-AD4F-7A51AA2C0E63}"/>
    <dgm:cxn modelId="{34B9BDFC-7C35-44E2-AD48-A9BAFED3D210}" type="presOf" srcId="{173F7767-CFF1-4E2C-BB01-AFBDCEA87F97}" destId="{42F2663C-13FF-401D-9F7B-283D06913445}" srcOrd="0" destOrd="0" presId="urn:microsoft.com/office/officeart/2005/8/layout/hProcess11"/>
    <dgm:cxn modelId="{C944266C-4555-42F4-9A8B-5E2231005FEA}" srcId="{173F7767-CFF1-4E2C-BB01-AFBDCEA87F97}" destId="{48F038D4-34CE-45B8-90D3-0CBE6CABA494}" srcOrd="0" destOrd="0" parTransId="{2A293F40-F807-49DD-B5AF-5FA56BA875FB}" sibTransId="{F17A3621-1DFD-43EE-B9E9-58FF1F2075A5}"/>
    <dgm:cxn modelId="{0D7A760B-CEFA-4320-B20A-287C12C68E2F}" srcId="{173F7767-CFF1-4E2C-BB01-AFBDCEA87F97}" destId="{A3A2153B-803D-4A74-9125-CDA982C14341}" srcOrd="2" destOrd="0" parTransId="{A6D4A61C-0FD0-43A9-825A-4EC14BE359B8}" sibTransId="{BB91807D-1AF7-4F97-942C-A57F33E11665}"/>
    <dgm:cxn modelId="{75C7FD1F-44AD-47A2-BEF8-6A54971DAA22}" srcId="{173F7767-CFF1-4E2C-BB01-AFBDCEA87F97}" destId="{84587C2E-EE87-4AB8-B4E9-5A8FD5A4EB55}" srcOrd="3" destOrd="0" parTransId="{34FA096E-73DC-4985-84F5-D0907AE0FE3A}" sibTransId="{5766CB16-C02D-4753-9B11-6E5C87DBE86B}"/>
    <dgm:cxn modelId="{7899D5A3-5682-4268-BACB-0C791C282609}" type="presOf" srcId="{48F038D4-34CE-45B8-90D3-0CBE6CABA494}" destId="{EFF6CE0F-ED74-4283-B6DD-B84BE24D73AA}" srcOrd="0" destOrd="0" presId="urn:microsoft.com/office/officeart/2005/8/layout/hProcess11"/>
    <dgm:cxn modelId="{7D7FD0D3-F078-4784-B9C1-EC36B0942FC8}" type="presOf" srcId="{A3A2153B-803D-4A74-9125-CDA982C14341}" destId="{E090EBC3-79FC-4C56-A6C4-92CDBCADB760}" srcOrd="0" destOrd="0" presId="urn:microsoft.com/office/officeart/2005/8/layout/hProcess11"/>
    <dgm:cxn modelId="{C8B79D41-04A3-4293-B42D-0343A0B4F976}" type="presParOf" srcId="{42F2663C-13FF-401D-9F7B-283D06913445}" destId="{52126607-F066-4FBF-9906-4127B6142B75}" srcOrd="0" destOrd="0" presId="urn:microsoft.com/office/officeart/2005/8/layout/hProcess11"/>
    <dgm:cxn modelId="{DFB2E148-5EF4-439A-BA71-6B078351D9FB}" type="presParOf" srcId="{42F2663C-13FF-401D-9F7B-283D06913445}" destId="{CF5B9DD4-3805-4B42-9652-4CF70CDECC64}" srcOrd="1" destOrd="0" presId="urn:microsoft.com/office/officeart/2005/8/layout/hProcess11"/>
    <dgm:cxn modelId="{0B1E008D-777C-4874-8094-698E365F2491}" type="presParOf" srcId="{CF5B9DD4-3805-4B42-9652-4CF70CDECC64}" destId="{5FB1A161-205C-4FD8-BB41-CB4DB0B08465}" srcOrd="0" destOrd="0" presId="urn:microsoft.com/office/officeart/2005/8/layout/hProcess11"/>
    <dgm:cxn modelId="{4C47D31D-8EA4-4E15-9251-C5B9130552DF}" type="presParOf" srcId="{5FB1A161-205C-4FD8-BB41-CB4DB0B08465}" destId="{EFF6CE0F-ED74-4283-B6DD-B84BE24D73AA}" srcOrd="0" destOrd="0" presId="urn:microsoft.com/office/officeart/2005/8/layout/hProcess11"/>
    <dgm:cxn modelId="{FB9BDA95-EF47-4687-B485-2758881DF06F}" type="presParOf" srcId="{5FB1A161-205C-4FD8-BB41-CB4DB0B08465}" destId="{ADBC080C-79DB-48B2-848D-77FB6412A1F9}" srcOrd="1" destOrd="0" presId="urn:microsoft.com/office/officeart/2005/8/layout/hProcess11"/>
    <dgm:cxn modelId="{52BC7F84-C3CB-4756-8644-8DA36481AF54}" type="presParOf" srcId="{5FB1A161-205C-4FD8-BB41-CB4DB0B08465}" destId="{F9D6924F-EA8F-4040-811A-E6318190B961}" srcOrd="2" destOrd="0" presId="urn:microsoft.com/office/officeart/2005/8/layout/hProcess11"/>
    <dgm:cxn modelId="{4E747C93-47E6-4365-86C9-CDA1678EA9C4}" type="presParOf" srcId="{CF5B9DD4-3805-4B42-9652-4CF70CDECC64}" destId="{EBBCA692-F75F-4113-B748-8D5C62BD1416}" srcOrd="1" destOrd="0" presId="urn:microsoft.com/office/officeart/2005/8/layout/hProcess11"/>
    <dgm:cxn modelId="{30A73ED5-910E-49B2-80FA-68AB9A46B5AD}" type="presParOf" srcId="{CF5B9DD4-3805-4B42-9652-4CF70CDECC64}" destId="{2FE003E6-252B-4994-87AA-DDEF5A55113F}" srcOrd="2" destOrd="0" presId="urn:microsoft.com/office/officeart/2005/8/layout/hProcess11"/>
    <dgm:cxn modelId="{2AA77D57-62AA-41FA-98A5-D27717A405EE}" type="presParOf" srcId="{2FE003E6-252B-4994-87AA-DDEF5A55113F}" destId="{6C916A37-BC33-4F89-A0EF-E81B69334D4C}" srcOrd="0" destOrd="0" presId="urn:microsoft.com/office/officeart/2005/8/layout/hProcess11"/>
    <dgm:cxn modelId="{00B850B4-CC31-4C9F-963B-24DA9FBA9E2F}" type="presParOf" srcId="{2FE003E6-252B-4994-87AA-DDEF5A55113F}" destId="{47899816-4BD3-40CF-B0B0-3E368C53A892}" srcOrd="1" destOrd="0" presId="urn:microsoft.com/office/officeart/2005/8/layout/hProcess11"/>
    <dgm:cxn modelId="{2AA26AA3-63F6-4F43-8138-7B01E3A8F516}" type="presParOf" srcId="{2FE003E6-252B-4994-87AA-DDEF5A55113F}" destId="{65F67B6F-585C-4DF8-B0EF-414E1754BCFE}" srcOrd="2" destOrd="0" presId="urn:microsoft.com/office/officeart/2005/8/layout/hProcess11"/>
    <dgm:cxn modelId="{2665BB28-BA4F-475F-9824-C9B2C95D6CC3}" type="presParOf" srcId="{CF5B9DD4-3805-4B42-9652-4CF70CDECC64}" destId="{25365430-A221-4F82-B494-16DEB65A7FE9}" srcOrd="3" destOrd="0" presId="urn:microsoft.com/office/officeart/2005/8/layout/hProcess11"/>
    <dgm:cxn modelId="{9211E0AB-4BB2-4838-8FCE-73B33FB076DA}" type="presParOf" srcId="{CF5B9DD4-3805-4B42-9652-4CF70CDECC64}" destId="{687513E5-A103-4C98-9BB3-F6083764C13B}" srcOrd="4" destOrd="0" presId="urn:microsoft.com/office/officeart/2005/8/layout/hProcess11"/>
    <dgm:cxn modelId="{38DE3A77-5131-4C6E-A89A-C2D092A7ADB5}" type="presParOf" srcId="{687513E5-A103-4C98-9BB3-F6083764C13B}" destId="{E090EBC3-79FC-4C56-A6C4-92CDBCADB760}" srcOrd="0" destOrd="0" presId="urn:microsoft.com/office/officeart/2005/8/layout/hProcess11"/>
    <dgm:cxn modelId="{BB3F7BA6-B6C1-4D90-9224-C4EC3D5C84FA}" type="presParOf" srcId="{687513E5-A103-4C98-9BB3-F6083764C13B}" destId="{3B1259A6-0D23-498A-8B1C-6B9F987A8444}" srcOrd="1" destOrd="0" presId="urn:microsoft.com/office/officeart/2005/8/layout/hProcess11"/>
    <dgm:cxn modelId="{A92A0B39-651C-42B3-8312-A7348BB749C0}" type="presParOf" srcId="{687513E5-A103-4C98-9BB3-F6083764C13B}" destId="{26DB980A-D38C-45F7-ABB3-FAC9E9FBED2A}" srcOrd="2" destOrd="0" presId="urn:microsoft.com/office/officeart/2005/8/layout/hProcess11"/>
    <dgm:cxn modelId="{33D350D1-A55D-4BB3-83C0-A02E1BC5890B}" type="presParOf" srcId="{CF5B9DD4-3805-4B42-9652-4CF70CDECC64}" destId="{CD6BAE29-EFC8-4865-BA24-212208A3849E}" srcOrd="5" destOrd="0" presId="urn:microsoft.com/office/officeart/2005/8/layout/hProcess11"/>
    <dgm:cxn modelId="{567BD9E5-C61F-4CE3-87D8-D9A79916CC8F}" type="presParOf" srcId="{CF5B9DD4-3805-4B42-9652-4CF70CDECC64}" destId="{FB0E13EA-A538-4ED5-B937-2AE3AD29E7AB}" srcOrd="6" destOrd="0" presId="urn:microsoft.com/office/officeart/2005/8/layout/hProcess11"/>
    <dgm:cxn modelId="{57A406E7-0936-4EB8-8E87-D0D9835E1B73}" type="presParOf" srcId="{FB0E13EA-A538-4ED5-B937-2AE3AD29E7AB}" destId="{5238D88D-8698-4C88-B6A7-570B16277C7D}" srcOrd="0" destOrd="0" presId="urn:microsoft.com/office/officeart/2005/8/layout/hProcess11"/>
    <dgm:cxn modelId="{763D8551-4098-483F-8319-0294D03D5435}" type="presParOf" srcId="{FB0E13EA-A538-4ED5-B937-2AE3AD29E7AB}" destId="{8FA1C330-900C-4C59-952E-0C72D6F2F932}" srcOrd="1" destOrd="0" presId="urn:microsoft.com/office/officeart/2005/8/layout/hProcess11"/>
    <dgm:cxn modelId="{DBCA62AE-7303-40C4-8F6D-A7CA2E826648}" type="presParOf" srcId="{FB0E13EA-A538-4ED5-B937-2AE3AD29E7AB}" destId="{B7F3DFA2-FBF2-44EB-87EC-14F65B7D155E}" srcOrd="2" destOrd="0" presId="urn:microsoft.com/office/officeart/2005/8/layout/hProcess11"/>
    <dgm:cxn modelId="{E9B80FAB-697F-48E3-B616-91EB541A9FAB}" type="presParOf" srcId="{CF5B9DD4-3805-4B42-9652-4CF70CDECC64}" destId="{DA1C6D30-2C66-4922-9625-A20CB71F570A}" srcOrd="7" destOrd="0" presId="urn:microsoft.com/office/officeart/2005/8/layout/hProcess11"/>
    <dgm:cxn modelId="{B9E2AF45-0DCA-4C31-9F86-9F8EAC4EE1E0}" type="presParOf" srcId="{CF5B9DD4-3805-4B42-9652-4CF70CDECC64}" destId="{5B82FC76-80AF-4276-8FC7-0EFEA9530485}" srcOrd="8" destOrd="0" presId="urn:microsoft.com/office/officeart/2005/8/layout/hProcess11"/>
    <dgm:cxn modelId="{09E2CBFF-4CAC-4BF0-8195-1CE9552A7216}" type="presParOf" srcId="{5B82FC76-80AF-4276-8FC7-0EFEA9530485}" destId="{25CDC957-CA3F-4986-94EA-53D2D7B74936}" srcOrd="0" destOrd="0" presId="urn:microsoft.com/office/officeart/2005/8/layout/hProcess11"/>
    <dgm:cxn modelId="{CB0C188B-8EC7-4EB7-A6A6-BBDAE5179CFC}" type="presParOf" srcId="{5B82FC76-80AF-4276-8FC7-0EFEA9530485}" destId="{7AE142D2-19A7-4002-BE5C-E8B86B7E2096}" srcOrd="1" destOrd="0" presId="urn:microsoft.com/office/officeart/2005/8/layout/hProcess11"/>
    <dgm:cxn modelId="{A0FD179A-5AB4-416D-869B-0DC0A5EE34B0}" type="presParOf" srcId="{5B82FC76-80AF-4276-8FC7-0EFEA9530485}" destId="{2D266CFA-1E41-47D7-9775-ED26A0EE94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9D032-3E72-420A-991B-A032A647DFF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5E064D-91F5-48C3-9AE8-74178C9B59E1}">
      <dgm:prSet phldrT="[文本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教授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44E0AD-8E3C-46A6-A657-404561CC672A}" type="parTrans" cxnId="{4CCD55EC-730A-4B94-9402-81B9A9E869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308E23-F89D-4EBA-AC15-80DC8E6CB8E6}" type="sibTrans" cxnId="{4CCD55EC-730A-4B94-9402-81B9A9E869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9939DB-F02C-4463-8529-EC3B3BE953EA}">
      <dgm:prSet phldrT="[文本]" custT="1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发表文章，年份，合著者人数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46377-3EE2-42AF-9659-FE3F2FF327C1}" type="parTrans" cxnId="{A62BEBE6-0CD4-4B82-AA57-D4DF4683B3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D0CC0B-D02A-4364-9891-F99AD9B0A603}" type="sibTrans" cxnId="{A62BEBE6-0CD4-4B82-AA57-D4DF4683B3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BF480-83A2-4E6C-8318-1B99B16B520F}">
      <dgm:prSet phldrT="[文本]" custT="1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所属学院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E35396-0947-4779-A3F8-E786B8DE168A}" type="parTrans" cxnId="{B82737E8-983D-45F9-B123-18247BF448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34E43B-C5F8-439D-BF6D-3C0CDA029CCA}" type="sibTrans" cxnId="{B82737E8-983D-45F9-B123-18247BF448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31F9-58DC-4837-A506-17416EA43189}">
      <dgm:prSet phldrT="[文本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学院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F28751-DC40-4434-BF4B-FE76344D232B}" type="parTrans" cxnId="{8D2E6A37-8919-4D6D-B18F-9BE0AE0EDF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0E3415-F39D-4209-B845-B73719862BA1}" type="sibTrans" cxnId="{8D2E6A37-8919-4D6D-B18F-9BE0AE0EDFD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B71767-7D5B-44AF-9DD4-C417A64CE075}">
      <dgm:prSet phldrT="[文本]" custT="1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分领域学术实力排名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1E1C84-88CF-4AF8-AA50-F8B48DAA3810}" type="parTrans" cxnId="{C6F08BC5-807D-442A-A41F-3F98AD2692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B26F1-7AD5-4EAE-920E-DB3055774674}" type="sibTrans" cxnId="{C6F08BC5-807D-442A-A41F-3F98AD2692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58166C-94D3-4912-BC42-912AD81C3CA1}">
      <dgm:prSet phldrT="[文本]" custT="1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教授名单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5614B-97D0-4DAA-9830-220C5560E3B9}" type="parTrans" cxnId="{1AF18A59-D149-4160-9136-072F02D12F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0A5873-37D7-429F-967B-F578A9D57890}" type="sibTrans" cxnId="{1AF18A59-D149-4160-9136-072F02D12F5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735F2D-5E59-4573-84F6-88BFA5FABFE7}">
      <dgm:prSet phldrT="[文本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会议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BC780A-4167-4A24-8A11-16A79F2C0A6E}" type="parTrans" cxnId="{C04CE50B-5A05-4208-A508-8111300697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412C9B-8A7C-4B67-B62C-916CA922C453}" type="sibTrans" cxnId="{C04CE50B-5A05-4208-A508-8111300697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62A7D-93BF-4CA2-BE77-96100381CD07}">
      <dgm:prSet phldrT="[文本]" custT="1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文章数量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EB5675-4DBF-4652-A0CD-537D4D6C82B7}" type="parTrans" cxnId="{C49436E2-43B2-4109-817D-1F2FBDBA52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CD4372-EAAB-49BF-9202-D1072F079813}" type="sibTrans" cxnId="{C49436E2-43B2-4109-817D-1F2FBDBA52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7E1B7C-69F5-4BED-B61D-31F6DBDA5D0C}">
      <dgm:prSet phldrT="[文本]" custT="1"/>
      <dgm:spPr>
        <a:solidFill>
          <a:schemeClr val="bg2">
            <a:lumMod val="20000"/>
            <a:lumOff val="80000"/>
            <a:alpha val="90000"/>
          </a:schemeClr>
        </a:solidFill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所属领域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45ADF-CD4A-4C0C-8FFF-3D5F6B17DFE4}" type="parTrans" cxnId="{729F575F-77CB-4E9E-B0D6-8155C54EFA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D9E23-1E72-49F7-90A4-4DAA753CEF21}" type="sibTrans" cxnId="{729F575F-77CB-4E9E-B0D6-8155C54EFA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7B6FA5-43F8-46F2-B707-873999D51627}" type="pres">
      <dgm:prSet presAssocID="{5D69D032-3E72-420A-991B-A032A647DFFB}" presName="linearFlow" presStyleCnt="0">
        <dgm:presLayoutVars>
          <dgm:dir/>
          <dgm:animLvl val="lvl"/>
          <dgm:resizeHandles val="exact"/>
        </dgm:presLayoutVars>
      </dgm:prSet>
      <dgm:spPr/>
    </dgm:pt>
    <dgm:pt modelId="{3AB4435F-02A9-4654-B2DD-39C2D9D7794A}" type="pres">
      <dgm:prSet presAssocID="{D25E064D-91F5-48C3-9AE8-74178C9B59E1}" presName="composite" presStyleCnt="0"/>
      <dgm:spPr/>
    </dgm:pt>
    <dgm:pt modelId="{EB0FCC0E-C902-456B-93BF-4B1D34F5377A}" type="pres">
      <dgm:prSet presAssocID="{D25E064D-91F5-48C3-9AE8-74178C9B59E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B603596-6089-48E3-88EE-7F1ED41656D2}" type="pres">
      <dgm:prSet presAssocID="{D25E064D-91F5-48C3-9AE8-74178C9B59E1}" presName="descendantText" presStyleLbl="alignAcc1" presStyleIdx="0" presStyleCnt="3" custLinFactNeighborX="872" custLinFactNeighborY="157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7BA26-C0DB-48AA-9DC0-4523B5D3B320}" type="pres">
      <dgm:prSet presAssocID="{BE308E23-F89D-4EBA-AC15-80DC8E6CB8E6}" presName="sp" presStyleCnt="0"/>
      <dgm:spPr/>
    </dgm:pt>
    <dgm:pt modelId="{97C8E8EB-B60D-45D7-9B8A-CD551406230B}" type="pres">
      <dgm:prSet presAssocID="{4A2331F9-58DC-4837-A506-17416EA43189}" presName="composite" presStyleCnt="0"/>
      <dgm:spPr/>
    </dgm:pt>
    <dgm:pt modelId="{EAA2263E-3348-40AE-80AC-1A6142E230E9}" type="pres">
      <dgm:prSet presAssocID="{4A2331F9-58DC-4837-A506-17416EA4318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BD838AD-30D8-4AF5-864D-E8D4F6CE27E4}" type="pres">
      <dgm:prSet presAssocID="{4A2331F9-58DC-4837-A506-17416EA4318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931BAA-2370-4A69-A3A8-453CD9CDE420}" type="pres">
      <dgm:prSet presAssocID="{9D0E3415-F39D-4209-B845-B73719862BA1}" presName="sp" presStyleCnt="0"/>
      <dgm:spPr/>
    </dgm:pt>
    <dgm:pt modelId="{888B7023-6511-4653-B157-0C99B51D2087}" type="pres">
      <dgm:prSet presAssocID="{9E735F2D-5E59-4573-84F6-88BFA5FABFE7}" presName="composite" presStyleCnt="0"/>
      <dgm:spPr/>
    </dgm:pt>
    <dgm:pt modelId="{A4F6A902-2B69-4E2B-9F45-738FF7AA5260}" type="pres">
      <dgm:prSet presAssocID="{9E735F2D-5E59-4573-84F6-88BFA5FABFE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DA37348-535A-43FD-809D-C66E1764289C}" type="pres">
      <dgm:prSet presAssocID="{9E735F2D-5E59-4573-84F6-88BFA5FABFE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8140A7B-1DDB-4B68-8590-7816C6D470CC}" type="presOf" srcId="{D25E064D-91F5-48C3-9AE8-74178C9B59E1}" destId="{EB0FCC0E-C902-456B-93BF-4B1D34F5377A}" srcOrd="0" destOrd="0" presId="urn:microsoft.com/office/officeart/2005/8/layout/chevron2"/>
    <dgm:cxn modelId="{5669A05E-CD23-46E0-8A7D-ADE6595F0E2E}" type="presOf" srcId="{9E735F2D-5E59-4573-84F6-88BFA5FABFE7}" destId="{A4F6A902-2B69-4E2B-9F45-738FF7AA5260}" srcOrd="0" destOrd="0" presId="urn:microsoft.com/office/officeart/2005/8/layout/chevron2"/>
    <dgm:cxn modelId="{C93C29A8-B468-4BA2-9029-A1F89B46D9FC}" type="presOf" srcId="{5D69D032-3E72-420A-991B-A032A647DFFB}" destId="{427B6FA5-43F8-46F2-B707-873999D51627}" srcOrd="0" destOrd="0" presId="urn:microsoft.com/office/officeart/2005/8/layout/chevron2"/>
    <dgm:cxn modelId="{E1D1BC8B-73DD-4992-86A5-EB138F0A33C7}" type="presOf" srcId="{2A9939DB-F02C-4463-8529-EC3B3BE953EA}" destId="{3B603596-6089-48E3-88EE-7F1ED41656D2}" srcOrd="0" destOrd="0" presId="urn:microsoft.com/office/officeart/2005/8/layout/chevron2"/>
    <dgm:cxn modelId="{C49436E2-43B2-4109-817D-1F2FBDBA52A8}" srcId="{9E735F2D-5E59-4573-84F6-88BFA5FABFE7}" destId="{E2162A7D-93BF-4CA2-BE77-96100381CD07}" srcOrd="0" destOrd="0" parTransId="{A4EB5675-4DBF-4652-A0CD-537D4D6C82B7}" sibTransId="{08CD4372-EAAB-49BF-9202-D1072F079813}"/>
    <dgm:cxn modelId="{C6F08BC5-807D-442A-A41F-3F98AD269299}" srcId="{4A2331F9-58DC-4837-A506-17416EA43189}" destId="{9CB71767-7D5B-44AF-9DD4-C417A64CE075}" srcOrd="0" destOrd="0" parTransId="{701E1C84-88CF-4AF8-AA50-F8B48DAA3810}" sibTransId="{C9CB26F1-7AD5-4EAE-920E-DB3055774674}"/>
    <dgm:cxn modelId="{C04CE50B-5A05-4208-A508-8111300697E2}" srcId="{5D69D032-3E72-420A-991B-A032A647DFFB}" destId="{9E735F2D-5E59-4573-84F6-88BFA5FABFE7}" srcOrd="2" destOrd="0" parTransId="{18BC780A-4167-4A24-8A11-16A79F2C0A6E}" sibTransId="{18412C9B-8A7C-4B67-B62C-916CA922C453}"/>
    <dgm:cxn modelId="{26D144EF-14A2-460A-BE7D-4A424118E204}" type="presOf" srcId="{B87E1B7C-69F5-4BED-B61D-31F6DBDA5D0C}" destId="{8DA37348-535A-43FD-809D-C66E1764289C}" srcOrd="0" destOrd="1" presId="urn:microsoft.com/office/officeart/2005/8/layout/chevron2"/>
    <dgm:cxn modelId="{B82737E8-983D-45F9-B123-18247BF44807}" srcId="{D25E064D-91F5-48C3-9AE8-74178C9B59E1}" destId="{F46BF480-83A2-4E6C-8318-1B99B16B520F}" srcOrd="1" destOrd="0" parTransId="{3BE35396-0947-4779-A3F8-E786B8DE168A}" sibTransId="{5E34E43B-C5F8-439D-BF6D-3C0CDA029CCA}"/>
    <dgm:cxn modelId="{9BFA2B9E-9B3B-4913-A460-7FEF0B4418C8}" type="presOf" srcId="{F46BF480-83A2-4E6C-8318-1B99B16B520F}" destId="{3B603596-6089-48E3-88EE-7F1ED41656D2}" srcOrd="0" destOrd="1" presId="urn:microsoft.com/office/officeart/2005/8/layout/chevron2"/>
    <dgm:cxn modelId="{A62BEBE6-0CD4-4B82-AA57-D4DF4683B322}" srcId="{D25E064D-91F5-48C3-9AE8-74178C9B59E1}" destId="{2A9939DB-F02C-4463-8529-EC3B3BE953EA}" srcOrd="0" destOrd="0" parTransId="{9CD46377-3EE2-42AF-9659-FE3F2FF327C1}" sibTransId="{16D0CC0B-D02A-4364-9891-F99AD9B0A603}"/>
    <dgm:cxn modelId="{9B09671F-DCFB-44DD-A534-960AE55CC9C3}" type="presOf" srcId="{E2162A7D-93BF-4CA2-BE77-96100381CD07}" destId="{8DA37348-535A-43FD-809D-C66E1764289C}" srcOrd="0" destOrd="0" presId="urn:microsoft.com/office/officeart/2005/8/layout/chevron2"/>
    <dgm:cxn modelId="{F330E385-97E4-47EE-B3CB-FC69295E15BD}" type="presOf" srcId="{4A2331F9-58DC-4837-A506-17416EA43189}" destId="{EAA2263E-3348-40AE-80AC-1A6142E230E9}" srcOrd="0" destOrd="0" presId="urn:microsoft.com/office/officeart/2005/8/layout/chevron2"/>
    <dgm:cxn modelId="{8D2E6A37-8919-4D6D-B18F-9BE0AE0EDFD8}" srcId="{5D69D032-3E72-420A-991B-A032A647DFFB}" destId="{4A2331F9-58DC-4837-A506-17416EA43189}" srcOrd="1" destOrd="0" parTransId="{2EF28751-DC40-4434-BF4B-FE76344D232B}" sibTransId="{9D0E3415-F39D-4209-B845-B73719862BA1}"/>
    <dgm:cxn modelId="{5B37A9E2-04E5-47B6-A2D8-37DFE0D7ECB1}" type="presOf" srcId="{7F58166C-94D3-4912-BC42-912AD81C3CA1}" destId="{CBD838AD-30D8-4AF5-864D-E8D4F6CE27E4}" srcOrd="0" destOrd="1" presId="urn:microsoft.com/office/officeart/2005/8/layout/chevron2"/>
    <dgm:cxn modelId="{1AF18A59-D149-4160-9136-072F02D12F59}" srcId="{4A2331F9-58DC-4837-A506-17416EA43189}" destId="{7F58166C-94D3-4912-BC42-912AD81C3CA1}" srcOrd="1" destOrd="0" parTransId="{BAC5614B-97D0-4DAA-9830-220C5560E3B9}" sibTransId="{B00A5873-37D7-429F-967B-F578A9D57890}"/>
    <dgm:cxn modelId="{4CCD55EC-730A-4B94-9402-81B9A9E86938}" srcId="{5D69D032-3E72-420A-991B-A032A647DFFB}" destId="{D25E064D-91F5-48C3-9AE8-74178C9B59E1}" srcOrd="0" destOrd="0" parTransId="{D244E0AD-8E3C-46A6-A657-404561CC672A}" sibTransId="{BE308E23-F89D-4EBA-AC15-80DC8E6CB8E6}"/>
    <dgm:cxn modelId="{59DC8BBB-74EB-445A-833B-5400D00B2738}" type="presOf" srcId="{9CB71767-7D5B-44AF-9DD4-C417A64CE075}" destId="{CBD838AD-30D8-4AF5-864D-E8D4F6CE27E4}" srcOrd="0" destOrd="0" presId="urn:microsoft.com/office/officeart/2005/8/layout/chevron2"/>
    <dgm:cxn modelId="{729F575F-77CB-4E9E-B0D6-8155C54EFA01}" srcId="{9E735F2D-5E59-4573-84F6-88BFA5FABFE7}" destId="{B87E1B7C-69F5-4BED-B61D-31F6DBDA5D0C}" srcOrd="1" destOrd="0" parTransId="{B6345ADF-CD4A-4C0C-8FFF-3D5F6B17DFE4}" sibTransId="{180D9E23-1E72-49F7-90A4-4DAA753CEF21}"/>
    <dgm:cxn modelId="{F00D05C7-DAF2-4E41-997C-2A5C9DDDCA60}" type="presParOf" srcId="{427B6FA5-43F8-46F2-B707-873999D51627}" destId="{3AB4435F-02A9-4654-B2DD-39C2D9D7794A}" srcOrd="0" destOrd="0" presId="urn:microsoft.com/office/officeart/2005/8/layout/chevron2"/>
    <dgm:cxn modelId="{57DDF300-52CC-4C92-B6B6-DA4E681684F1}" type="presParOf" srcId="{3AB4435F-02A9-4654-B2DD-39C2D9D7794A}" destId="{EB0FCC0E-C902-456B-93BF-4B1D34F5377A}" srcOrd="0" destOrd="0" presId="urn:microsoft.com/office/officeart/2005/8/layout/chevron2"/>
    <dgm:cxn modelId="{8B7BA37B-DD39-4B76-9186-C9BD101523DC}" type="presParOf" srcId="{3AB4435F-02A9-4654-B2DD-39C2D9D7794A}" destId="{3B603596-6089-48E3-88EE-7F1ED41656D2}" srcOrd="1" destOrd="0" presId="urn:microsoft.com/office/officeart/2005/8/layout/chevron2"/>
    <dgm:cxn modelId="{29B61C4F-3FB3-46AD-A7C1-E58EAAED1C81}" type="presParOf" srcId="{427B6FA5-43F8-46F2-B707-873999D51627}" destId="{7FC7BA26-C0DB-48AA-9DC0-4523B5D3B320}" srcOrd="1" destOrd="0" presId="urn:microsoft.com/office/officeart/2005/8/layout/chevron2"/>
    <dgm:cxn modelId="{D7CE44D6-11BF-43F2-B163-A7F420EDE372}" type="presParOf" srcId="{427B6FA5-43F8-46F2-B707-873999D51627}" destId="{97C8E8EB-B60D-45D7-9B8A-CD551406230B}" srcOrd="2" destOrd="0" presId="urn:microsoft.com/office/officeart/2005/8/layout/chevron2"/>
    <dgm:cxn modelId="{5CDB0CB2-6FB4-42B8-B3BE-E4C80CB432A0}" type="presParOf" srcId="{97C8E8EB-B60D-45D7-9B8A-CD551406230B}" destId="{EAA2263E-3348-40AE-80AC-1A6142E230E9}" srcOrd="0" destOrd="0" presId="urn:microsoft.com/office/officeart/2005/8/layout/chevron2"/>
    <dgm:cxn modelId="{D5B80FD1-CB5F-4EC0-A05B-2CCC445E0977}" type="presParOf" srcId="{97C8E8EB-B60D-45D7-9B8A-CD551406230B}" destId="{CBD838AD-30D8-4AF5-864D-E8D4F6CE27E4}" srcOrd="1" destOrd="0" presId="urn:microsoft.com/office/officeart/2005/8/layout/chevron2"/>
    <dgm:cxn modelId="{7B32EF80-02BE-4E65-832B-92F8150B3728}" type="presParOf" srcId="{427B6FA5-43F8-46F2-B707-873999D51627}" destId="{A6931BAA-2370-4A69-A3A8-453CD9CDE420}" srcOrd="3" destOrd="0" presId="urn:microsoft.com/office/officeart/2005/8/layout/chevron2"/>
    <dgm:cxn modelId="{6827BA15-2874-4F50-9827-A9B1737D1864}" type="presParOf" srcId="{427B6FA5-43F8-46F2-B707-873999D51627}" destId="{888B7023-6511-4653-B157-0C99B51D2087}" srcOrd="4" destOrd="0" presId="urn:microsoft.com/office/officeart/2005/8/layout/chevron2"/>
    <dgm:cxn modelId="{2204F23B-7E5A-4C7F-A30B-A6341645864B}" type="presParOf" srcId="{888B7023-6511-4653-B157-0C99B51D2087}" destId="{A4F6A902-2B69-4E2B-9F45-738FF7AA5260}" srcOrd="0" destOrd="0" presId="urn:microsoft.com/office/officeart/2005/8/layout/chevron2"/>
    <dgm:cxn modelId="{484550FC-9BAE-434A-9505-7EBBA8F3ED49}" type="presParOf" srcId="{888B7023-6511-4653-B157-0C99B51D2087}" destId="{8DA37348-535A-43FD-809D-C66E176428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CDE8E-4C56-40D6-ABA4-66BBAC7A5355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EAF9D9-804C-4E14-9BD6-1CE80F44AE1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学校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F25E0-26AF-4051-A789-92336503B0FE}" type="parTrans" cxnId="{845B6863-46F1-48E7-A974-F8CA2FEF4DA4}">
      <dgm:prSet/>
      <dgm:spPr/>
      <dgm:t>
        <a:bodyPr/>
        <a:lstStyle/>
        <a:p>
          <a:endParaRPr lang="zh-CN" altLang="en-US"/>
        </a:p>
      </dgm:t>
    </dgm:pt>
    <dgm:pt modelId="{072D516B-4450-4F82-8F9F-13A5D17C85D5}" type="sibTrans" cxnId="{845B6863-46F1-48E7-A974-F8CA2FEF4DA4}">
      <dgm:prSet/>
      <dgm:spPr/>
      <dgm:t>
        <a:bodyPr/>
        <a:lstStyle/>
        <a:p>
          <a:endParaRPr lang="zh-CN" altLang="en-US"/>
        </a:p>
      </dgm:t>
    </dgm:pt>
    <dgm:pt modelId="{CC7F68DD-A69B-4591-9B85-1516D98C61D0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B03853-90CA-428A-B548-A62F111447E7}" type="parTrans" cxnId="{81766B6C-D045-4D2E-A2D3-9803602AAE17}">
      <dgm:prSet/>
      <dgm:spPr/>
      <dgm:t>
        <a:bodyPr/>
        <a:lstStyle/>
        <a:p>
          <a:endParaRPr lang="zh-CN" altLang="en-US"/>
        </a:p>
      </dgm:t>
    </dgm:pt>
    <dgm:pt modelId="{67E6FA23-9FBC-4CFD-8D06-21C47E2C414D}" type="sibTrans" cxnId="{81766B6C-D045-4D2E-A2D3-9803602AAE17}">
      <dgm:prSet/>
      <dgm:spPr/>
      <dgm:t>
        <a:bodyPr/>
        <a:lstStyle/>
        <a:p>
          <a:endParaRPr lang="zh-CN" altLang="en-US"/>
        </a:p>
      </dgm:t>
    </dgm:pt>
    <dgm:pt modelId="{5FDE5666-8ABB-4D58-A891-A975532D4589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领域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0710A1-93F4-4D0A-9FAF-5C41EAA314FF}" type="parTrans" cxnId="{5C673C10-D834-4D46-A76F-7373384C36B0}">
      <dgm:prSet/>
      <dgm:spPr/>
      <dgm:t>
        <a:bodyPr/>
        <a:lstStyle/>
        <a:p>
          <a:endParaRPr lang="zh-CN" altLang="en-US"/>
        </a:p>
      </dgm:t>
    </dgm:pt>
    <dgm:pt modelId="{D2063A99-5103-44FA-8FF8-ECEC61EF515A}" type="sibTrans" cxnId="{5C673C10-D834-4D46-A76F-7373384C36B0}">
      <dgm:prSet/>
      <dgm:spPr/>
      <dgm:t>
        <a:bodyPr/>
        <a:lstStyle/>
        <a:p>
          <a:endParaRPr lang="zh-CN" altLang="en-US"/>
        </a:p>
      </dgm:t>
    </dgm:pt>
    <dgm:pt modelId="{C4C40D7C-E7FC-491A-B884-14961241E7D5}">
      <dgm:prSet phldrT="[文本]"/>
      <dgm:spPr/>
      <dgm:t>
        <a:bodyPr/>
        <a:lstStyle/>
        <a:p>
          <a:r>
            <a:rPr lang="en-US" altLang="zh-CN" b="1" dirty="0" smtClean="0"/>
            <a:t>Average Count</a:t>
          </a:r>
          <a:endParaRPr lang="zh-CN" altLang="en-US" b="1" dirty="0"/>
        </a:p>
      </dgm:t>
    </dgm:pt>
    <dgm:pt modelId="{369B3302-C296-443F-9E63-F35AC44B1680}" type="parTrans" cxnId="{49BC9EEC-6534-4E11-96DD-3A33C5222326}">
      <dgm:prSet/>
      <dgm:spPr/>
      <dgm:t>
        <a:bodyPr/>
        <a:lstStyle/>
        <a:p>
          <a:endParaRPr lang="zh-CN" altLang="en-US"/>
        </a:p>
      </dgm:t>
    </dgm:pt>
    <dgm:pt modelId="{C0AC9B8F-3ACA-4484-ABB4-4D5E1BCF6D1D}" type="sibTrans" cxnId="{49BC9EEC-6534-4E11-96DD-3A33C5222326}">
      <dgm:prSet/>
      <dgm:spPr/>
      <dgm:t>
        <a:bodyPr/>
        <a:lstStyle/>
        <a:p>
          <a:endParaRPr lang="zh-CN" altLang="en-US"/>
        </a:p>
      </dgm:t>
    </dgm:pt>
    <dgm:pt modelId="{DF98ACFD-2379-4590-9E9D-CAD9922619D4}" type="pres">
      <dgm:prSet presAssocID="{E2DCDE8E-4C56-40D6-ABA4-66BBAC7A5355}" presName="matrix" presStyleCnt="0">
        <dgm:presLayoutVars>
          <dgm:chMax val="1"/>
          <dgm:dir/>
          <dgm:resizeHandles val="exact"/>
        </dgm:presLayoutVars>
      </dgm:prSet>
      <dgm:spPr/>
    </dgm:pt>
    <dgm:pt modelId="{A23B8F23-B52C-4FCB-A30E-D86AB69A9022}" type="pres">
      <dgm:prSet presAssocID="{E2DCDE8E-4C56-40D6-ABA4-66BBAC7A5355}" presName="diamond" presStyleLbl="bgShp" presStyleIdx="0" presStyleCnt="1"/>
      <dgm:spPr/>
    </dgm:pt>
    <dgm:pt modelId="{1347A1DC-8C88-44CA-BF9B-B5CE4F8C0A38}" type="pres">
      <dgm:prSet presAssocID="{E2DCDE8E-4C56-40D6-ABA4-66BBAC7A53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0EAC6C7-DC2A-4A07-BB9B-5F924070EAC2}" type="pres">
      <dgm:prSet presAssocID="{E2DCDE8E-4C56-40D6-ABA4-66BBAC7A53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74522A6-2D0E-4D9D-BAF4-36480A0DBBB2}" type="pres">
      <dgm:prSet presAssocID="{E2DCDE8E-4C56-40D6-ABA4-66BBAC7A53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360795A-141E-43CF-96EC-9468D54BFC68}" type="pres">
      <dgm:prSet presAssocID="{E2DCDE8E-4C56-40D6-ABA4-66BBAC7A53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1C518F-EF49-4DFF-ADC4-CF1D0B494EE5}" type="presOf" srcId="{2AEAF9D9-804C-4E14-9BD6-1CE80F44AE1B}" destId="{1347A1DC-8C88-44CA-BF9B-B5CE4F8C0A38}" srcOrd="0" destOrd="0" presId="urn:microsoft.com/office/officeart/2005/8/layout/matrix3"/>
    <dgm:cxn modelId="{49BC9EEC-6534-4E11-96DD-3A33C5222326}" srcId="{E2DCDE8E-4C56-40D6-ABA4-66BBAC7A5355}" destId="{C4C40D7C-E7FC-491A-B884-14961241E7D5}" srcOrd="3" destOrd="0" parTransId="{369B3302-C296-443F-9E63-F35AC44B1680}" sibTransId="{C0AC9B8F-3ACA-4484-ABB4-4D5E1BCF6D1D}"/>
    <dgm:cxn modelId="{5C673C10-D834-4D46-A76F-7373384C36B0}" srcId="{E2DCDE8E-4C56-40D6-ABA4-66BBAC7A5355}" destId="{5FDE5666-8ABB-4D58-A891-A975532D4589}" srcOrd="2" destOrd="0" parTransId="{A70710A1-93F4-4D0A-9FAF-5C41EAA314FF}" sibTransId="{D2063A99-5103-44FA-8FF8-ECEC61EF515A}"/>
    <dgm:cxn modelId="{5D7F6333-C3DA-4582-9071-95CD3A617143}" type="presOf" srcId="{E2DCDE8E-4C56-40D6-ABA4-66BBAC7A5355}" destId="{DF98ACFD-2379-4590-9E9D-CAD9922619D4}" srcOrd="0" destOrd="0" presId="urn:microsoft.com/office/officeart/2005/8/layout/matrix3"/>
    <dgm:cxn modelId="{845B6863-46F1-48E7-A974-F8CA2FEF4DA4}" srcId="{E2DCDE8E-4C56-40D6-ABA4-66BBAC7A5355}" destId="{2AEAF9D9-804C-4E14-9BD6-1CE80F44AE1B}" srcOrd="0" destOrd="0" parTransId="{77CF25E0-26AF-4051-A789-92336503B0FE}" sibTransId="{072D516B-4450-4F82-8F9F-13A5D17C85D5}"/>
    <dgm:cxn modelId="{81766B6C-D045-4D2E-A2D3-9803602AAE17}" srcId="{E2DCDE8E-4C56-40D6-ABA4-66BBAC7A5355}" destId="{CC7F68DD-A69B-4591-9B85-1516D98C61D0}" srcOrd="1" destOrd="0" parTransId="{A6B03853-90CA-428A-B548-A62F111447E7}" sibTransId="{67E6FA23-9FBC-4CFD-8D06-21C47E2C414D}"/>
    <dgm:cxn modelId="{0C02A08A-EF75-42B6-9E35-51275088ED8C}" type="presOf" srcId="{5FDE5666-8ABB-4D58-A891-A975532D4589}" destId="{274522A6-2D0E-4D9D-BAF4-36480A0DBBB2}" srcOrd="0" destOrd="0" presId="urn:microsoft.com/office/officeart/2005/8/layout/matrix3"/>
    <dgm:cxn modelId="{B848D60D-13B9-4B72-A515-9D53AF065857}" type="presOf" srcId="{C4C40D7C-E7FC-491A-B884-14961241E7D5}" destId="{9360795A-141E-43CF-96EC-9468D54BFC68}" srcOrd="0" destOrd="0" presId="urn:microsoft.com/office/officeart/2005/8/layout/matrix3"/>
    <dgm:cxn modelId="{CF674F19-7A31-4A1C-A741-D34E188BF292}" type="presOf" srcId="{CC7F68DD-A69B-4591-9B85-1516D98C61D0}" destId="{F0EAC6C7-DC2A-4A07-BB9B-5F924070EAC2}" srcOrd="0" destOrd="0" presId="urn:microsoft.com/office/officeart/2005/8/layout/matrix3"/>
    <dgm:cxn modelId="{F4B06E82-6C38-4CEE-9936-2B748A78266F}" type="presParOf" srcId="{DF98ACFD-2379-4590-9E9D-CAD9922619D4}" destId="{A23B8F23-B52C-4FCB-A30E-D86AB69A9022}" srcOrd="0" destOrd="0" presId="urn:microsoft.com/office/officeart/2005/8/layout/matrix3"/>
    <dgm:cxn modelId="{6F83B745-E613-41AE-BCD3-8F295B2E3030}" type="presParOf" srcId="{DF98ACFD-2379-4590-9E9D-CAD9922619D4}" destId="{1347A1DC-8C88-44CA-BF9B-B5CE4F8C0A38}" srcOrd="1" destOrd="0" presId="urn:microsoft.com/office/officeart/2005/8/layout/matrix3"/>
    <dgm:cxn modelId="{94A66C92-C7D5-4FED-9B4D-0D8B6F99D24E}" type="presParOf" srcId="{DF98ACFD-2379-4590-9E9D-CAD9922619D4}" destId="{F0EAC6C7-DC2A-4A07-BB9B-5F924070EAC2}" srcOrd="2" destOrd="0" presId="urn:microsoft.com/office/officeart/2005/8/layout/matrix3"/>
    <dgm:cxn modelId="{D4683F4E-FB33-41C6-843E-7340EC5B52B9}" type="presParOf" srcId="{DF98ACFD-2379-4590-9E9D-CAD9922619D4}" destId="{274522A6-2D0E-4D9D-BAF4-36480A0DBBB2}" srcOrd="3" destOrd="0" presId="urn:microsoft.com/office/officeart/2005/8/layout/matrix3"/>
    <dgm:cxn modelId="{62DE6B67-DC5B-4334-B4AB-9DA98A3B30D0}" type="presParOf" srcId="{DF98ACFD-2379-4590-9E9D-CAD9922619D4}" destId="{9360795A-141E-43CF-96EC-9468D54BFC6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99DDC4-615C-49EB-B80A-2291B434444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0253CA-827E-4C26-B007-F4195AAD5CF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各州各会议总论文数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DB9816-79A3-4DBF-96C5-3A8433911674}" type="parTrans" cxnId="{4E706415-836C-4FD3-AF3C-91455B90B225}">
      <dgm:prSet/>
      <dgm:spPr/>
      <dgm:t>
        <a:bodyPr/>
        <a:lstStyle/>
        <a:p>
          <a:endParaRPr lang="zh-CN" altLang="en-US"/>
        </a:p>
      </dgm:t>
    </dgm:pt>
    <dgm:pt modelId="{A3B5CC8E-ED3D-455B-B59B-E456B5B427A9}" type="sibTrans" cxnId="{4E706415-836C-4FD3-AF3C-91455B90B225}">
      <dgm:prSet/>
      <dgm:spPr/>
      <dgm:t>
        <a:bodyPr/>
        <a:lstStyle/>
        <a:p>
          <a:endParaRPr lang="zh-CN" altLang="en-US"/>
        </a:p>
      </dgm:t>
    </dgm:pt>
    <dgm:pt modelId="{9D2E098B-DFA4-4E6D-B9F8-7C36BDFE37F2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各年份会议总论文数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C77BAF-289B-4C4D-A9B5-4D8E9998D6B5}" type="parTrans" cxnId="{632D9463-30F2-4CD3-A7F1-8D0CD6E02DA2}">
      <dgm:prSet/>
      <dgm:spPr/>
      <dgm:t>
        <a:bodyPr/>
        <a:lstStyle/>
        <a:p>
          <a:endParaRPr lang="zh-CN" altLang="en-US"/>
        </a:p>
      </dgm:t>
    </dgm:pt>
    <dgm:pt modelId="{472721AD-1770-4F50-8EE9-57EB8A130D3A}" type="sibTrans" cxnId="{632D9463-30F2-4CD3-A7F1-8D0CD6E02DA2}">
      <dgm:prSet/>
      <dgm:spPr/>
      <dgm:t>
        <a:bodyPr/>
        <a:lstStyle/>
        <a:p>
          <a:endParaRPr lang="zh-CN" altLang="en-US"/>
        </a:p>
      </dgm:t>
    </dgm:pt>
    <dgm:pt modelId="{C9E25C1E-9D70-4EB9-8C0D-F893D095744D}" type="pres">
      <dgm:prSet presAssocID="{BF99DDC4-615C-49EB-B80A-2291B434444A}" presName="compositeShape" presStyleCnt="0">
        <dgm:presLayoutVars>
          <dgm:chMax val="2"/>
          <dgm:dir/>
          <dgm:resizeHandles val="exact"/>
        </dgm:presLayoutVars>
      </dgm:prSet>
      <dgm:spPr/>
    </dgm:pt>
    <dgm:pt modelId="{ED066285-AF97-4A9F-A2D5-0F18340F85AF}" type="pres">
      <dgm:prSet presAssocID="{BF99DDC4-615C-49EB-B80A-2291B434444A}" presName="divider" presStyleLbl="fgShp" presStyleIdx="0" presStyleCnt="1"/>
      <dgm:spPr/>
    </dgm:pt>
    <dgm:pt modelId="{04039310-80FC-440D-897D-D9FCB29B8954}" type="pres">
      <dgm:prSet presAssocID="{7C0253CA-827E-4C26-B007-F4195AAD5CF0}" presName="downArrow" presStyleLbl="node1" presStyleIdx="0" presStyleCnt="2"/>
      <dgm:spPr>
        <a:solidFill>
          <a:schemeClr val="accent1">
            <a:lumMod val="20000"/>
            <a:lumOff val="80000"/>
          </a:schemeClr>
        </a:solidFill>
      </dgm:spPr>
    </dgm:pt>
    <dgm:pt modelId="{A1B89A44-F97A-4DA4-8219-95128E7D1CC4}" type="pres">
      <dgm:prSet presAssocID="{7C0253CA-827E-4C26-B007-F4195AAD5CF0}" presName="downArrowText" presStyleLbl="revTx" presStyleIdx="0" presStyleCnt="2" custScaleX="132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DAC2E-7BAB-49B1-B833-D31DD8BCD795}" type="pres">
      <dgm:prSet presAssocID="{9D2E098B-DFA4-4E6D-B9F8-7C36BDFE37F2}" presName="upArrow" presStyleLbl="node1" presStyleIdx="1" presStyleCnt="2"/>
      <dgm:spPr>
        <a:solidFill>
          <a:schemeClr val="accent1">
            <a:lumMod val="20000"/>
            <a:lumOff val="80000"/>
          </a:schemeClr>
        </a:solidFill>
      </dgm:spPr>
    </dgm:pt>
    <dgm:pt modelId="{8B12FC7C-E08B-4445-BB0C-0BFB1CC18AEE}" type="pres">
      <dgm:prSet presAssocID="{9D2E098B-DFA4-4E6D-B9F8-7C36BDFE37F2}" presName="upArrowText" presStyleLbl="revTx" presStyleIdx="1" presStyleCnt="2" custScaleX="1493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7BA18E-C997-4D39-B0C6-7CBA77F8F686}" type="presOf" srcId="{BF99DDC4-615C-49EB-B80A-2291B434444A}" destId="{C9E25C1E-9D70-4EB9-8C0D-F893D095744D}" srcOrd="0" destOrd="0" presId="urn:microsoft.com/office/officeart/2005/8/layout/arrow3"/>
    <dgm:cxn modelId="{4E706415-836C-4FD3-AF3C-91455B90B225}" srcId="{BF99DDC4-615C-49EB-B80A-2291B434444A}" destId="{7C0253CA-827E-4C26-B007-F4195AAD5CF0}" srcOrd="0" destOrd="0" parTransId="{63DB9816-79A3-4DBF-96C5-3A8433911674}" sibTransId="{A3B5CC8E-ED3D-455B-B59B-E456B5B427A9}"/>
    <dgm:cxn modelId="{632D9463-30F2-4CD3-A7F1-8D0CD6E02DA2}" srcId="{BF99DDC4-615C-49EB-B80A-2291B434444A}" destId="{9D2E098B-DFA4-4E6D-B9F8-7C36BDFE37F2}" srcOrd="1" destOrd="0" parTransId="{5FC77BAF-289B-4C4D-A9B5-4D8E9998D6B5}" sibTransId="{472721AD-1770-4F50-8EE9-57EB8A130D3A}"/>
    <dgm:cxn modelId="{976FF5FF-F434-409D-940B-CB9EB7EF2C11}" type="presOf" srcId="{7C0253CA-827E-4C26-B007-F4195AAD5CF0}" destId="{A1B89A44-F97A-4DA4-8219-95128E7D1CC4}" srcOrd="0" destOrd="0" presId="urn:microsoft.com/office/officeart/2005/8/layout/arrow3"/>
    <dgm:cxn modelId="{4F23A1AC-7595-4903-BFEB-F52EE4701A68}" type="presOf" srcId="{9D2E098B-DFA4-4E6D-B9F8-7C36BDFE37F2}" destId="{8B12FC7C-E08B-4445-BB0C-0BFB1CC18AEE}" srcOrd="0" destOrd="0" presId="urn:microsoft.com/office/officeart/2005/8/layout/arrow3"/>
    <dgm:cxn modelId="{97617845-F78B-4EA7-8193-ABC5E274AE93}" type="presParOf" srcId="{C9E25C1E-9D70-4EB9-8C0D-F893D095744D}" destId="{ED066285-AF97-4A9F-A2D5-0F18340F85AF}" srcOrd="0" destOrd="0" presId="urn:microsoft.com/office/officeart/2005/8/layout/arrow3"/>
    <dgm:cxn modelId="{5EF1B895-356C-4368-A8FA-BF1078A349EF}" type="presParOf" srcId="{C9E25C1E-9D70-4EB9-8C0D-F893D095744D}" destId="{04039310-80FC-440D-897D-D9FCB29B8954}" srcOrd="1" destOrd="0" presId="urn:microsoft.com/office/officeart/2005/8/layout/arrow3"/>
    <dgm:cxn modelId="{0345CE4D-C5BD-4033-95D9-75F2B13F234A}" type="presParOf" srcId="{C9E25C1E-9D70-4EB9-8C0D-F893D095744D}" destId="{A1B89A44-F97A-4DA4-8219-95128E7D1CC4}" srcOrd="2" destOrd="0" presId="urn:microsoft.com/office/officeart/2005/8/layout/arrow3"/>
    <dgm:cxn modelId="{E91F2EAE-E999-4930-838B-4A9771400797}" type="presParOf" srcId="{C9E25C1E-9D70-4EB9-8C0D-F893D095744D}" destId="{3D3DAC2E-7BAB-49B1-B833-D31DD8BCD795}" srcOrd="3" destOrd="0" presId="urn:microsoft.com/office/officeart/2005/8/layout/arrow3"/>
    <dgm:cxn modelId="{C5EAD572-4BD9-4DBB-BA80-BC485BE26678}" type="presParOf" srcId="{C9E25C1E-9D70-4EB9-8C0D-F893D095744D}" destId="{8B12FC7C-E08B-4445-BB0C-0BFB1CC18AE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98450B70-D18C-4E1D-97E9-FA8BA06091D9}">
      <dgm:prSet phldrT="[Text]" custT="1"/>
      <dgm:spPr/>
      <dgm:t>
        <a:bodyPr rtlCol="0"/>
        <a:lstStyle/>
        <a:p>
          <a:pPr rtl="0"/>
          <a:r>
            <a: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目标一</a:t>
          </a:r>
          <a:endParaRPr 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476BBDE-A636-40EE-8272-09D0B7700854}" type="sibTrans" cxnId="{E5063A27-7015-42DC-B1DA-489D94936D4B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1B61D4D-7B51-471F-A0A6-E55A5EC41A8E}">
      <dgm:prSet phldrT="[Text]" custT="1"/>
      <dgm:spPr/>
      <dgm:t>
        <a:bodyPr rtlCol="0"/>
        <a:lstStyle/>
        <a:p>
          <a:pPr rtl="0"/>
          <a:r>
            <a:rPr lang="zh-CN" altLang="en-US" sz="18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折线图</a:t>
          </a:r>
          <a:endParaRPr lang="zh-cn" sz="18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F762C5C-6E64-4A25-ACCC-7257C2D7624F}" type="sibTrans" cxnId="{EE0A8727-A6A5-4A4A-8E84-2B46A6195433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20117B0-FCD8-4927-B2D0-4FE779DC2A9B}">
      <dgm:prSet phldrT="[Text]" custT="1"/>
      <dgm:spPr/>
      <dgm:t>
        <a:bodyPr rtlCol="0"/>
        <a:lstStyle/>
        <a:p>
          <a:pPr rtl="0"/>
          <a:r>
            <a: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目标二</a:t>
          </a:r>
          <a:endParaRPr 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C4C127-0365-4ABF-A0E4-A1536DE07080}" type="sibTrans" cxnId="{616F7DC2-8C47-419A-9301-3002DA2ECB22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55827E2-CE07-427C-839C-BE2E51FCDBB8}">
      <dgm:prSet phldrT="[Text]" custT="1"/>
      <dgm:spPr/>
      <dgm:t>
        <a:bodyPr rtlCol="0"/>
        <a:lstStyle/>
        <a:p>
          <a:pPr rtl="0"/>
          <a:r>
            <a:rPr lang="zh-CN" altLang="en-US" sz="18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地图</a:t>
          </a:r>
          <a:endParaRPr lang="zh-cn" sz="18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2B85B52-EEDB-48AC-9998-BE0D123F7FE8}" type="sibTrans" cxnId="{57307241-4596-4C81-AEDD-3103B1A40EE5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D636056-30D8-4434-99F7-E38A6E2B8161}">
      <dgm:prSet phldrT="[Text]" custT="1"/>
      <dgm:spPr/>
      <dgm:t>
        <a:bodyPr rtlCol="0"/>
        <a:lstStyle/>
        <a:p>
          <a:pPr rtl="0"/>
          <a:r>
            <a: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目标三</a:t>
          </a:r>
          <a:endParaRPr 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9834D85-C3E6-4A35-9EB5-194ABE6020BC}" type="sibTrans" cxnId="{509F2F7C-8BDB-46E3-A012-91E3DFD74DC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B73341C-FA6D-4FF7-B456-80B171416073}">
      <dgm:prSet phldrT="[Text]" custT="1"/>
      <dgm:spPr/>
      <dgm:t>
        <a:bodyPr rtlCol="0"/>
        <a:lstStyle/>
        <a:p>
          <a:pPr rtl="0"/>
          <a:r>
            <a:rPr lang="zh-CN" altLang="en-US" sz="18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雷达图</a:t>
          </a:r>
          <a:endParaRPr lang="zh-cn" sz="18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C5935E1-BAE2-4D91-8B68-D10D7258F065}" type="parTrans" cxnId="{6C0BB095-DBF9-4112-9471-CA1181FC05C4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0586EBB-0B75-4D86-AC0E-E8B7B8946A17}" type="sibTrans" cxnId="{6C0BB095-DBF9-4112-9471-CA1181FC05C4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791C0EA-2A16-4B79-AE66-267F4C96876D}">
      <dgm:prSet phldrT="[Text]" custT="1"/>
      <dgm:spPr/>
      <dgm:t>
        <a:bodyPr rtlCol="0"/>
        <a:lstStyle/>
        <a:p>
          <a:pPr rtl="0"/>
          <a:r>
            <a:rPr lang="zh-CN" altLang="en-US" sz="18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折线图</a:t>
          </a:r>
          <a:endParaRPr lang="zh-cn" sz="18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1AE5850-1421-4D2B-9EDB-A11AC19873DC}" type="parTrans" cxnId="{6CCAD765-FAAF-43CB-B066-63D48E3ACEB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6EC0DB1-165D-4E4E-A44A-0C2D946F2E51}" type="sibTrans" cxnId="{6CCAD765-FAAF-43CB-B066-63D48E3ACEB0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D8A950D-CB93-46AC-82D2-FFFA2C0B3683}">
      <dgm:prSet phldrT="[Text]" custT="1"/>
      <dgm:spPr/>
      <dgm:t>
        <a:bodyPr rtlCol="0"/>
        <a:lstStyle/>
        <a:p>
          <a:pPr rtl="0"/>
          <a:r>
            <a:rPr lang="zh-CN" altLang="en-US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层次结构图</a:t>
          </a:r>
          <a:endParaRPr lang="zh-cn" sz="16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FF739A41-6DE5-4A72-94BC-95D515C9C9B1}" type="parTrans" cxnId="{234D1E25-BC21-44AA-9FEE-465D76EA2B5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1449449-8943-4FAE-BD79-065C2CB3A200}" type="sibTrans" cxnId="{234D1E25-BC21-44AA-9FEE-465D76EA2B5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C3B9708-46C6-4CCC-86F7-E36EE58C4168}">
      <dgm:prSet phldrT="[Text]" custT="1"/>
      <dgm:spPr/>
      <dgm:t>
        <a:bodyPr rtlCol="0"/>
        <a:lstStyle/>
        <a:p>
          <a:pPr rtl="0"/>
          <a:r>
            <a:rPr lang="zh-CN" altLang="en-US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力学图</a:t>
          </a:r>
          <a:endParaRPr lang="zh-cn" sz="16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E492F9D-A193-492E-9254-80CD8A77E526}" type="parTrans" cxnId="{8C457B2F-DB5F-4EEC-B21C-822437760BB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9444911-0E6B-4113-8FC1-5B15A09EC2B9}" type="sibTrans" cxnId="{8C457B2F-DB5F-4EEC-B21C-822437760BBA}">
      <dgm:prSet/>
      <dgm:spPr/>
      <dgm:t>
        <a:bodyPr rtlCol="0"/>
        <a:lstStyle/>
        <a:p>
          <a:pPr rtl="0"/>
          <a:endParaRPr lang="en-US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DC6C6-463E-44E5-A737-2C9DAC15B3C1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234D1E25-BC21-44AA-9FEE-465D76EA2B5A}" srcId="{0D636056-30D8-4434-99F7-E38A6E2B8161}" destId="{BD8A950D-CB93-46AC-82D2-FFFA2C0B3683}" srcOrd="0" destOrd="0" parTransId="{FF739A41-6DE5-4A72-94BC-95D515C9C9B1}" sibTransId="{A1449449-8943-4FAE-BD79-065C2CB3A200}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11E89A27-31F7-41AE-8C82-3D03C749A027}" type="presOf" srcId="{0D636056-30D8-4434-99F7-E38A6E2B8161}" destId="{AE7ECB50-F4B1-47FD-BE6E-79C06FC25BB6}" srcOrd="0" destOrd="0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2C3E549D-843A-4232-AA64-BB617830FE79}" type="presOf" srcId="{BD8A950D-CB93-46AC-82D2-FFFA2C0B3683}" destId="{4B5DC6C6-463E-44E5-A737-2C9DAC15B3C1}" srcOrd="0" destOrd="0" presId="urn:microsoft.com/office/officeart/2005/8/layout/StepDownProcess"/>
    <dgm:cxn modelId="{460D234D-E1AC-4E31-B776-E7D0E8CB85AA}" type="presOf" srcId="{255827E2-CE07-427C-839C-BE2E51FCDBB8}" destId="{5812CCDB-7FE7-42D3-9D84-BC2F375234DF}" srcOrd="0" destOrd="0" presId="urn:microsoft.com/office/officeart/2005/8/layout/StepDownProcess"/>
    <dgm:cxn modelId="{F0B3DAC1-9EC4-46B2-B000-78412E8527A2}" type="presOf" srcId="{3791C0EA-2A16-4B79-AE66-267F4C96876D}" destId="{5812CCDB-7FE7-42D3-9D84-BC2F375234DF}" srcOrd="0" destOrd="1" presId="urn:microsoft.com/office/officeart/2005/8/layout/StepDownProcess"/>
    <dgm:cxn modelId="{B94FC8CF-21AB-4D15-929F-08C372D820EA}" type="presOf" srcId="{EB73341C-FA6D-4FF7-B456-80B171416073}" destId="{B00BB2B3-43BF-4BBF-B8B9-75901CCFACA5}" srcOrd="0" destOrd="1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E572B2A3-8A34-4E8A-B164-DBC92294F263}" type="presOf" srcId="{C1B61D4D-7B51-471F-A0A6-E55A5EC41A8E}" destId="{B00BB2B3-43BF-4BBF-B8B9-75901CCFACA5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1935F2F0-4117-4564-A6FC-72EB954F2050}" type="presOf" srcId="{F20117B0-FCD8-4927-B2D0-4FE779DC2A9B}" destId="{1D736981-5D82-4672-9205-279958AACFE2}" srcOrd="0" destOrd="0" presId="urn:microsoft.com/office/officeart/2005/8/layout/StepDownProcess"/>
    <dgm:cxn modelId="{470D00CC-0F7E-4A13-8CE0-F14F2C49E263}" type="presOf" srcId="{98450B70-D18C-4E1D-97E9-FA8BA06091D9}" destId="{E2700167-FF4B-4025-A48B-3CB1A8B5F4C4}" srcOrd="0" destOrd="0" presId="urn:microsoft.com/office/officeart/2005/8/layout/StepDownProcess"/>
    <dgm:cxn modelId="{8C457B2F-DB5F-4EEC-B21C-822437760BBA}" srcId="{0D636056-30D8-4434-99F7-E38A6E2B8161}" destId="{2C3B9708-46C6-4CCC-86F7-E36EE58C4168}" srcOrd="1" destOrd="0" parTransId="{DE492F9D-A193-492E-9254-80CD8A77E526}" sibTransId="{D9444911-0E6B-4113-8FC1-5B15A09EC2B9}"/>
    <dgm:cxn modelId="{9491C62E-4606-4303-B12E-A5EE1664A30F}" type="presOf" srcId="{2C3B9708-46C6-4CCC-86F7-E36EE58C4168}" destId="{4B5DC6C6-463E-44E5-A737-2C9DAC15B3C1}" srcOrd="0" destOrd="1" presId="urn:microsoft.com/office/officeart/2005/8/layout/StepDownProcess"/>
    <dgm:cxn modelId="{52CCB673-385F-470F-A54C-0A6A09B2E6DD}" type="presOf" srcId="{A33F4830-5CD4-4C71-985C-0708E9B0BE14}" destId="{08ECF78B-FAD5-4D9C-8E49-B3383B679E74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161FDDC-ADD8-4D98-A699-0A2C25D5FD32}" type="presParOf" srcId="{08ECF78B-FAD5-4D9C-8E49-B3383B679E74}" destId="{CA25F1EE-EBF1-4624-880B-D3BCF13A2F47}" srcOrd="0" destOrd="0" presId="urn:microsoft.com/office/officeart/2005/8/layout/StepDownProcess"/>
    <dgm:cxn modelId="{AE2B249F-3ACA-4049-8404-6571E5B60ED2}" type="presParOf" srcId="{CA25F1EE-EBF1-4624-880B-D3BCF13A2F47}" destId="{1DBDDA96-9BFE-4E8D-B03A-B2FB6EE49E38}" srcOrd="0" destOrd="0" presId="urn:microsoft.com/office/officeart/2005/8/layout/StepDownProcess"/>
    <dgm:cxn modelId="{ED00EEA0-D5AC-44EB-9945-910B8D155F3C}" type="presParOf" srcId="{CA25F1EE-EBF1-4624-880B-D3BCF13A2F47}" destId="{E2700167-FF4B-4025-A48B-3CB1A8B5F4C4}" srcOrd="1" destOrd="0" presId="urn:microsoft.com/office/officeart/2005/8/layout/StepDownProcess"/>
    <dgm:cxn modelId="{CB95705E-7526-439F-AE91-2D62502F85E5}" type="presParOf" srcId="{CA25F1EE-EBF1-4624-880B-D3BCF13A2F47}" destId="{B00BB2B3-43BF-4BBF-B8B9-75901CCFACA5}" srcOrd="2" destOrd="0" presId="urn:microsoft.com/office/officeart/2005/8/layout/StepDownProcess"/>
    <dgm:cxn modelId="{87C436B9-3662-4F59-A1E4-931B0388531E}" type="presParOf" srcId="{08ECF78B-FAD5-4D9C-8E49-B3383B679E74}" destId="{939CB33E-F6DE-4B22-86E1-389888939D48}" srcOrd="1" destOrd="0" presId="urn:microsoft.com/office/officeart/2005/8/layout/StepDownProcess"/>
    <dgm:cxn modelId="{40B42195-D4A3-4DB3-9111-6033F45AE72D}" type="presParOf" srcId="{08ECF78B-FAD5-4D9C-8E49-B3383B679E74}" destId="{0B9F427B-E521-4A0D-A610-47D9D62FF434}" srcOrd="2" destOrd="0" presId="urn:microsoft.com/office/officeart/2005/8/layout/StepDownProcess"/>
    <dgm:cxn modelId="{FA855177-2360-42C2-9472-E5A819CAD31C}" type="presParOf" srcId="{0B9F427B-E521-4A0D-A610-47D9D62FF434}" destId="{CB65E7BF-26FC-4997-A604-64C56983E379}" srcOrd="0" destOrd="0" presId="urn:microsoft.com/office/officeart/2005/8/layout/StepDownProcess"/>
    <dgm:cxn modelId="{B6A6FCBB-CC80-456D-A533-043BA5806CEB}" type="presParOf" srcId="{0B9F427B-E521-4A0D-A610-47D9D62FF434}" destId="{1D736981-5D82-4672-9205-279958AACFE2}" srcOrd="1" destOrd="0" presId="urn:microsoft.com/office/officeart/2005/8/layout/StepDownProcess"/>
    <dgm:cxn modelId="{863599A3-E258-4E08-9D66-4B0ABF4525A1}" type="presParOf" srcId="{0B9F427B-E521-4A0D-A610-47D9D62FF434}" destId="{5812CCDB-7FE7-42D3-9D84-BC2F375234DF}" srcOrd="2" destOrd="0" presId="urn:microsoft.com/office/officeart/2005/8/layout/StepDownProcess"/>
    <dgm:cxn modelId="{01D25D17-C6D3-4038-975B-0E127F27C05D}" type="presParOf" srcId="{08ECF78B-FAD5-4D9C-8E49-B3383B679E74}" destId="{11E7C21B-758A-4A9D-8566-914D35C1B9FC}" srcOrd="3" destOrd="0" presId="urn:microsoft.com/office/officeart/2005/8/layout/StepDownProcess"/>
    <dgm:cxn modelId="{FE7E8931-4E57-4CBA-9E92-801159BA957A}" type="presParOf" srcId="{08ECF78B-FAD5-4D9C-8E49-B3383B679E74}" destId="{27AC4152-3790-436F-BE68-EF7D8416D588}" srcOrd="4" destOrd="0" presId="urn:microsoft.com/office/officeart/2005/8/layout/StepDownProcess"/>
    <dgm:cxn modelId="{D004FD4F-8D70-45E5-B100-EC6573AE203D}" type="presParOf" srcId="{27AC4152-3790-436F-BE68-EF7D8416D588}" destId="{AE7ECB50-F4B1-47FD-BE6E-79C06FC25BB6}" srcOrd="0" destOrd="0" presId="urn:microsoft.com/office/officeart/2005/8/layout/StepDownProcess"/>
    <dgm:cxn modelId="{16D5C8DF-78F1-462C-A678-4C80FE3CECD9}" type="presParOf" srcId="{27AC4152-3790-436F-BE68-EF7D8416D588}" destId="{4B5DC6C6-463E-44E5-A737-2C9DAC15B3C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26607-F066-4FBF-9906-4127B6142B75}">
      <dsp:nvSpPr>
        <dsp:cNvPr id="0" name=""/>
        <dsp:cNvSpPr/>
      </dsp:nvSpPr>
      <dsp:spPr>
        <a:xfrm>
          <a:off x="0" y="1503952"/>
          <a:ext cx="10493422" cy="20052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6CE0F-ED74-4283-B6DD-B84BE24D73AA}">
      <dsp:nvSpPr>
        <dsp:cNvPr id="0" name=""/>
        <dsp:cNvSpPr/>
      </dsp:nvSpPr>
      <dsp:spPr>
        <a:xfrm>
          <a:off x="237" y="0"/>
          <a:ext cx="2188709" cy="200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数据描述</a:t>
          </a:r>
          <a:endParaRPr lang="zh-CN" sz="30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237" y="0"/>
        <a:ext cx="2188709" cy="2005270"/>
      </dsp:txXfrm>
    </dsp:sp>
    <dsp:sp modelId="{ADBC080C-79DB-48B2-848D-77FB6412A1F9}">
      <dsp:nvSpPr>
        <dsp:cNvPr id="0" name=""/>
        <dsp:cNvSpPr/>
      </dsp:nvSpPr>
      <dsp:spPr>
        <a:xfrm>
          <a:off x="843933" y="2255929"/>
          <a:ext cx="501317" cy="501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16A37-BC33-4F89-A0EF-E81B69334D4C}">
      <dsp:nvSpPr>
        <dsp:cNvPr id="0" name=""/>
        <dsp:cNvSpPr/>
      </dsp:nvSpPr>
      <dsp:spPr>
        <a:xfrm>
          <a:off x="2268954" y="3007905"/>
          <a:ext cx="1600144" cy="200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>
              <a:latin typeface="华文中宋" panose="02010600040101010101" pitchFamily="2" charset="-122"/>
              <a:ea typeface="华文中宋" panose="02010600040101010101" pitchFamily="2" charset="-122"/>
            </a:rPr>
            <a:t>可视化目标</a:t>
          </a:r>
          <a:endParaRPr lang="zh-CN" sz="3000" kern="120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2268954" y="3007905"/>
        <a:ext cx="1600144" cy="2005270"/>
      </dsp:txXfrm>
    </dsp:sp>
    <dsp:sp modelId="{47899816-4BD3-40CF-B0B0-3E368C53A892}">
      <dsp:nvSpPr>
        <dsp:cNvPr id="0" name=""/>
        <dsp:cNvSpPr/>
      </dsp:nvSpPr>
      <dsp:spPr>
        <a:xfrm>
          <a:off x="2818367" y="2255929"/>
          <a:ext cx="501317" cy="501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0EBC3-79FC-4C56-A6C4-92CDBCADB760}">
      <dsp:nvSpPr>
        <dsp:cNvPr id="0" name=""/>
        <dsp:cNvSpPr/>
      </dsp:nvSpPr>
      <dsp:spPr>
        <a:xfrm>
          <a:off x="3949106" y="0"/>
          <a:ext cx="1600144" cy="200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>
              <a:latin typeface="华文中宋" panose="02010600040101010101" pitchFamily="2" charset="-122"/>
              <a:ea typeface="华文中宋" panose="02010600040101010101" pitchFamily="2" charset="-122"/>
            </a:rPr>
            <a:t>可视化技术</a:t>
          </a:r>
          <a:endParaRPr lang="zh-CN" sz="3000" kern="120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3949106" y="0"/>
        <a:ext cx="1600144" cy="2005270"/>
      </dsp:txXfrm>
    </dsp:sp>
    <dsp:sp modelId="{3B1259A6-0D23-498A-8B1C-6B9F987A8444}">
      <dsp:nvSpPr>
        <dsp:cNvPr id="0" name=""/>
        <dsp:cNvSpPr/>
      </dsp:nvSpPr>
      <dsp:spPr>
        <a:xfrm>
          <a:off x="4498519" y="2255929"/>
          <a:ext cx="501317" cy="501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8D88D-8698-4C88-B6A7-570B16277C7D}">
      <dsp:nvSpPr>
        <dsp:cNvPr id="0" name=""/>
        <dsp:cNvSpPr/>
      </dsp:nvSpPr>
      <dsp:spPr>
        <a:xfrm>
          <a:off x="5629257" y="3007905"/>
          <a:ext cx="2134432" cy="200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结果展示</a:t>
          </a:r>
          <a:endParaRPr lang="zh-CN" sz="30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5629257" y="3007905"/>
        <a:ext cx="2134432" cy="2005270"/>
      </dsp:txXfrm>
    </dsp:sp>
    <dsp:sp modelId="{8FA1C330-900C-4C59-952E-0C72D6F2F932}">
      <dsp:nvSpPr>
        <dsp:cNvPr id="0" name=""/>
        <dsp:cNvSpPr/>
      </dsp:nvSpPr>
      <dsp:spPr>
        <a:xfrm>
          <a:off x="6445815" y="2255929"/>
          <a:ext cx="501317" cy="501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C957-CA3F-4986-94EA-53D2D7B74936}">
      <dsp:nvSpPr>
        <dsp:cNvPr id="0" name=""/>
        <dsp:cNvSpPr/>
      </dsp:nvSpPr>
      <dsp:spPr>
        <a:xfrm>
          <a:off x="7971637" y="0"/>
          <a:ext cx="1344265" cy="200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总结</a:t>
          </a:r>
          <a:endParaRPr lang="zh-CN" sz="30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7971637" y="0"/>
        <a:ext cx="1344265" cy="2005270"/>
      </dsp:txXfrm>
    </dsp:sp>
    <dsp:sp modelId="{7AE142D2-19A7-4002-BE5C-E8B86B7E2096}">
      <dsp:nvSpPr>
        <dsp:cNvPr id="0" name=""/>
        <dsp:cNvSpPr/>
      </dsp:nvSpPr>
      <dsp:spPr>
        <a:xfrm>
          <a:off x="8393110" y="2255929"/>
          <a:ext cx="501317" cy="50131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FCC0E-C902-456B-93BF-4B1D34F5377A}">
      <dsp:nvSpPr>
        <dsp:cNvPr id="0" name=""/>
        <dsp:cNvSpPr/>
      </dsp:nvSpPr>
      <dsp:spPr>
        <a:xfrm rot="5400000">
          <a:off x="-178277" y="180622"/>
          <a:ext cx="1188517" cy="83196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教授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418325"/>
        <a:ext cx="831962" cy="356555"/>
      </dsp:txXfrm>
    </dsp:sp>
    <dsp:sp modelId="{3B603596-6089-48E3-88EE-7F1ED41656D2}">
      <dsp:nvSpPr>
        <dsp:cNvPr id="0" name=""/>
        <dsp:cNvSpPr/>
      </dsp:nvSpPr>
      <dsp:spPr>
        <a:xfrm rot="5400000">
          <a:off x="3414088" y="-2458130"/>
          <a:ext cx="772536" cy="5936789"/>
        </a:xfrm>
        <a:prstGeom prst="round2SameRect">
          <a:avLst/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chemeClr val="bg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发表文章，年份，合著者人数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所属学院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831962" y="161708"/>
        <a:ext cx="5899077" cy="697112"/>
      </dsp:txXfrm>
    </dsp:sp>
    <dsp:sp modelId="{EAA2263E-3348-40AE-80AC-1A6142E230E9}">
      <dsp:nvSpPr>
        <dsp:cNvPr id="0" name=""/>
        <dsp:cNvSpPr/>
      </dsp:nvSpPr>
      <dsp:spPr>
        <a:xfrm rot="5400000">
          <a:off x="-178277" y="1168194"/>
          <a:ext cx="1188517" cy="83196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学院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405897"/>
        <a:ext cx="831962" cy="356555"/>
      </dsp:txXfrm>
    </dsp:sp>
    <dsp:sp modelId="{CBD838AD-30D8-4AF5-864D-E8D4F6CE27E4}">
      <dsp:nvSpPr>
        <dsp:cNvPr id="0" name=""/>
        <dsp:cNvSpPr/>
      </dsp:nvSpPr>
      <dsp:spPr>
        <a:xfrm rot="5400000">
          <a:off x="3414088" y="-1592209"/>
          <a:ext cx="772536" cy="5936789"/>
        </a:xfrm>
        <a:prstGeom prst="round2SameRect">
          <a:avLst/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chemeClr val="bg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分领域学术实力排名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教授名单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831962" y="1027629"/>
        <a:ext cx="5899077" cy="697112"/>
      </dsp:txXfrm>
    </dsp:sp>
    <dsp:sp modelId="{A4F6A902-2B69-4E2B-9F45-738FF7AA5260}">
      <dsp:nvSpPr>
        <dsp:cNvPr id="0" name=""/>
        <dsp:cNvSpPr/>
      </dsp:nvSpPr>
      <dsp:spPr>
        <a:xfrm rot="5400000">
          <a:off x="-178277" y="2155767"/>
          <a:ext cx="1188517" cy="83196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会议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2393470"/>
        <a:ext cx="831962" cy="356555"/>
      </dsp:txXfrm>
    </dsp:sp>
    <dsp:sp modelId="{8DA37348-535A-43FD-809D-C66E1764289C}">
      <dsp:nvSpPr>
        <dsp:cNvPr id="0" name=""/>
        <dsp:cNvSpPr/>
      </dsp:nvSpPr>
      <dsp:spPr>
        <a:xfrm rot="5400000">
          <a:off x="3414088" y="-604637"/>
          <a:ext cx="772536" cy="5936789"/>
        </a:xfrm>
        <a:prstGeom prst="round2SameRect">
          <a:avLst/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chemeClr val="bg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文章数量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所属领域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831962" y="2015201"/>
        <a:ext cx="5899077" cy="697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B8F23-B52C-4FCB-A30E-D86AB69A9022}">
      <dsp:nvSpPr>
        <dsp:cNvPr id="0" name=""/>
        <dsp:cNvSpPr/>
      </dsp:nvSpPr>
      <dsp:spPr>
        <a:xfrm>
          <a:off x="749164" y="0"/>
          <a:ext cx="2780636" cy="2780636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7A1DC-8C88-44CA-BF9B-B5CE4F8C0A38}">
      <dsp:nvSpPr>
        <dsp:cNvPr id="0" name=""/>
        <dsp:cNvSpPr/>
      </dsp:nvSpPr>
      <dsp:spPr>
        <a:xfrm>
          <a:off x="1013324" y="264160"/>
          <a:ext cx="1084448" cy="1084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学校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6262" y="317098"/>
        <a:ext cx="978572" cy="978572"/>
      </dsp:txXfrm>
    </dsp:sp>
    <dsp:sp modelId="{F0EAC6C7-DC2A-4A07-BB9B-5F924070EAC2}">
      <dsp:nvSpPr>
        <dsp:cNvPr id="0" name=""/>
        <dsp:cNvSpPr/>
      </dsp:nvSpPr>
      <dsp:spPr>
        <a:xfrm>
          <a:off x="2181192" y="264160"/>
          <a:ext cx="1084448" cy="1084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34130" y="317098"/>
        <a:ext cx="978572" cy="978572"/>
      </dsp:txXfrm>
    </dsp:sp>
    <dsp:sp modelId="{274522A6-2D0E-4D9D-BAF4-36480A0DBBB2}">
      <dsp:nvSpPr>
        <dsp:cNvPr id="0" name=""/>
        <dsp:cNvSpPr/>
      </dsp:nvSpPr>
      <dsp:spPr>
        <a:xfrm>
          <a:off x="1013324" y="1432027"/>
          <a:ext cx="1084448" cy="1084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领域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6262" y="1484965"/>
        <a:ext cx="978572" cy="978572"/>
      </dsp:txXfrm>
    </dsp:sp>
    <dsp:sp modelId="{9360795A-141E-43CF-96EC-9468D54BFC68}">
      <dsp:nvSpPr>
        <dsp:cNvPr id="0" name=""/>
        <dsp:cNvSpPr/>
      </dsp:nvSpPr>
      <dsp:spPr>
        <a:xfrm>
          <a:off x="2181192" y="1432027"/>
          <a:ext cx="1084448" cy="1084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Average Count</a:t>
          </a:r>
          <a:endParaRPr lang="zh-CN" altLang="en-US" sz="1500" b="1" kern="1200" dirty="0"/>
        </a:p>
      </dsp:txBody>
      <dsp:txXfrm>
        <a:off x="2234130" y="1484965"/>
        <a:ext cx="978572" cy="978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66285-AF97-4A9F-A2D5-0F18340F85AF}">
      <dsp:nvSpPr>
        <dsp:cNvPr id="0" name=""/>
        <dsp:cNvSpPr/>
      </dsp:nvSpPr>
      <dsp:spPr>
        <a:xfrm rot="21300000">
          <a:off x="11269" y="857299"/>
          <a:ext cx="3649868" cy="41796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39310-80FC-440D-897D-D9FCB29B8954}">
      <dsp:nvSpPr>
        <dsp:cNvPr id="0" name=""/>
        <dsp:cNvSpPr/>
      </dsp:nvSpPr>
      <dsp:spPr>
        <a:xfrm>
          <a:off x="440688" y="106628"/>
          <a:ext cx="1101722" cy="853025"/>
        </a:xfrm>
        <a:prstGeom prst="downArrow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9A44-F97A-4DA4-8219-95128E7D1CC4}">
      <dsp:nvSpPr>
        <dsp:cNvPr id="0" name=""/>
        <dsp:cNvSpPr/>
      </dsp:nvSpPr>
      <dsp:spPr>
        <a:xfrm>
          <a:off x="1755552" y="0"/>
          <a:ext cx="1556818" cy="89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各州各会议总论文数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5552" y="0"/>
        <a:ext cx="1556818" cy="895676"/>
      </dsp:txXfrm>
    </dsp:sp>
    <dsp:sp modelId="{3D3DAC2E-7BAB-49B1-B833-D31DD8BCD795}">
      <dsp:nvSpPr>
        <dsp:cNvPr id="0" name=""/>
        <dsp:cNvSpPr/>
      </dsp:nvSpPr>
      <dsp:spPr>
        <a:xfrm>
          <a:off x="2129996" y="1172910"/>
          <a:ext cx="1101722" cy="853025"/>
        </a:xfrm>
        <a:prstGeom prst="upArrow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2FC7C-E08B-4445-BB0C-0BFB1CC18AEE}">
      <dsp:nvSpPr>
        <dsp:cNvPr id="0" name=""/>
        <dsp:cNvSpPr/>
      </dsp:nvSpPr>
      <dsp:spPr>
        <a:xfrm>
          <a:off x="260670" y="1236887"/>
          <a:ext cx="1755552" cy="89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各年份会议总论文数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670" y="1236887"/>
        <a:ext cx="1755552" cy="8956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398387" y="1269007"/>
          <a:ext cx="1122327" cy="12777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101039" y="24884"/>
          <a:ext cx="1889339" cy="1322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目标一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5609" y="89454"/>
        <a:ext cx="1760199" cy="1193336"/>
      </dsp:txXfrm>
    </dsp:sp>
    <dsp:sp modelId="{B00BB2B3-43BF-4BBF-B8B9-75901CCFACA5}">
      <dsp:nvSpPr>
        <dsp:cNvPr id="0" name=""/>
        <dsp:cNvSpPr/>
      </dsp:nvSpPr>
      <dsp:spPr>
        <a:xfrm>
          <a:off x="1990378" y="151012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折线图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雷达图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990378" y="151012"/>
        <a:ext cx="1374125" cy="1068883"/>
      </dsp:txXfrm>
    </dsp:sp>
    <dsp:sp modelId="{CB65E7BF-26FC-4997-A604-64C56983E379}">
      <dsp:nvSpPr>
        <dsp:cNvPr id="0" name=""/>
        <dsp:cNvSpPr/>
      </dsp:nvSpPr>
      <dsp:spPr>
        <a:xfrm rot="5400000">
          <a:off x="1964850" y="2754584"/>
          <a:ext cx="1122327" cy="12777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667502" y="1510461"/>
          <a:ext cx="1889339" cy="1322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目标二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732072" y="1575031"/>
        <a:ext cx="1760199" cy="1193336"/>
      </dsp:txXfrm>
    </dsp:sp>
    <dsp:sp modelId="{5812CCDB-7FE7-42D3-9D84-BC2F375234DF}">
      <dsp:nvSpPr>
        <dsp:cNvPr id="0" name=""/>
        <dsp:cNvSpPr/>
      </dsp:nvSpPr>
      <dsp:spPr>
        <a:xfrm>
          <a:off x="3556841" y="1636590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地图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折线图</a:t>
          </a:r>
          <a:endParaRPr lang="zh-cn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556841" y="1636590"/>
        <a:ext cx="1374125" cy="1068883"/>
      </dsp:txXfrm>
    </dsp:sp>
    <dsp:sp modelId="{AE7ECB50-F4B1-47FD-BE6E-79C06FC25BB6}">
      <dsp:nvSpPr>
        <dsp:cNvPr id="0" name=""/>
        <dsp:cNvSpPr/>
      </dsp:nvSpPr>
      <dsp:spPr>
        <a:xfrm>
          <a:off x="3233965" y="2996039"/>
          <a:ext cx="1889339" cy="1322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目标三</a:t>
          </a:r>
          <a:endParaRPr 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298535" y="3060609"/>
        <a:ext cx="1760199" cy="1193336"/>
      </dsp:txXfrm>
    </dsp:sp>
    <dsp:sp modelId="{4B5DC6C6-463E-44E5-A737-2C9DAC15B3C1}">
      <dsp:nvSpPr>
        <dsp:cNvPr id="0" name=""/>
        <dsp:cNvSpPr/>
      </dsp:nvSpPr>
      <dsp:spPr>
        <a:xfrm>
          <a:off x="5123304" y="3122167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层次结构图</a:t>
          </a:r>
          <a:endParaRPr lang="zh-cn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力学图</a:t>
          </a:r>
          <a:endParaRPr lang="zh-cn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123304" y="3122167"/>
        <a:ext cx="1374125" cy="1068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0F2D6-FCAB-42B5-BDA7-17A772DB7208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2018年1月13日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92FE82-459C-4CAF-A040-39065DAC2EC8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15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4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16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450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44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41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85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6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44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6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1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图" descr="北美洲地图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03790E-A42D-4931-8640-9922B47E7C0A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9E80EB-95B1-480B-B625-80BB11F29547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9EA0DF-7100-4546-B3B9-9D91C2B7FAF6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9DA4D-7717-4736-BB8B-4BD5C91D79CD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170A4-7884-425B-BCC1-55DC3D310F3E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252D6-CD94-401A-8201-8713D99D2ED8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D6F224-3877-4078-AB2A-DF173BCAB0B0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24F14-D123-4688-ADC6-57AF51C82976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40861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79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4CF71-76B4-4791-BCB9-ED5D6D3B932D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06" y="0"/>
            <a:ext cx="552370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44958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2" y="4876800"/>
            <a:ext cx="44958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C517D3-5A53-473E-BB60-AD8730E83843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B52590-11C6-4FA9-BB49-B1572D557421}" type="datetime2">
              <a:rPr lang="zh-CN" altLang="en-US" smtClean="0"/>
              <a:pPr/>
              <a:t>2018年1月13日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csrankings.org/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4" y="1124744"/>
            <a:ext cx="9753600" cy="3048001"/>
          </a:xfrm>
        </p:spPr>
        <p:txBody>
          <a:bodyPr rtlCol="0"/>
          <a:lstStyle/>
          <a:p>
            <a:pPr rtl="0"/>
            <a:r>
              <a:rPr lang="en-US" altLang="zh-CN" dirty="0" err="1" smtClean="0"/>
              <a:t>CsRanking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4457700"/>
            <a:ext cx="9845350" cy="1143000"/>
          </a:xfrm>
        </p:spPr>
        <p:txBody>
          <a:bodyPr rtlCol="0"/>
          <a:lstStyle/>
          <a:p>
            <a:pPr rtl="0"/>
            <a:r>
              <a:rPr lang="en-US" altLang="zh-CN" dirty="0" smtClean="0"/>
              <a:t>Introduction to Visualization and Visual Computing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Final Report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4732" y="559750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张梦晓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汤玮杰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李泽坤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1500017841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可视化技术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85900" y="2276872"/>
            <a:ext cx="38884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插图解释什么的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3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39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5860" y="1916832"/>
            <a:ext cx="943304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一、从横向和纵向两个维度探索学校实力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构成</a:t>
            </a:r>
            <a:endParaRPr lang="en-US" altLang="zh-CN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找个有趣的例子，贴图并解释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97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5860" y="1916832"/>
            <a:ext cx="9433048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探索会议发表文章的时空趋势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找个有趣的例子，贴图并解释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5860" y="1916832"/>
            <a:ext cx="9433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展示会议与学校的紧密关系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找个有趣的例子，贴图并解释</a:t>
            </a:r>
            <a:endParaRPr lang="en-US" altLang="zh-CN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2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5860" y="1916832"/>
            <a:ext cx="9433048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目标的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达成</a:t>
            </a:r>
            <a:endParaRPr lang="en-US" altLang="zh-CN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收获与反思</a:t>
            </a:r>
            <a:endParaRPr lang="en-US" altLang="zh-CN" sz="2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1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73898" y="1460129"/>
            <a:ext cx="4732782" cy="3600883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dirty="0" smtClean="0"/>
              <a:t>Thanks A Lot</a:t>
            </a:r>
            <a:r>
              <a:rPr lang="zh-CN" altLang="en-US" dirty="0" smtClean="0"/>
              <a:t>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Q&amp;A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3852" y="5122976"/>
            <a:ext cx="9845350" cy="155679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err="1" smtClean="0"/>
              <a:t>CSranking</a:t>
            </a:r>
            <a:r>
              <a:rPr lang="en-US" altLang="zh-CN" dirty="0" smtClean="0"/>
              <a:t> Data</a:t>
            </a:r>
          </a:p>
          <a:p>
            <a:pPr rtl="0"/>
            <a:endParaRPr lang="en-US" altLang="zh-CN" dirty="0" smtClean="0"/>
          </a:p>
          <a:p>
            <a:pPr rtl="0"/>
            <a:r>
              <a:rPr lang="en-US" altLang="zh-CN" dirty="0" smtClean="0"/>
              <a:t>Introduction to Visualization and Visual Computing</a:t>
            </a:r>
          </a:p>
          <a:p>
            <a:pPr rtl="0"/>
            <a:endParaRPr lang="en-US" altLang="zh-CN" dirty="0"/>
          </a:p>
          <a:p>
            <a:pPr rtl="0"/>
            <a:r>
              <a:rPr lang="en-US" altLang="zh-CN" dirty="0" smtClean="0"/>
              <a:t>Final Report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64489" y="512828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张梦晓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汤玮杰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李泽坤     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1500017841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/>
              <a:t>Content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70542"/>
              </p:ext>
            </p:extLst>
          </p:nvPr>
        </p:nvGraphicFramePr>
        <p:xfrm>
          <a:off x="1217614" y="1556792"/>
          <a:ext cx="10493422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 smtClean="0"/>
              <a:t>数据描述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csrankings.org</a:t>
            </a:r>
            <a:endParaRPr lang="en-US" altLang="zh-CN" dirty="0" smtClean="0"/>
          </a:p>
          <a:p>
            <a:r>
              <a:rPr lang="zh-CN" altLang="en-US" dirty="0" smtClean="0"/>
              <a:t>记录了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年至今选定的</a:t>
            </a:r>
            <a:r>
              <a:rPr lang="en-US" altLang="zh-CN" dirty="0" smtClean="0"/>
              <a:t>CS</a:t>
            </a:r>
            <a:r>
              <a:rPr lang="zh-CN" altLang="en-US" dirty="0" smtClean="0"/>
              <a:t>顶级会议上发表论文情况</a:t>
            </a:r>
            <a:endParaRPr lang="en-US" altLang="zh-CN" dirty="0" smtClean="0"/>
          </a:p>
          <a:p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253320319"/>
              </p:ext>
            </p:extLst>
          </p:nvPr>
        </p:nvGraphicFramePr>
        <p:xfrm>
          <a:off x="2422004" y="3645024"/>
          <a:ext cx="6768752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862164" y="3220292"/>
            <a:ext cx="57606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What we can get directly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053852" y="1988840"/>
            <a:ext cx="5581213" cy="433650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综合指标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学校的实力可以用发表文章数量来衡量，但各个领域的规模不同。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CSranking</a:t>
            </a:r>
            <a:r>
              <a:rPr lang="zh-CN" altLang="en-US" dirty="0" smtClean="0"/>
              <a:t>采用对子领域求几何平均值的方法构建</a:t>
            </a:r>
            <a:r>
              <a:rPr lang="en-US" altLang="zh-CN" dirty="0" smtClean="0"/>
              <a:t>Average Count</a:t>
            </a:r>
            <a:r>
              <a:rPr lang="zh-CN" altLang="en-US" dirty="0" smtClean="0"/>
              <a:t>指标，代表学校的综合实力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数据描述</a:t>
            </a:r>
            <a:endParaRPr lang="zh-CN" altLang="en-US" dirty="0"/>
          </a:p>
        </p:txBody>
      </p:sp>
      <p:sp>
        <p:nvSpPr>
          <p:cNvPr id="8" name="内容占位符 7"/>
          <p:cNvSpPr txBox="1">
            <a:spLocks noGrp="1"/>
          </p:cNvSpPr>
          <p:nvPr>
            <p:ph sz="half" idx="2"/>
          </p:nvPr>
        </p:nvSpPr>
        <p:spPr>
          <a:xfrm>
            <a:off x="7090617" y="548680"/>
            <a:ext cx="4708734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lnSpc>
                <a:spcPct val="90000"/>
              </a:lnSpc>
              <a:buNone/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领域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Artificial Intelligence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Systems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Theory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Interdisciplinary Areas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7" y="4437112"/>
            <a:ext cx="4620270" cy="19910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58908" y="4365104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053852" y="1988840"/>
            <a:ext cx="11134973" cy="43365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2800" dirty="0" smtClean="0"/>
              <a:t>一、从横向和纵向两个维度探索学校实力构成</a:t>
            </a:r>
            <a:endParaRPr lang="en-US" altLang="zh-CN" sz="2800" dirty="0" smtClean="0"/>
          </a:p>
          <a:p>
            <a:pPr marL="45720" indent="0">
              <a:buNone/>
            </a:pPr>
            <a:endParaRPr lang="en-US" altLang="zh-CN" sz="2800" dirty="0"/>
          </a:p>
          <a:p>
            <a:pPr lvl="1"/>
            <a:r>
              <a:rPr lang="zh-CN" altLang="en-US" sz="2400" dirty="0" smtClean="0"/>
              <a:t>以 </a:t>
            </a:r>
            <a:r>
              <a:rPr lang="en-US" altLang="zh-CN" sz="2400" dirty="0" smtClean="0"/>
              <a:t>Average Count</a:t>
            </a:r>
            <a:r>
              <a:rPr lang="zh-CN" altLang="en-US" sz="2400" dirty="0" smtClean="0"/>
              <a:t>为评价标准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按照四个子领域评价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横向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展示时间变化趋势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纵向</a:t>
            </a:r>
            <a:endParaRPr lang="en-US" altLang="zh-CN" sz="2400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可视化目标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05902" y="2827994"/>
            <a:ext cx="33123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所需数据：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329859627"/>
              </p:ext>
            </p:extLst>
          </p:nvPr>
        </p:nvGraphicFramePr>
        <p:xfrm>
          <a:off x="7822603" y="3544708"/>
          <a:ext cx="4278965" cy="2780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29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053852" y="1988840"/>
            <a:ext cx="11134973" cy="43365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2800" dirty="0"/>
              <a:t>二</a:t>
            </a:r>
            <a:r>
              <a:rPr lang="zh-CN" altLang="en-US" sz="2800" dirty="0" smtClean="0"/>
              <a:t>、探索会议发表文章的时空趋势</a:t>
            </a:r>
            <a:endParaRPr lang="en-US" altLang="zh-CN" sz="2800" dirty="0" smtClean="0"/>
          </a:p>
          <a:p>
            <a:pPr marL="45720" indent="0">
              <a:buNone/>
            </a:pPr>
            <a:endParaRPr lang="en-US" altLang="zh-CN" sz="2800" dirty="0"/>
          </a:p>
          <a:p>
            <a:pPr lvl="1"/>
            <a:r>
              <a:rPr lang="zh-CN" altLang="en-US" sz="2400" dirty="0" smtClean="0"/>
              <a:t>以发表篇数为评价标准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时间维度上的数量变化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领域的兴衰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空间维度上的聚集状况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会议或领域的封闭性</a:t>
            </a:r>
            <a:endParaRPr lang="en-US" altLang="zh-CN" sz="2400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可视化目标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7917702"/>
              </p:ext>
            </p:extLst>
          </p:nvPr>
        </p:nvGraphicFramePr>
        <p:xfrm>
          <a:off x="8326660" y="3284984"/>
          <a:ext cx="3672408" cy="2132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5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053852" y="1988840"/>
            <a:ext cx="11134973" cy="43365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2800" dirty="0" smtClean="0"/>
              <a:t>三、展示会议与学校的紧密关系</a:t>
            </a:r>
            <a:endParaRPr lang="en-US" altLang="zh-CN" sz="2800" dirty="0" smtClean="0"/>
          </a:p>
          <a:p>
            <a:pPr marL="45720" indent="0">
              <a:buNone/>
            </a:pPr>
            <a:endParaRPr lang="en-US" altLang="zh-CN" sz="2800" dirty="0"/>
          </a:p>
          <a:p>
            <a:pPr lvl="1"/>
            <a:r>
              <a:rPr lang="zh-CN" altLang="en-US" sz="2400" dirty="0" smtClean="0"/>
              <a:t>学校和会议之间有着复杂的发表论文关系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一方面，学校是否在其强势领域的顶会中表现亮眼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另一方面，某些会议是否“偏爱“某些学校</a:t>
            </a:r>
            <a:endParaRPr lang="en-US" altLang="zh-CN" sz="2400" dirty="0" smtClean="0"/>
          </a:p>
          <a:p>
            <a:pPr marL="27432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可视化目标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25860" y="1916832"/>
            <a:ext cx="84249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根据上述可视化目标，我们对数据进行了筛选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7614" y="2708920"/>
            <a:ext cx="955731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时间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上：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2000-2017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空间上：选取美国高校，共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126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所，并手动添加所在州信息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研究主体：确定为会议和学校，略去中间的教授群体。包含四大领域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   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的全部顶会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额外计算：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会议每年的发表论文数量、各州在各会议上的发表论文数等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1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dirty="0" smtClean="0"/>
              <a:t>可视化技术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53630" y="2060848"/>
            <a:ext cx="4708734" cy="4343400"/>
          </a:xfrm>
        </p:spPr>
        <p:txBody>
          <a:bodyPr rtlCol="0"/>
          <a:lstStyle/>
          <a:p>
            <a:pPr rtl="0"/>
            <a:r>
              <a:rPr lang="zh-CN" altLang="en-US" dirty="0" smtClean="0"/>
              <a:t>共有 个视图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r>
              <a:rPr lang="zh-CN" altLang="en-US" dirty="0" smtClean="0"/>
              <a:t>按年份进行选择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r>
              <a:rPr lang="zh-CN" altLang="en-US" dirty="0" smtClean="0"/>
              <a:t>学校和会议作为两大主体，成为视图间交互联动的核心</a:t>
            </a:r>
            <a:endParaRPr lang="en-US" altLang="zh-CN" dirty="0" smtClean="0"/>
          </a:p>
          <a:p>
            <a:pPr rtl="0"/>
            <a:endParaRPr lang="en-US" altLang="zh-CN" dirty="0"/>
          </a:p>
          <a:p>
            <a:pPr rtl="0"/>
            <a:r>
              <a:rPr lang="zh-CN" altLang="en-US" dirty="0" smtClean="0"/>
              <a:t>动态改变，变化趋势可观察</a:t>
            </a:r>
            <a:endParaRPr lang="zh-CN" altLang="en-US" dirty="0"/>
          </a:p>
        </p:txBody>
      </p:sp>
      <p:graphicFrame>
        <p:nvGraphicFramePr>
          <p:cNvPr id="5" name="内容占位符 4" descr="逐级下降流程图，降序显示带任务的 3 步顺序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9611986"/>
              </p:ext>
            </p:extLst>
          </p:nvPr>
        </p:nvGraphicFramePr>
        <p:xfrm>
          <a:off x="5590356" y="2060848"/>
          <a:ext cx="6598469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美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273_TF02804879" id="{7FB0C3CE-2A89-4CC8-B81B-2108DFF2A20B}" vid="{B540E01F-0E1B-4610-9CF5-3EFEFB24E8D7}"/>
    </a:ext>
  </a:extLst>
</a:theme>
</file>

<file path=ppt/theme/theme2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世界地图系列，北美大陆演示文稿（宽屏）</Template>
  <TotalTime>124</TotalTime>
  <Words>489</Words>
  <Application>Microsoft Office PowerPoint</Application>
  <PresentationFormat>自定义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Microsoft YaHei UI</vt:lpstr>
      <vt:lpstr>华文中宋</vt:lpstr>
      <vt:lpstr>微软雅黑</vt:lpstr>
      <vt:lpstr>幼圆</vt:lpstr>
      <vt:lpstr>Arial</vt:lpstr>
      <vt:lpstr>Century Gothic</vt:lpstr>
      <vt:lpstr>Times New Roman</vt:lpstr>
      <vt:lpstr>北美大陆 16x9</vt:lpstr>
      <vt:lpstr>CsRanking Data</vt:lpstr>
      <vt:lpstr>Content</vt:lpstr>
      <vt:lpstr>数据描述</vt:lpstr>
      <vt:lpstr>数据描述</vt:lpstr>
      <vt:lpstr>可视化目标</vt:lpstr>
      <vt:lpstr>可视化目标</vt:lpstr>
      <vt:lpstr>可视化目标</vt:lpstr>
      <vt:lpstr>可视化目标</vt:lpstr>
      <vt:lpstr>可视化技术</vt:lpstr>
      <vt:lpstr>可视化技术</vt:lpstr>
      <vt:lpstr>可视化技术</vt:lpstr>
      <vt:lpstr>可视化结果</vt:lpstr>
      <vt:lpstr>可视化结果</vt:lpstr>
      <vt:lpstr>可视化结果</vt:lpstr>
      <vt:lpstr>总结</vt:lpstr>
      <vt:lpstr>Thanks A Lot！  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zekun li</dc:creator>
  <cp:lastModifiedBy>zekun li</cp:lastModifiedBy>
  <cp:revision>12</cp:revision>
  <dcterms:created xsi:type="dcterms:W3CDTF">2018-01-13T15:42:53Z</dcterms:created>
  <dcterms:modified xsi:type="dcterms:W3CDTF">2018-01-13T17:47:34Z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