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7"/>
  </p:notesMasterIdLst>
  <p:sldIdLst>
    <p:sldId id="297" r:id="rId2"/>
    <p:sldId id="546" r:id="rId3"/>
    <p:sldId id="547" r:id="rId4"/>
    <p:sldId id="549" r:id="rId5"/>
    <p:sldId id="548" r:id="rId6"/>
    <p:sldId id="419" r:id="rId7"/>
    <p:sldId id="495" r:id="rId8"/>
    <p:sldId id="515" r:id="rId9"/>
    <p:sldId id="516" r:id="rId10"/>
    <p:sldId id="497" r:id="rId11"/>
    <p:sldId id="509" r:id="rId12"/>
    <p:sldId id="502" r:id="rId13"/>
    <p:sldId id="511" r:id="rId14"/>
    <p:sldId id="503" r:id="rId15"/>
    <p:sldId id="520" r:id="rId16"/>
    <p:sldId id="517" r:id="rId17"/>
    <p:sldId id="518" r:id="rId18"/>
    <p:sldId id="427" r:id="rId19"/>
    <p:sldId id="550" r:id="rId20"/>
    <p:sldId id="523" r:id="rId21"/>
    <p:sldId id="543" r:id="rId22"/>
    <p:sldId id="522" r:id="rId23"/>
    <p:sldId id="524" r:id="rId24"/>
    <p:sldId id="530" r:id="rId25"/>
    <p:sldId id="533" r:id="rId26"/>
    <p:sldId id="534" r:id="rId27"/>
    <p:sldId id="536" r:id="rId28"/>
    <p:sldId id="532" r:id="rId29"/>
    <p:sldId id="538" r:id="rId30"/>
    <p:sldId id="539" r:id="rId31"/>
    <p:sldId id="540" r:id="rId32"/>
    <p:sldId id="541" r:id="rId33"/>
    <p:sldId id="542" r:id="rId34"/>
    <p:sldId id="545" r:id="rId35"/>
    <p:sldId id="386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3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29F20ECF-1E53-C14A-8EF3-047BCABB1EA7}" type="presOf" srcId="{F4E49FB6-BAEC-4D61-AE0D-5FA9F57F40D1}" destId="{7D320737-378C-4B8C-AEBD-51068216900B}" srcOrd="0" destOrd="0" presId="urn:microsoft.com/office/officeart/2008/layout/VerticalCurvedList"/>
    <dgm:cxn modelId="{524F7B49-08D7-954C-B470-ADB7937CC154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17949FE2-E28D-694F-8EAB-4ADA42EDC16F}" type="presOf" srcId="{8A1426EB-7DE3-47DE-897B-C3F4E225F151}" destId="{D3F14193-5855-4C09-A68A-0623D31128DF}" srcOrd="0" destOrd="0" presId="urn:microsoft.com/office/officeart/2008/layout/VerticalCurvedList"/>
    <dgm:cxn modelId="{0054CC83-537C-1E45-A752-EB25675E6659}" type="presOf" srcId="{607E526C-60CD-4A98-A71B-78FCE2BC42A5}" destId="{596E06D9-740A-4EB7-99D6-26FD9CA88D40}" srcOrd="0" destOrd="0" presId="urn:microsoft.com/office/officeart/2008/layout/VerticalCurvedList"/>
    <dgm:cxn modelId="{B1F59D83-E645-A842-B7F1-9BA253406524}" type="presOf" srcId="{89F17C84-8395-4E33-8F8A-878E46DB1974}" destId="{1B922EBE-B39C-4873-8CC5-9E93797307C1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3377970C-6ECB-F145-88F2-A12D5B585639}" type="presOf" srcId="{AA26FAA2-A785-4E15-BA91-A671C9AEEFB8}" destId="{411AB55B-A6A8-48D0-B24D-1FE0443D1EDB}" srcOrd="0" destOrd="0" presId="urn:microsoft.com/office/officeart/2008/layout/VerticalCurvedList"/>
    <dgm:cxn modelId="{25D48BE7-1CAE-6642-9D31-4B2662329890}" type="presParOf" srcId="{1B922EBE-B39C-4873-8CC5-9E93797307C1}" destId="{7CDB5B95-D570-47D8-BCE0-E552F8830E24}" srcOrd="0" destOrd="0" presId="urn:microsoft.com/office/officeart/2008/layout/VerticalCurvedList"/>
    <dgm:cxn modelId="{664A3EBC-1499-3D41-8B71-A001CD2DD2FB}" type="presParOf" srcId="{7CDB5B95-D570-47D8-BCE0-E552F8830E24}" destId="{8C163561-368A-464B-8AC3-290847416772}" srcOrd="0" destOrd="0" presId="urn:microsoft.com/office/officeart/2008/layout/VerticalCurvedList"/>
    <dgm:cxn modelId="{844F8022-98B3-9F4E-AB6B-BE563FF509B6}" type="presParOf" srcId="{8C163561-368A-464B-8AC3-290847416772}" destId="{239A010D-535F-44FF-8274-A74669569E25}" srcOrd="0" destOrd="0" presId="urn:microsoft.com/office/officeart/2008/layout/VerticalCurvedList"/>
    <dgm:cxn modelId="{A8C746BB-BB75-EC4A-A938-504CD38742A9}" type="presParOf" srcId="{8C163561-368A-464B-8AC3-290847416772}" destId="{7D320737-378C-4B8C-AEBD-51068216900B}" srcOrd="1" destOrd="0" presId="urn:microsoft.com/office/officeart/2008/layout/VerticalCurvedList"/>
    <dgm:cxn modelId="{7B7FD8BA-66AA-7748-83B4-4B487A2A3286}" type="presParOf" srcId="{8C163561-368A-464B-8AC3-290847416772}" destId="{C626C0FB-4623-4A86-B194-30FC7A43F690}" srcOrd="2" destOrd="0" presId="urn:microsoft.com/office/officeart/2008/layout/VerticalCurvedList"/>
    <dgm:cxn modelId="{79FF5749-6E6C-DB41-B12E-F2850B186186}" type="presParOf" srcId="{8C163561-368A-464B-8AC3-290847416772}" destId="{0DB23378-0D9E-489E-B056-8FF32F56CCC3}" srcOrd="3" destOrd="0" presId="urn:microsoft.com/office/officeart/2008/layout/VerticalCurvedList"/>
    <dgm:cxn modelId="{C12E8890-6554-F649-AC6E-9214771ED1F6}" type="presParOf" srcId="{7CDB5B95-D570-47D8-BCE0-E552F8830E24}" destId="{411AB55B-A6A8-48D0-B24D-1FE0443D1EDB}" srcOrd="1" destOrd="0" presId="urn:microsoft.com/office/officeart/2008/layout/VerticalCurvedList"/>
    <dgm:cxn modelId="{E32DB227-BD3B-F443-8D94-852410C01F53}" type="presParOf" srcId="{7CDB5B95-D570-47D8-BCE0-E552F8830E24}" destId="{62EFC6DF-9B9D-4498-9FCB-69AB4CF71398}" srcOrd="2" destOrd="0" presId="urn:microsoft.com/office/officeart/2008/layout/VerticalCurvedList"/>
    <dgm:cxn modelId="{D33FA6D8-1F75-6148-8081-A89DD29AFA84}" type="presParOf" srcId="{62EFC6DF-9B9D-4498-9FCB-69AB4CF71398}" destId="{3A93CF4B-2409-4FAC-8ACE-009A6101783F}" srcOrd="0" destOrd="0" presId="urn:microsoft.com/office/officeart/2008/layout/VerticalCurvedList"/>
    <dgm:cxn modelId="{B3A4216B-86DB-5346-9233-58164211983E}" type="presParOf" srcId="{7CDB5B95-D570-47D8-BCE0-E552F8830E24}" destId="{D3F14193-5855-4C09-A68A-0623D31128DF}" srcOrd="3" destOrd="0" presId="urn:microsoft.com/office/officeart/2008/layout/VerticalCurvedList"/>
    <dgm:cxn modelId="{2CF8006F-6F03-CB4C-AA2C-BEB1259F4C1F}" type="presParOf" srcId="{7CDB5B95-D570-47D8-BCE0-E552F8830E24}" destId="{BD8A115F-6910-49FF-9795-3847D8CBD453}" srcOrd="4" destOrd="0" presId="urn:microsoft.com/office/officeart/2008/layout/VerticalCurvedList"/>
    <dgm:cxn modelId="{BF778B5B-EAC2-BB47-AF4D-85FA33C9C2A2}" type="presParOf" srcId="{BD8A115F-6910-49FF-9795-3847D8CBD453}" destId="{BAAE23CF-93E1-4283-B216-8A16E8BF43B5}" srcOrd="0" destOrd="0" presId="urn:microsoft.com/office/officeart/2008/layout/VerticalCurvedList"/>
    <dgm:cxn modelId="{B035FCF4-5512-5B4B-85DF-C00A72CC7615}" type="presParOf" srcId="{7CDB5B95-D570-47D8-BCE0-E552F8830E24}" destId="{CC9EE4F8-9490-427F-B10E-0E9D697AC42E}" srcOrd="5" destOrd="0" presId="urn:microsoft.com/office/officeart/2008/layout/VerticalCurvedList"/>
    <dgm:cxn modelId="{455D80AA-FB97-164C-BFD0-264B27E6FEEE}" type="presParOf" srcId="{7CDB5B95-D570-47D8-BCE0-E552F8830E24}" destId="{99854AA3-86D7-4DB5-AA36-6F45C724EA1C}" srcOrd="6" destOrd="0" presId="urn:microsoft.com/office/officeart/2008/layout/VerticalCurvedList"/>
    <dgm:cxn modelId="{CB67D588-9868-F341-912A-B1BE604162D2}" type="presParOf" srcId="{99854AA3-86D7-4DB5-AA36-6F45C724EA1C}" destId="{CC93471B-25DF-4061-9EB5-45EAA8B6183F}" srcOrd="0" destOrd="0" presId="urn:microsoft.com/office/officeart/2008/layout/VerticalCurvedList"/>
    <dgm:cxn modelId="{2CCC7F04-130D-B143-A158-5B7C3EF3D976}" type="presParOf" srcId="{7CDB5B95-D570-47D8-BCE0-E552F8830E24}" destId="{596E06D9-740A-4EB7-99D6-26FD9CA88D40}" srcOrd="7" destOrd="0" presId="urn:microsoft.com/office/officeart/2008/layout/VerticalCurvedList"/>
    <dgm:cxn modelId="{66092F60-1B22-FF45-BDE2-B439E86BDF0B}" type="presParOf" srcId="{7CDB5B95-D570-47D8-BCE0-E552F8830E24}" destId="{9031F968-0A05-4BA8-92EC-3061E9C2118F}" srcOrd="8" destOrd="0" presId="urn:microsoft.com/office/officeart/2008/layout/VerticalCurvedList"/>
    <dgm:cxn modelId="{1AE0C7A5-93F8-BB40-B9A6-9F66C9505FC2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B82B4D48-6868-D14A-A7C0-41ED965F11CF}" type="presOf" srcId="{89F17C84-8395-4E33-8F8A-878E46DB1974}" destId="{1B922EBE-B39C-4873-8CC5-9E93797307C1}" srcOrd="0" destOrd="0" presId="urn:microsoft.com/office/officeart/2008/layout/VerticalCurvedList"/>
    <dgm:cxn modelId="{779BCC97-3DC2-6140-A8CB-97B9A1D53742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8A611F97-FA34-E247-842E-82046FE18AEB}" type="presOf" srcId="{8A1426EB-7DE3-47DE-897B-C3F4E225F151}" destId="{D3F14193-5855-4C09-A68A-0623D31128DF}" srcOrd="0" destOrd="0" presId="urn:microsoft.com/office/officeart/2008/layout/VerticalCurvedList"/>
    <dgm:cxn modelId="{BFF10CF3-3985-0E48-86F5-0D79E8E44178}" type="presOf" srcId="{AA26FAA2-A785-4E15-BA91-A671C9AEEFB8}" destId="{411AB55B-A6A8-48D0-B24D-1FE0443D1EDB}" srcOrd="0" destOrd="0" presId="urn:microsoft.com/office/officeart/2008/layout/VerticalCurvedList"/>
    <dgm:cxn modelId="{AE76CD51-DEC9-9D44-8BFD-93168007FF57}" type="presOf" srcId="{607E526C-60CD-4A98-A71B-78FCE2BC42A5}" destId="{596E06D9-740A-4EB7-99D6-26FD9CA88D40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7BE27222-9C61-0A4B-8F8F-1BB7C82CB4B3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CC0A843C-3C9D-ED47-B179-27BD86446602}" type="presParOf" srcId="{1B922EBE-B39C-4873-8CC5-9E93797307C1}" destId="{7CDB5B95-D570-47D8-BCE0-E552F8830E24}" srcOrd="0" destOrd="0" presId="urn:microsoft.com/office/officeart/2008/layout/VerticalCurvedList"/>
    <dgm:cxn modelId="{E090829D-F0B4-CB47-A2AE-BFCB0023E6E0}" type="presParOf" srcId="{7CDB5B95-D570-47D8-BCE0-E552F8830E24}" destId="{8C163561-368A-464B-8AC3-290847416772}" srcOrd="0" destOrd="0" presId="urn:microsoft.com/office/officeart/2008/layout/VerticalCurvedList"/>
    <dgm:cxn modelId="{5CCBDA1C-BC44-4E4E-B8B0-84506F9B381C}" type="presParOf" srcId="{8C163561-368A-464B-8AC3-290847416772}" destId="{239A010D-535F-44FF-8274-A74669569E25}" srcOrd="0" destOrd="0" presId="urn:microsoft.com/office/officeart/2008/layout/VerticalCurvedList"/>
    <dgm:cxn modelId="{874ED8E4-4E7B-1046-9FC0-E3F3A31FE420}" type="presParOf" srcId="{8C163561-368A-464B-8AC3-290847416772}" destId="{7D320737-378C-4B8C-AEBD-51068216900B}" srcOrd="1" destOrd="0" presId="urn:microsoft.com/office/officeart/2008/layout/VerticalCurvedList"/>
    <dgm:cxn modelId="{E5FEC168-57E0-8B4B-BFF1-F066A3AE92C5}" type="presParOf" srcId="{8C163561-368A-464B-8AC3-290847416772}" destId="{C626C0FB-4623-4A86-B194-30FC7A43F690}" srcOrd="2" destOrd="0" presId="urn:microsoft.com/office/officeart/2008/layout/VerticalCurvedList"/>
    <dgm:cxn modelId="{64A45B7A-3DAB-B045-93E6-1D20A3ECDF02}" type="presParOf" srcId="{8C163561-368A-464B-8AC3-290847416772}" destId="{0DB23378-0D9E-489E-B056-8FF32F56CCC3}" srcOrd="3" destOrd="0" presId="urn:microsoft.com/office/officeart/2008/layout/VerticalCurvedList"/>
    <dgm:cxn modelId="{CCABA246-1146-D745-B7D5-99D0AE40C069}" type="presParOf" srcId="{7CDB5B95-D570-47D8-BCE0-E552F8830E24}" destId="{411AB55B-A6A8-48D0-B24D-1FE0443D1EDB}" srcOrd="1" destOrd="0" presId="urn:microsoft.com/office/officeart/2008/layout/VerticalCurvedList"/>
    <dgm:cxn modelId="{EA1B97ED-0876-964E-AF1B-2F728B8BFFEC}" type="presParOf" srcId="{7CDB5B95-D570-47D8-BCE0-E552F8830E24}" destId="{62EFC6DF-9B9D-4498-9FCB-69AB4CF71398}" srcOrd="2" destOrd="0" presId="urn:microsoft.com/office/officeart/2008/layout/VerticalCurvedList"/>
    <dgm:cxn modelId="{14F38113-AD35-3B4A-94AF-0EAFC116361A}" type="presParOf" srcId="{62EFC6DF-9B9D-4498-9FCB-69AB4CF71398}" destId="{3A93CF4B-2409-4FAC-8ACE-009A6101783F}" srcOrd="0" destOrd="0" presId="urn:microsoft.com/office/officeart/2008/layout/VerticalCurvedList"/>
    <dgm:cxn modelId="{70E6222A-9107-0343-9DBA-FB47CCF3D152}" type="presParOf" srcId="{7CDB5B95-D570-47D8-BCE0-E552F8830E24}" destId="{D3F14193-5855-4C09-A68A-0623D31128DF}" srcOrd="3" destOrd="0" presId="urn:microsoft.com/office/officeart/2008/layout/VerticalCurvedList"/>
    <dgm:cxn modelId="{C94C090A-2422-7D42-8E61-39E3AB32662A}" type="presParOf" srcId="{7CDB5B95-D570-47D8-BCE0-E552F8830E24}" destId="{BD8A115F-6910-49FF-9795-3847D8CBD453}" srcOrd="4" destOrd="0" presId="urn:microsoft.com/office/officeart/2008/layout/VerticalCurvedList"/>
    <dgm:cxn modelId="{A94DF97F-D257-CC4C-9998-3B756DAD602C}" type="presParOf" srcId="{BD8A115F-6910-49FF-9795-3847D8CBD453}" destId="{BAAE23CF-93E1-4283-B216-8A16E8BF43B5}" srcOrd="0" destOrd="0" presId="urn:microsoft.com/office/officeart/2008/layout/VerticalCurvedList"/>
    <dgm:cxn modelId="{367B8E20-7192-0440-97E8-7E37B53C640A}" type="presParOf" srcId="{7CDB5B95-D570-47D8-BCE0-E552F8830E24}" destId="{CC9EE4F8-9490-427F-B10E-0E9D697AC42E}" srcOrd="5" destOrd="0" presId="urn:microsoft.com/office/officeart/2008/layout/VerticalCurvedList"/>
    <dgm:cxn modelId="{B01E472E-A850-354F-9CCB-C6D376C14BB3}" type="presParOf" srcId="{7CDB5B95-D570-47D8-BCE0-E552F8830E24}" destId="{99854AA3-86D7-4DB5-AA36-6F45C724EA1C}" srcOrd="6" destOrd="0" presId="urn:microsoft.com/office/officeart/2008/layout/VerticalCurvedList"/>
    <dgm:cxn modelId="{C623591C-708C-0B48-B01D-AD61B6E33273}" type="presParOf" srcId="{99854AA3-86D7-4DB5-AA36-6F45C724EA1C}" destId="{CC93471B-25DF-4061-9EB5-45EAA8B6183F}" srcOrd="0" destOrd="0" presId="urn:microsoft.com/office/officeart/2008/layout/VerticalCurvedList"/>
    <dgm:cxn modelId="{475FE2A5-ACFB-0B44-88AE-07FC0335CB43}" type="presParOf" srcId="{7CDB5B95-D570-47D8-BCE0-E552F8830E24}" destId="{596E06D9-740A-4EB7-99D6-26FD9CA88D40}" srcOrd="7" destOrd="0" presId="urn:microsoft.com/office/officeart/2008/layout/VerticalCurvedList"/>
    <dgm:cxn modelId="{3CFD00B2-73FC-DC41-8962-C1624872A69F}" type="presParOf" srcId="{7CDB5B95-D570-47D8-BCE0-E552F8830E24}" destId="{9031F968-0A05-4BA8-92EC-3061E9C2118F}" srcOrd="8" destOrd="0" presId="urn:microsoft.com/office/officeart/2008/layout/VerticalCurvedList"/>
    <dgm:cxn modelId="{58D263D6-FED2-DC46-8524-8190A0FF01FF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51A42395-3318-1B49-B685-D88D1E9C4466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FBC522E0-B2BC-4B48-94C7-FC2171F73010}" type="presOf" srcId="{F4E49FB6-BAEC-4D61-AE0D-5FA9F57F40D1}" destId="{7D320737-378C-4B8C-AEBD-51068216900B}" srcOrd="0" destOrd="0" presId="urn:microsoft.com/office/officeart/2008/layout/VerticalCurvedList"/>
    <dgm:cxn modelId="{EB371423-E040-2E49-8D68-4B7EC9B8329B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F5D3C089-93AB-CA41-ABED-1E8658259939}" type="presOf" srcId="{7944E05A-E851-4FEB-8F65-54CF019D8607}" destId="{CC9EE4F8-9490-427F-B10E-0E9D697AC42E}" srcOrd="0" destOrd="0" presId="urn:microsoft.com/office/officeart/2008/layout/VerticalCurvedList"/>
    <dgm:cxn modelId="{DEEEB225-665E-7D42-BF9B-D20CAE8A4D5F}" type="presOf" srcId="{607E526C-60CD-4A98-A71B-78FCE2BC42A5}" destId="{596E06D9-740A-4EB7-99D6-26FD9CA88D40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8176725E-766F-F246-896A-5FE4BD66D41F}" type="presOf" srcId="{AA26FAA2-A785-4E15-BA91-A671C9AEEFB8}" destId="{411AB55B-A6A8-48D0-B24D-1FE0443D1EDB}" srcOrd="0" destOrd="0" presId="urn:microsoft.com/office/officeart/2008/layout/VerticalCurvedList"/>
    <dgm:cxn modelId="{69810777-B9F4-4C4B-980D-F329877C9FE5}" type="presParOf" srcId="{1B922EBE-B39C-4873-8CC5-9E93797307C1}" destId="{7CDB5B95-D570-47D8-BCE0-E552F8830E24}" srcOrd="0" destOrd="0" presId="urn:microsoft.com/office/officeart/2008/layout/VerticalCurvedList"/>
    <dgm:cxn modelId="{7ED8EDC2-443C-BF45-9BE0-F3BABB6AD28F}" type="presParOf" srcId="{7CDB5B95-D570-47D8-BCE0-E552F8830E24}" destId="{8C163561-368A-464B-8AC3-290847416772}" srcOrd="0" destOrd="0" presId="urn:microsoft.com/office/officeart/2008/layout/VerticalCurvedList"/>
    <dgm:cxn modelId="{2124E6DD-68EE-8748-AC96-E585B38797E2}" type="presParOf" srcId="{8C163561-368A-464B-8AC3-290847416772}" destId="{239A010D-535F-44FF-8274-A74669569E25}" srcOrd="0" destOrd="0" presId="urn:microsoft.com/office/officeart/2008/layout/VerticalCurvedList"/>
    <dgm:cxn modelId="{E0B0019F-249C-C043-BCFC-C01A119DF9F5}" type="presParOf" srcId="{8C163561-368A-464B-8AC3-290847416772}" destId="{7D320737-378C-4B8C-AEBD-51068216900B}" srcOrd="1" destOrd="0" presId="urn:microsoft.com/office/officeart/2008/layout/VerticalCurvedList"/>
    <dgm:cxn modelId="{5C90FCB1-523E-D140-8801-588FEC3C75FC}" type="presParOf" srcId="{8C163561-368A-464B-8AC3-290847416772}" destId="{C626C0FB-4623-4A86-B194-30FC7A43F690}" srcOrd="2" destOrd="0" presId="urn:microsoft.com/office/officeart/2008/layout/VerticalCurvedList"/>
    <dgm:cxn modelId="{87B3D601-A488-8644-9672-04F300D81548}" type="presParOf" srcId="{8C163561-368A-464B-8AC3-290847416772}" destId="{0DB23378-0D9E-489E-B056-8FF32F56CCC3}" srcOrd="3" destOrd="0" presId="urn:microsoft.com/office/officeart/2008/layout/VerticalCurvedList"/>
    <dgm:cxn modelId="{DEC7E502-182D-664F-86A1-47AB5809EBB6}" type="presParOf" srcId="{7CDB5B95-D570-47D8-BCE0-E552F8830E24}" destId="{411AB55B-A6A8-48D0-B24D-1FE0443D1EDB}" srcOrd="1" destOrd="0" presId="urn:microsoft.com/office/officeart/2008/layout/VerticalCurvedList"/>
    <dgm:cxn modelId="{6C89CEBA-7461-9B40-BF56-94EAF27D7DEB}" type="presParOf" srcId="{7CDB5B95-D570-47D8-BCE0-E552F8830E24}" destId="{62EFC6DF-9B9D-4498-9FCB-69AB4CF71398}" srcOrd="2" destOrd="0" presId="urn:microsoft.com/office/officeart/2008/layout/VerticalCurvedList"/>
    <dgm:cxn modelId="{1495331A-C064-DA4B-A4AC-D4F383031758}" type="presParOf" srcId="{62EFC6DF-9B9D-4498-9FCB-69AB4CF71398}" destId="{3A93CF4B-2409-4FAC-8ACE-009A6101783F}" srcOrd="0" destOrd="0" presId="urn:microsoft.com/office/officeart/2008/layout/VerticalCurvedList"/>
    <dgm:cxn modelId="{76570AC0-6176-FE46-BA47-8114D7904AF6}" type="presParOf" srcId="{7CDB5B95-D570-47D8-BCE0-E552F8830E24}" destId="{D3F14193-5855-4C09-A68A-0623D31128DF}" srcOrd="3" destOrd="0" presId="urn:microsoft.com/office/officeart/2008/layout/VerticalCurvedList"/>
    <dgm:cxn modelId="{E9BF0434-0313-524A-BEA6-EF3868F6E583}" type="presParOf" srcId="{7CDB5B95-D570-47D8-BCE0-E552F8830E24}" destId="{BD8A115F-6910-49FF-9795-3847D8CBD453}" srcOrd="4" destOrd="0" presId="urn:microsoft.com/office/officeart/2008/layout/VerticalCurvedList"/>
    <dgm:cxn modelId="{EB500418-7F71-904E-B945-58FB65DC626F}" type="presParOf" srcId="{BD8A115F-6910-49FF-9795-3847D8CBD453}" destId="{BAAE23CF-93E1-4283-B216-8A16E8BF43B5}" srcOrd="0" destOrd="0" presId="urn:microsoft.com/office/officeart/2008/layout/VerticalCurvedList"/>
    <dgm:cxn modelId="{967422E5-6FCD-0F4E-931A-22289AB3C400}" type="presParOf" srcId="{7CDB5B95-D570-47D8-BCE0-E552F8830E24}" destId="{CC9EE4F8-9490-427F-B10E-0E9D697AC42E}" srcOrd="5" destOrd="0" presId="urn:microsoft.com/office/officeart/2008/layout/VerticalCurvedList"/>
    <dgm:cxn modelId="{9E513489-FF5A-D64D-AE04-C35FBEF6F4C9}" type="presParOf" srcId="{7CDB5B95-D570-47D8-BCE0-E552F8830E24}" destId="{99854AA3-86D7-4DB5-AA36-6F45C724EA1C}" srcOrd="6" destOrd="0" presId="urn:microsoft.com/office/officeart/2008/layout/VerticalCurvedList"/>
    <dgm:cxn modelId="{48DFEE37-6934-2844-9102-AB2BB3BC6B2C}" type="presParOf" srcId="{99854AA3-86D7-4DB5-AA36-6F45C724EA1C}" destId="{CC93471B-25DF-4061-9EB5-45EAA8B6183F}" srcOrd="0" destOrd="0" presId="urn:microsoft.com/office/officeart/2008/layout/VerticalCurvedList"/>
    <dgm:cxn modelId="{2BF46A3C-CFAC-1C49-BC63-4A0409A3A17E}" type="presParOf" srcId="{7CDB5B95-D570-47D8-BCE0-E552F8830E24}" destId="{596E06D9-740A-4EB7-99D6-26FD9CA88D40}" srcOrd="7" destOrd="0" presId="urn:microsoft.com/office/officeart/2008/layout/VerticalCurvedList"/>
    <dgm:cxn modelId="{71EFE537-0168-AD4E-BB52-4D17E6D188D9}" type="presParOf" srcId="{7CDB5B95-D570-47D8-BCE0-E552F8830E24}" destId="{9031F968-0A05-4BA8-92EC-3061E9C2118F}" srcOrd="8" destOrd="0" presId="urn:microsoft.com/office/officeart/2008/layout/VerticalCurvedList"/>
    <dgm:cxn modelId="{84D0318F-C656-014A-8144-07ED922FA89E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F7887985-7B94-5D45-97EB-A60FF01BCAB2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CA819F8D-B9CB-CA44-9901-41C5AA8FA9D4}" type="presOf" srcId="{89F17C84-8395-4E33-8F8A-878E46DB1974}" destId="{1B922EBE-B39C-4873-8CC5-9E93797307C1}" srcOrd="0" destOrd="0" presId="urn:microsoft.com/office/officeart/2008/layout/VerticalCurvedList"/>
    <dgm:cxn modelId="{AD287107-1D8D-4B44-88F7-80802CD2358E}" type="presOf" srcId="{AA26FAA2-A785-4E15-BA91-A671C9AEEFB8}" destId="{411AB55B-A6A8-48D0-B24D-1FE0443D1EDB}" srcOrd="0" destOrd="0" presId="urn:microsoft.com/office/officeart/2008/layout/VerticalCurvedList"/>
    <dgm:cxn modelId="{C260AFA5-942E-5A4E-8E2B-1D1E1E524BF2}" type="presOf" srcId="{7944E05A-E851-4FEB-8F65-54CF019D8607}" destId="{CC9EE4F8-9490-427F-B10E-0E9D697AC42E}" srcOrd="0" destOrd="0" presId="urn:microsoft.com/office/officeart/2008/layout/VerticalCurvedList"/>
    <dgm:cxn modelId="{1444B7ED-9040-E941-AD5E-CDC8B9A56541}" type="presOf" srcId="{8A1426EB-7DE3-47DE-897B-C3F4E225F151}" destId="{D3F14193-5855-4C09-A68A-0623D31128DF}" srcOrd="0" destOrd="0" presId="urn:microsoft.com/office/officeart/2008/layout/VerticalCurvedList"/>
    <dgm:cxn modelId="{5E827035-5A9C-764B-8B06-B630F0167C22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9FCDCC4C-A56A-ED4E-B883-859338328DC0}" type="presParOf" srcId="{1B922EBE-B39C-4873-8CC5-9E93797307C1}" destId="{7CDB5B95-D570-47D8-BCE0-E552F8830E24}" srcOrd="0" destOrd="0" presId="urn:microsoft.com/office/officeart/2008/layout/VerticalCurvedList"/>
    <dgm:cxn modelId="{52D6C957-4581-4840-A55B-A3FF84A61EEB}" type="presParOf" srcId="{7CDB5B95-D570-47D8-BCE0-E552F8830E24}" destId="{8C163561-368A-464B-8AC3-290847416772}" srcOrd="0" destOrd="0" presId="urn:microsoft.com/office/officeart/2008/layout/VerticalCurvedList"/>
    <dgm:cxn modelId="{C99D335A-5563-FE47-A1F3-798E47122E35}" type="presParOf" srcId="{8C163561-368A-464B-8AC3-290847416772}" destId="{239A010D-535F-44FF-8274-A74669569E25}" srcOrd="0" destOrd="0" presId="urn:microsoft.com/office/officeart/2008/layout/VerticalCurvedList"/>
    <dgm:cxn modelId="{7D158FEF-7027-CB45-829F-EE9514F78D32}" type="presParOf" srcId="{8C163561-368A-464B-8AC3-290847416772}" destId="{7D320737-378C-4B8C-AEBD-51068216900B}" srcOrd="1" destOrd="0" presId="urn:microsoft.com/office/officeart/2008/layout/VerticalCurvedList"/>
    <dgm:cxn modelId="{4BF1005D-54B3-AD4A-9573-E34CDC248C85}" type="presParOf" srcId="{8C163561-368A-464B-8AC3-290847416772}" destId="{C626C0FB-4623-4A86-B194-30FC7A43F690}" srcOrd="2" destOrd="0" presId="urn:microsoft.com/office/officeart/2008/layout/VerticalCurvedList"/>
    <dgm:cxn modelId="{BE7CAA48-9849-984C-999A-6107C7D2E584}" type="presParOf" srcId="{8C163561-368A-464B-8AC3-290847416772}" destId="{0DB23378-0D9E-489E-B056-8FF32F56CCC3}" srcOrd="3" destOrd="0" presId="urn:microsoft.com/office/officeart/2008/layout/VerticalCurvedList"/>
    <dgm:cxn modelId="{5CDF76C4-5705-C141-A859-21D257F622C1}" type="presParOf" srcId="{7CDB5B95-D570-47D8-BCE0-E552F8830E24}" destId="{411AB55B-A6A8-48D0-B24D-1FE0443D1EDB}" srcOrd="1" destOrd="0" presId="urn:microsoft.com/office/officeart/2008/layout/VerticalCurvedList"/>
    <dgm:cxn modelId="{C78507A1-28F8-8148-829A-CF557F803D0C}" type="presParOf" srcId="{7CDB5B95-D570-47D8-BCE0-E552F8830E24}" destId="{62EFC6DF-9B9D-4498-9FCB-69AB4CF71398}" srcOrd="2" destOrd="0" presId="urn:microsoft.com/office/officeart/2008/layout/VerticalCurvedList"/>
    <dgm:cxn modelId="{4415D7E4-370F-D64D-989B-6E9D1442504D}" type="presParOf" srcId="{62EFC6DF-9B9D-4498-9FCB-69AB4CF71398}" destId="{3A93CF4B-2409-4FAC-8ACE-009A6101783F}" srcOrd="0" destOrd="0" presId="urn:microsoft.com/office/officeart/2008/layout/VerticalCurvedList"/>
    <dgm:cxn modelId="{3F608D5F-97D3-184F-A90B-D4BF32AB3AC9}" type="presParOf" srcId="{7CDB5B95-D570-47D8-BCE0-E552F8830E24}" destId="{D3F14193-5855-4C09-A68A-0623D31128DF}" srcOrd="3" destOrd="0" presId="urn:microsoft.com/office/officeart/2008/layout/VerticalCurvedList"/>
    <dgm:cxn modelId="{43BEC0BA-6C2A-F843-9AF2-01162223D6CD}" type="presParOf" srcId="{7CDB5B95-D570-47D8-BCE0-E552F8830E24}" destId="{BD8A115F-6910-49FF-9795-3847D8CBD453}" srcOrd="4" destOrd="0" presId="urn:microsoft.com/office/officeart/2008/layout/VerticalCurvedList"/>
    <dgm:cxn modelId="{8ACB8B6A-77B7-2A44-BDCC-54D847052948}" type="presParOf" srcId="{BD8A115F-6910-49FF-9795-3847D8CBD453}" destId="{BAAE23CF-93E1-4283-B216-8A16E8BF43B5}" srcOrd="0" destOrd="0" presId="urn:microsoft.com/office/officeart/2008/layout/VerticalCurvedList"/>
    <dgm:cxn modelId="{8528383E-A2A3-8E4D-9012-A2A550F3BFA9}" type="presParOf" srcId="{7CDB5B95-D570-47D8-BCE0-E552F8830E24}" destId="{CC9EE4F8-9490-427F-B10E-0E9D697AC42E}" srcOrd="5" destOrd="0" presId="urn:microsoft.com/office/officeart/2008/layout/VerticalCurvedList"/>
    <dgm:cxn modelId="{4ED2963B-E354-D449-86CC-363AEA204331}" type="presParOf" srcId="{7CDB5B95-D570-47D8-BCE0-E552F8830E24}" destId="{99854AA3-86D7-4DB5-AA36-6F45C724EA1C}" srcOrd="6" destOrd="0" presId="urn:microsoft.com/office/officeart/2008/layout/VerticalCurvedList"/>
    <dgm:cxn modelId="{910E4073-3DF7-914A-B178-F87FC8D2A316}" type="presParOf" srcId="{99854AA3-86D7-4DB5-AA36-6F45C724EA1C}" destId="{CC93471B-25DF-4061-9EB5-45EAA8B6183F}" srcOrd="0" destOrd="0" presId="urn:microsoft.com/office/officeart/2008/layout/VerticalCurvedList"/>
    <dgm:cxn modelId="{0F6D081A-56CD-1745-B7A3-12F86C56E8C3}" type="presParOf" srcId="{7CDB5B95-D570-47D8-BCE0-E552F8830E24}" destId="{596E06D9-740A-4EB7-99D6-26FD9CA88D40}" srcOrd="7" destOrd="0" presId="urn:microsoft.com/office/officeart/2008/layout/VerticalCurvedList"/>
    <dgm:cxn modelId="{34E13B44-2E2A-2543-BDA5-9DAA08084B9D}" type="presParOf" srcId="{7CDB5B95-D570-47D8-BCE0-E552F8830E24}" destId="{9031F968-0A05-4BA8-92EC-3061E9C2118F}" srcOrd="8" destOrd="0" presId="urn:microsoft.com/office/officeart/2008/layout/VerticalCurvedList"/>
    <dgm:cxn modelId="{869F1A40-17A7-624B-AC33-6191D7FD684F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1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0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9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实验十二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指令扩展设计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Control signals</a:t>
            </a:r>
            <a:r>
              <a:rPr lang="zh-CN" altLang="en-US" dirty="0" smtClean="0"/>
              <a:t>：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兼容实验十基本多周期通路与操作控制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91465"/>
              </p:ext>
            </p:extLst>
          </p:nvPr>
        </p:nvGraphicFramePr>
        <p:xfrm>
          <a:off x="368204" y="1700808"/>
          <a:ext cx="8318596" cy="4296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sz="1800" kern="100" dirty="0" smtClean="0">
                          <a:effectLst/>
                        </a:rPr>
                        <a:t>输入</a:t>
                      </a:r>
                      <a:r>
                        <a:rPr lang="zh-CN" sz="1800" kern="100" dirty="0">
                          <a:effectLst/>
                        </a:rPr>
                        <a:t>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 smtClean="0">
                          <a:effectLst/>
                        </a:rPr>
                        <a:t>ALUSrc_B</a:t>
                      </a:r>
                      <a:r>
                        <a:rPr lang="en-US" altLang="zh-CN" sz="1800" kern="100" dirty="0" smtClean="0">
                          <a:effectLst/>
                        </a:rPr>
                        <a:t>(1:0)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ALU</a:t>
                      </a:r>
                      <a:r>
                        <a:rPr lang="zh-CN" alt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B</a:t>
                      </a:r>
                      <a:r>
                        <a:rPr lang="zh-CN" altLang="zh-CN" sz="1800" kern="100" dirty="0" smtClean="0">
                          <a:effectLst/>
                        </a:rPr>
                        <a:t>输入选择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RegDst</a:t>
                      </a:r>
                      <a:r>
                        <a:rPr lang="en-US" altLang="zh-CN" sz="1800" kern="100" dirty="0" smtClean="0">
                          <a:effectLst/>
                        </a:rPr>
                        <a:t>(1:0)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MemtoReg</a:t>
                      </a:r>
                      <a:r>
                        <a:rPr lang="en-US" sz="1800" kern="100" dirty="0" smtClean="0">
                          <a:effectLst/>
                        </a:rPr>
                        <a:t>(1:0)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指令或数据地址选择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Next-PC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指针选择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条件指令指示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个性化设计新增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需修改电路符号</a:t>
                      </a:r>
                      <a:r>
                        <a:rPr lang="en-US" altLang="zh-CN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486400" y="3140968"/>
            <a:ext cx="3172932" cy="19442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请填写信号赋值时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对应操作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and control object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7544" y="1070992"/>
            <a:ext cx="2592288" cy="2502024"/>
          </a:xfrm>
          <a:prstGeom prst="ellipse">
            <a:avLst/>
          </a:prstGeom>
          <a:noFill/>
          <a:ln w="38100"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89845"/>
            <a:ext cx="8154075" cy="51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7038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FSM for 18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instructions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asking </a:t>
            </a:r>
            <a:r>
              <a:rPr lang="en-US" altLang="zh-CN" sz="2200" dirty="0">
                <a:solidFill>
                  <a:srgbClr val="FF0000"/>
                </a:solidFill>
              </a:rPr>
              <a:t>the students to complete the corresponding state truth table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根据</a:t>
            </a:r>
            <a:r>
              <a:rPr lang="zh-CN" altLang="en-US" sz="2800" dirty="0">
                <a:solidFill>
                  <a:schemeClr val="tx1"/>
                </a:solidFill>
              </a:rPr>
              <a:t>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通路设计所有指令状态机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63753"/>
              </p:ext>
            </p:extLst>
          </p:nvPr>
        </p:nvGraphicFramePr>
        <p:xfrm>
          <a:off x="827584" y="1844824"/>
          <a:ext cx="69850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Visio" r:id="rId3" imgW="7429440" imgH="4584539" progId="Visio.Drawing.11">
                  <p:embed/>
                </p:oleObj>
              </mc:Choice>
              <mc:Fallback>
                <p:oleObj name="Visio" r:id="rId3" imgW="7429440" imgH="45845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6985000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4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Fill in the following table:</a:t>
            </a:r>
            <a:r>
              <a:rPr lang="zh-CN" altLang="en-US" sz="2700" dirty="0">
                <a:solidFill>
                  <a:srgbClr val="FF0000"/>
                </a:solidFill>
              </a:rPr>
              <a:t> </a:t>
            </a:r>
            <a:r>
              <a:rPr lang="en-US" altLang="zh-CN" sz="2700" dirty="0" smtClean="0">
                <a:solidFill>
                  <a:srgbClr val="FF0000"/>
                </a:solidFill>
              </a:rPr>
              <a:t>refer to lab 11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728909"/>
              </p:ext>
            </p:extLst>
          </p:nvPr>
        </p:nvGraphicFramePr>
        <p:xfrm>
          <a:off x="371223" y="1144472"/>
          <a:ext cx="8305233" cy="56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3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36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36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432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增加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2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MEN-Ex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MEN-RD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PCWrite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PCWriteCond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MemRead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MemWrite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IRWrite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MemtoReg1</a:t>
                      </a:r>
                      <a:endParaRPr kumimoji="0" lang="zh-CN" altLang="en-US" sz="14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MemtoReg0</a:t>
                      </a:r>
                      <a:endParaRPr kumimoji="0" lang="zh-CN" altLang="en-US" sz="14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PCSource1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PCSource0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ALUSrcA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ALUSrcB1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ALUSrcB0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RegWrite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RegDst1</a:t>
                      </a:r>
                      <a:endParaRPr lang="zh-CN" altLang="zh-CN" sz="14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RegDst0</a:t>
                      </a:r>
                      <a:endParaRPr lang="zh-CN" altLang="zh-CN" sz="14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ALU_operation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MEM_IO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H="1" flipV="1">
            <a:off x="1043608" y="1144472"/>
            <a:ext cx="100811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123728" y="1844824"/>
            <a:ext cx="6408712" cy="4608512"/>
          </a:xfrm>
          <a:prstGeom prst="roundRect">
            <a:avLst>
              <a:gd name="adj" fmla="val 8400"/>
            </a:avLst>
          </a:prstGeom>
          <a:solidFill>
            <a:schemeClr val="accent5">
              <a:lumMod val="40000"/>
              <a:lumOff val="60000"/>
              <a:alpha val="96000"/>
            </a:schemeClr>
          </a:solidFill>
          <a:ln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请分析完成输出信号真值表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5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0648"/>
            <a:ext cx="8915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State table for 9 instructions as reference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64235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763688" y="4509120"/>
            <a:ext cx="6923112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建议直接输出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</a:rPr>
              <a:t>控制信号：</a:t>
            </a:r>
            <a:r>
              <a:rPr lang="en-US" altLang="zh-CN" dirty="0" err="1">
                <a:solidFill>
                  <a:srgbClr val="FF0000"/>
                </a:solidFill>
              </a:rPr>
              <a:t>ALU_operation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780928"/>
            <a:ext cx="62646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建议直接输出存储器写控制信号：</a:t>
            </a:r>
            <a:r>
              <a:rPr lang="en-US" altLang="zh-CN" dirty="0" err="1" smtClean="0">
                <a:solidFill>
                  <a:srgbClr val="FF0000"/>
                </a:solidFill>
              </a:rPr>
              <a:t>men_w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Controller implementation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Instruction implementation use one level decoding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Main controller directly output </a:t>
            </a:r>
            <a:r>
              <a:rPr lang="en-US" altLang="zh-CN" sz="2200" dirty="0" err="1" smtClean="0"/>
              <a:t>ALU_operation</a:t>
            </a:r>
            <a:endParaRPr lang="en-US" altLang="zh-CN" sz="22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schemeClr val="tx1"/>
                </a:solidFill>
              </a:rPr>
              <a:t>ALU decoder can use the module of single cycle CPU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FSM implementation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Suggest to use HDL description based on state table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Same as project design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easy for optimization and extension</a:t>
            </a:r>
            <a:endParaRPr lang="en-US" altLang="zh-CN" sz="22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Separate output from state transition</a:t>
            </a:r>
            <a:endParaRPr lang="en-US" altLang="zh-CN" sz="2200" dirty="0" smtClean="0"/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Clear </a:t>
            </a:r>
            <a:r>
              <a:rPr lang="en-US" altLang="zh-CN" dirty="0" err="1" smtClean="0"/>
              <a:t>struture</a:t>
            </a:r>
            <a:endParaRPr lang="en-US" altLang="zh-CN" dirty="0"/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HDL description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note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there is one clock difference if put output and state machine together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844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module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4968552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Key signals: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Branch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Branch</a:t>
            </a:r>
            <a:r>
              <a:rPr lang="zh-CN" altLang="en-US" sz="2200" dirty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=1</a:t>
            </a:r>
            <a:r>
              <a:rPr lang="zh-CN" altLang="en-US" sz="2200" dirty="0">
                <a:solidFill>
                  <a:prstClr val="black"/>
                </a:solidFill>
              </a:rPr>
              <a:t>→</a:t>
            </a:r>
            <a:r>
              <a:rPr lang="en-US" altLang="zh-CN" sz="2200" dirty="0" err="1">
                <a:solidFill>
                  <a:prstClr val="black"/>
                </a:solidFill>
              </a:rPr>
              <a:t>beq</a:t>
            </a:r>
            <a:r>
              <a:rPr lang="zh-CN" altLang="en-US" sz="2200" dirty="0">
                <a:solidFill>
                  <a:prstClr val="black"/>
                </a:solidFill>
              </a:rPr>
              <a:t>；</a:t>
            </a:r>
            <a:r>
              <a:rPr lang="en-US" altLang="zh-CN" sz="2200" dirty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>
                <a:solidFill>
                  <a:prstClr val="black"/>
                </a:solidFill>
              </a:rPr>
              <a:t>bne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Condition indication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PCWriteCond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600" dirty="0">
                <a:solidFill>
                  <a:prstClr val="black"/>
                </a:solidFill>
              </a:rPr>
              <a:t>Path control signal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</a:rPr>
              <a:t>MemtoReg</a:t>
            </a:r>
            <a:r>
              <a:rPr lang="en-US" altLang="zh-CN" sz="2000" b="1" kern="100" dirty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4-to-1, lab10 use only 2 channels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</a:rPr>
              <a:t>RegDst</a:t>
            </a:r>
            <a:r>
              <a:rPr lang="en-US" altLang="zh-CN" sz="2000" b="1" kern="100" dirty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4-to-1, lab10 only use 2 channels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PCSource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(1:0)</a:t>
            </a:r>
            <a:r>
              <a:rPr lang="zh-CN" altLang="en-US" sz="20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4-to-1, lab10 only use 3 channels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Other signals</a:t>
            </a: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solidFill>
                  <a:prstClr val="black"/>
                </a:solidFill>
              </a:rPr>
              <a:t>MIO_ready</a:t>
            </a:r>
            <a:r>
              <a:rPr lang="zh-CN" altLang="en-US" sz="1800" dirty="0">
                <a:solidFill>
                  <a:prstClr val="black"/>
                </a:solidFill>
              </a:rPr>
              <a:t>：外设就绪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3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=0 CPU</a:t>
            </a:r>
            <a:r>
              <a:rPr lang="zh-CN" altLang="en-US" sz="1600" dirty="0">
                <a:solidFill>
                  <a:prstClr val="black"/>
                </a:solidFill>
              </a:rPr>
              <a:t>等待；</a:t>
            </a:r>
            <a:r>
              <a:rPr lang="en-US" altLang="zh-CN" sz="1600" dirty="0">
                <a:solidFill>
                  <a:prstClr val="black"/>
                </a:solidFill>
              </a:rPr>
              <a:t>=1 CPU</a:t>
            </a:r>
            <a:r>
              <a:rPr lang="zh-CN" altLang="en-US" sz="1600" dirty="0">
                <a:solidFill>
                  <a:prstClr val="black"/>
                </a:solidFill>
              </a:rPr>
              <a:t>正常运行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3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1600" dirty="0">
                <a:solidFill>
                  <a:prstClr val="black"/>
                </a:solidFill>
              </a:rPr>
              <a:t>本实验恒等于</a:t>
            </a:r>
            <a:r>
              <a:rPr lang="en-US" altLang="zh-CN" sz="1600" dirty="0">
                <a:solidFill>
                  <a:prstClr val="black"/>
                </a:solidFill>
              </a:rPr>
              <a:t>1</a:t>
            </a: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>
                <a:solidFill>
                  <a:prstClr val="black"/>
                </a:solidFill>
              </a:rPr>
              <a:t>CPU_MIO</a:t>
            </a:r>
            <a:r>
              <a:rPr lang="zh-CN" altLang="en-US" sz="1800" dirty="0">
                <a:solidFill>
                  <a:prstClr val="black"/>
                </a:solidFill>
              </a:rPr>
              <a:t>：</a:t>
            </a:r>
            <a:r>
              <a:rPr lang="en-US" altLang="zh-CN" sz="1800" dirty="0">
                <a:solidFill>
                  <a:prstClr val="black"/>
                </a:solidFill>
              </a:rPr>
              <a:t>CPU</a:t>
            </a:r>
            <a:r>
              <a:rPr lang="zh-CN" altLang="en-US" sz="1800" dirty="0">
                <a:solidFill>
                  <a:prstClr val="black"/>
                </a:solidFill>
              </a:rPr>
              <a:t>访问</a:t>
            </a:r>
            <a:r>
              <a:rPr lang="zh-CN" altLang="en-US" sz="1800" dirty="0" smtClean="0">
                <a:solidFill>
                  <a:prstClr val="black"/>
                </a:solidFill>
              </a:rPr>
              <a:t>存储器指示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1800" dirty="0">
                <a:solidFill>
                  <a:prstClr val="black"/>
                </a:solidFill>
              </a:rPr>
              <a:t>：指令寄存器输出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solidFill>
                  <a:prstClr val="black"/>
                </a:solidFill>
              </a:rPr>
              <a:t>PC_Current</a:t>
            </a:r>
            <a:r>
              <a:rPr lang="zh-CN" altLang="en-US" sz="1800" dirty="0">
                <a:solidFill>
                  <a:prstClr val="black"/>
                </a:solidFill>
              </a:rPr>
              <a:t>：当前</a:t>
            </a:r>
            <a:r>
              <a:rPr lang="en-US" altLang="zh-CN" sz="1800" dirty="0">
                <a:solidFill>
                  <a:prstClr val="black"/>
                </a:solidFill>
              </a:rPr>
              <a:t>PC(PC+4)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solidFill>
                  <a:prstClr val="black"/>
                </a:solidFill>
              </a:rPr>
              <a:t>M_addr</a:t>
            </a:r>
            <a:r>
              <a:rPr lang="zh-CN" altLang="en-US" sz="1800" dirty="0">
                <a:solidFill>
                  <a:prstClr val="black"/>
                </a:solidFill>
              </a:rPr>
              <a:t>：存储器地址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18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196752"/>
            <a:ext cx="2378805" cy="51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interface-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实验十预留</a:t>
            </a:r>
            <a:r>
              <a:rPr lang="zh-CN" altLang="en-US" sz="1600" b="0" dirty="0">
                <a:solidFill>
                  <a:schemeClr val="tx1"/>
                </a:solidFill>
              </a:rPr>
              <a:t>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实验十预留</a:t>
            </a:r>
            <a:r>
              <a:rPr lang="zh-CN" altLang="en-US" sz="1600" b="0" dirty="0">
                <a:solidFill>
                  <a:schemeClr val="tx1"/>
                </a:solidFill>
              </a:rPr>
              <a:t>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5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en-US" altLang="zh-CN" dirty="0" smtClean="0">
                <a:cs typeface="Times New Roman" panose="02020603050405020304" pitchFamily="18" charset="0"/>
              </a:rPr>
              <a:t>memory initialization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smtClean="0"/>
              <a:t>code and data are together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3c03f000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2014003f, 3c088000, 00632020, 20020001, 00000827, 00205020, 20070003, 00e73827, 20067fff,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00008820, 200502ab, ac650000, 20120002, ac600004, 8c650000, 00a52820, 00a52820, ac650000, ac660004,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8c650000, 00a52820, 00a52820, ac650000, 8c650000, 00a85824, 21ad0001, 11680015, 8c650000,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20120018, 00b25824, 11600005, 1172000a, 20120008, 1172000b, ac890000, 08000015, 11410001, 0800002a,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00005027, 014a5020, ac8a0000, 08000015, 8e2902a0, ac890000, 08000015, 8e290260, ac890000, 08000015,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014a5020, 01425025, 22310004, 02348824, 21290001, 11210001, 0800003b, 21290005, 8c650000,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8c650000, 00a85824, 1168fffd, 0800001d, 00000000, 00000000,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00000000, 00000000, 00000000, 00000000, 00000000, 00000000, 00000000, 00000000, 00000000, 00000000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11111111, 22222222, 33333333, 44444444, 55555555, 66666666, 77777777,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88888888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99999999,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bbbbbbbb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cccccccc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dddddddd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eeeeeeee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ffffffff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08002300;</a:t>
            </a:r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9992" y="3729346"/>
            <a:ext cx="460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 section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address starts from 00000000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4028" y="5325836"/>
            <a:ext cx="370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Data section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starting address needs to be appointed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3960440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73088" y="4564676"/>
            <a:ext cx="4320480" cy="8545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579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597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OExp12-MSOC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336" y="980728"/>
            <a:ext cx="8697144" cy="5184576"/>
          </a:xfrm>
        </p:spPr>
        <p:txBody>
          <a:bodyPr/>
          <a:lstStyle/>
          <a:p>
            <a:pPr marL="228600" lvl="0" indent="-17145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>
                <a:solidFill>
                  <a:schemeClr val="tx1"/>
                </a:solidFill>
              </a:rPr>
              <a:t>Extend </a:t>
            </a:r>
            <a:r>
              <a:rPr lang="en-US" altLang="zh-CN" sz="2800" dirty="0">
                <a:solidFill>
                  <a:schemeClr val="tx1"/>
                </a:solidFill>
              </a:rPr>
              <a:t>the instruction set for multicycle CPU</a:t>
            </a:r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400" dirty="0"/>
              <a:t>To include at least the following instructions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Jal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substitution with verified new CPU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ctrl module of Exp11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M_Datapath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Exp11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module is the same as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Exp11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OExp11_M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CPU/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MSOC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extended CPU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test program (MIPS assembling) to test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6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Multicycle CPU extension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5800" dirty="0" err="1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Datapath</a:t>
            </a:r>
            <a:r>
              <a:rPr lang="en-US" altLang="zh-CN" sz="58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and controller design</a:t>
            </a:r>
            <a:endParaRPr lang="en-US" altLang="zh-CN" sz="5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Design gist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20975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extended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for multicycle CPU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Exp11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Design extended controller for multicycle CPU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Design state diagram based on new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and instruction execution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Get state table and output </a:t>
            </a:r>
            <a:r>
              <a:rPr lang="en-US" altLang="zh-CN" sz="2000" dirty="0" err="1" smtClean="0"/>
              <a:t>truthtable</a:t>
            </a:r>
            <a:r>
              <a:rPr lang="en-US" altLang="zh-CN" sz="2000" dirty="0" smtClean="0"/>
              <a:t> based on state diagram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Implement controller based on state table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 structural description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simulation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substitution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ctrl.v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Exp11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use top module of Exp11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OExp11_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test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test program (MIPS as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embling)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decoding test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R-format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992888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Extended </a:t>
            </a:r>
            <a:r>
              <a:rPr lang="en-US" altLang="zh-CN" dirty="0" err="1" smtClean="0"/>
              <a:t>M_Datapath</a:t>
            </a:r>
            <a:r>
              <a:rPr lang="en-US" altLang="zh-CN" dirty="0" smtClean="0"/>
              <a:t> design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064290"/>
            <a:ext cx="8229599" cy="517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7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State table of 23 instructions for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7" y="1268760"/>
            <a:ext cx="7777162" cy="516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675981" y="2636912"/>
            <a:ext cx="6589798" cy="288032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首先完成状态真值表，然后设计状态机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由于信号定义和指令状态机划分不同结果也会不同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4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970076"/>
            <a:ext cx="8445624" cy="3195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Controller </a:t>
            </a:r>
            <a:r>
              <a:rPr lang="en-US" altLang="zh-CN" dirty="0" smtClean="0"/>
              <a:t>HDL description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3285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Main controller state machine description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parameter</a:t>
            </a:r>
            <a:r>
              <a:rPr lang="en-US" altLang="zh-CN" sz="1800" b="0" dirty="0">
                <a:solidFill>
                  <a:prstClr val="black"/>
                </a:solidFill>
              </a:rPr>
              <a:t> IF =   </a:t>
            </a:r>
            <a:r>
              <a:rPr lang="en-US" altLang="zh-CN" sz="1400" b="0" dirty="0">
                <a:solidFill>
                  <a:prstClr val="black"/>
                </a:solidFill>
              </a:rPr>
              <a:t>5'b00000,      ID=5'b00001,         EX_R=   5'b00010,  </a:t>
            </a:r>
            <a:r>
              <a:rPr lang="en-US" altLang="zh-CN" sz="1400" b="0" dirty="0" err="1">
                <a:solidFill>
                  <a:prstClr val="black"/>
                </a:solidFill>
              </a:rPr>
              <a:t>EX_Mem</a:t>
            </a:r>
            <a:r>
              <a:rPr lang="en-US" altLang="zh-CN" sz="1400" b="0" dirty="0">
                <a:solidFill>
                  <a:prstClr val="black"/>
                </a:solidFill>
              </a:rPr>
              <a:t>=5'b00011,  EX_I=  5'b00100,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	 </a:t>
            </a:r>
            <a:r>
              <a:rPr lang="en-US" altLang="zh-CN" sz="1400" b="0" dirty="0" err="1">
                <a:solidFill>
                  <a:prstClr val="black"/>
                </a:solidFill>
              </a:rPr>
              <a:t>Lui_WB</a:t>
            </a:r>
            <a:r>
              <a:rPr lang="en-US" altLang="zh-CN" sz="1400" b="0" dirty="0">
                <a:solidFill>
                  <a:prstClr val="black"/>
                </a:solidFill>
              </a:rPr>
              <a:t>=5'b00101,  </a:t>
            </a:r>
            <a:r>
              <a:rPr lang="en-US" altLang="zh-CN" sz="1400" b="0" dirty="0" err="1">
                <a:solidFill>
                  <a:prstClr val="black"/>
                </a:solidFill>
              </a:rPr>
              <a:t>EX_beq</a:t>
            </a:r>
            <a:r>
              <a:rPr lang="en-US" altLang="zh-CN" sz="1400" b="0" dirty="0">
                <a:solidFill>
                  <a:prstClr val="black"/>
                </a:solidFill>
              </a:rPr>
              <a:t>=5'b00110, </a:t>
            </a:r>
            <a:r>
              <a:rPr lang="en-US" altLang="zh-CN" sz="1400" b="0" dirty="0" err="1">
                <a:solidFill>
                  <a:prstClr val="black"/>
                </a:solidFill>
              </a:rPr>
              <a:t>EX_bne</a:t>
            </a:r>
            <a:r>
              <a:rPr lang="en-US" altLang="zh-CN" sz="1400" b="0" dirty="0">
                <a:solidFill>
                  <a:prstClr val="black"/>
                </a:solidFill>
              </a:rPr>
              <a:t>= 5'b00111, </a:t>
            </a:r>
            <a:r>
              <a:rPr lang="en-US" altLang="zh-CN" sz="1400" b="0" dirty="0" err="1">
                <a:solidFill>
                  <a:prstClr val="black"/>
                </a:solidFill>
              </a:rPr>
              <a:t>EX_jr</a:t>
            </a:r>
            <a:r>
              <a:rPr lang="en-US" altLang="zh-CN" sz="1400" b="0" dirty="0">
                <a:solidFill>
                  <a:prstClr val="black"/>
                </a:solidFill>
              </a:rPr>
              <a:t>= 5'b01000,     EX_JAL=5'b01001, 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	 </a:t>
            </a:r>
            <a:r>
              <a:rPr lang="en-US" altLang="zh-CN" sz="1400" b="0" dirty="0" err="1">
                <a:solidFill>
                  <a:prstClr val="black"/>
                </a:solidFill>
              </a:rPr>
              <a:t>Exe_J</a:t>
            </a:r>
            <a:r>
              <a:rPr lang="en-US" altLang="zh-CN" sz="1400" b="0" dirty="0">
                <a:solidFill>
                  <a:prstClr val="black"/>
                </a:solidFill>
              </a:rPr>
              <a:t> = 5'b01010,    MEM_RD=5'b01011,                              MEM_WD= 5'b01100,                      	WB_R=  5'b01101,   WB_I=5'b01110,     WB_LW=5'b01111,  Error=11111;</a:t>
            </a: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parameter </a:t>
            </a:r>
            <a:r>
              <a:rPr lang="en-US" altLang="zh-CN" sz="1400" b="0" dirty="0">
                <a:solidFill>
                  <a:prstClr val="black"/>
                </a:solidFill>
              </a:rPr>
              <a:t>AND=3'b000, OR=3'b001, ADD=3'b010, SUB=3'b110, 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                 NOR=3'b100, SLT=3'b111, XOR=3'b011, SRL=3'b101;</a:t>
            </a:r>
            <a:r>
              <a:rPr lang="en-US" altLang="zh-CN" sz="1800" b="0" dirty="0">
                <a:solidFill>
                  <a:prstClr val="black"/>
                </a:solidFill>
              </a:rPr>
              <a:t>	  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`define </a:t>
            </a:r>
            <a:r>
              <a:rPr lang="en-US" altLang="zh-CN" sz="1400" b="0" dirty="0" err="1">
                <a:solidFill>
                  <a:prstClr val="black"/>
                </a:solidFill>
              </a:rPr>
              <a:t>CPU_ctrl_signals</a:t>
            </a:r>
            <a:r>
              <a:rPr lang="en-US" altLang="zh-CN" sz="1400" b="0" dirty="0">
                <a:solidFill>
                  <a:prstClr val="black"/>
                </a:solidFill>
              </a:rPr>
              <a:t>  {</a:t>
            </a:r>
            <a:r>
              <a:rPr lang="en-US" altLang="zh-CN" sz="1400" b="0" dirty="0" err="1">
                <a:solidFill>
                  <a:prstClr val="black"/>
                </a:solidFill>
              </a:rPr>
              <a:t>PCWrite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PCWriteCond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IorD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MemRead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IRWrite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MemtoReg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PCSource</a:t>
            </a:r>
            <a:r>
              <a:rPr lang="en-US" altLang="zh-CN" sz="1400" b="0" dirty="0">
                <a:solidFill>
                  <a:prstClr val="black"/>
                </a:solidFill>
              </a:rPr>
              <a:t>, 		   </a:t>
            </a:r>
            <a:r>
              <a:rPr lang="en-US" altLang="zh-CN" sz="1400" b="0" dirty="0" err="1">
                <a:solidFill>
                  <a:prstClr val="black"/>
                </a:solidFill>
              </a:rPr>
              <a:t>ALUSrcB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ALUSrcA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RegWrite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RegDst</a:t>
            </a:r>
            <a:r>
              <a:rPr lang="en-US" altLang="zh-CN" sz="1400" b="0" dirty="0">
                <a:solidFill>
                  <a:prstClr val="black"/>
                </a:solidFill>
              </a:rPr>
              <a:t>, CPU_MIO, ……}</a:t>
            </a: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reset)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@*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描述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</a:rPr>
              <a:t>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操作控制描述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9187" y="4669088"/>
            <a:ext cx="24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数据通路控制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含</a:t>
            </a:r>
            <a:r>
              <a:rPr lang="en-US" altLang="zh-CN" b="1" dirty="0" smtClean="0">
                <a:solidFill>
                  <a:srgbClr val="FF0000"/>
                </a:solidFill>
              </a:rPr>
              <a:t>ALU)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9187" y="31024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3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 transition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3479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or 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reset)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IF;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800" dirty="0">
                <a:solidFill>
                  <a:srgbClr val="3333FF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if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else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[31:26])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          6'b000000: state &lt;= state &lt;= EX_R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	//R-type 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6'b100011: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EX_Mem</a:t>
            </a:r>
            <a:r>
              <a:rPr lang="en-US" altLang="zh-CN" sz="1600" b="0" dirty="0">
                <a:solidFill>
                  <a:schemeClr val="tx1"/>
                </a:solidFill>
              </a:rPr>
              <a:t>;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>
                <a:solidFill>
                  <a:schemeClr val="tx1"/>
                </a:solidFill>
              </a:rPr>
              <a:t>Lw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chemeClr val="tx1"/>
                </a:solidFill>
              </a:rPr>
              <a:t>………………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6'b000100: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EX_beq</a:t>
            </a:r>
            <a:r>
              <a:rPr lang="en-US" altLang="zh-CN" sz="1600" b="0" dirty="0">
                <a:solidFill>
                  <a:schemeClr val="tx1"/>
                </a:solidFill>
              </a:rPr>
              <a:t>;  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Beq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6‘b000101: </a:t>
            </a:r>
            <a:r>
              <a:rPr lang="en-US" altLang="zh-CN" sz="1600" b="0" dirty="0">
                <a:solidFill>
                  <a:schemeClr val="tx1"/>
                </a:solidFill>
              </a:rPr>
              <a:t>state &lt;=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EX_bne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Bne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b="0" dirty="0" smtClean="0">
                <a:solidFill>
                  <a:prstClr val="black"/>
                </a:solidFill>
              </a:rPr>
              <a:t>………………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Mem_Ex:begin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			…………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97779"/>
            <a:ext cx="7869560" cy="9543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52736"/>
            <a:ext cx="8913168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Output description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value should be redefined after instruction extension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ADD;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	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value1;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>
                <a:solidFill>
                  <a:prstClr val="black"/>
                </a:solidFill>
              </a:rPr>
              <a:t>= ADD;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EX_Mem</a:t>
            </a:r>
            <a:r>
              <a:rPr lang="en-US" altLang="zh-CN" sz="1800" b="0" dirty="0">
                <a:solidFill>
                  <a:schemeClr val="tx1"/>
                </a:solidFill>
              </a:rPr>
              <a:t>: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value2;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EX_R:	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value6;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800" dirty="0" smtClean="0">
                <a:solidFill>
                  <a:srgbClr val="3333FF"/>
                </a:solidFill>
              </a:rPr>
              <a:t>case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Inst_in</a:t>
            </a:r>
            <a:r>
              <a:rPr lang="en-US" altLang="zh-CN" sz="1800" dirty="0">
                <a:solidFill>
                  <a:srgbClr val="FF0000"/>
                </a:solidFill>
              </a:rPr>
              <a:t>[5:0</a:t>
            </a:r>
            <a:r>
              <a:rPr lang="en-US" altLang="zh-CN" sz="1800" dirty="0" smtClean="0">
                <a:solidFill>
                  <a:srgbClr val="FF0000"/>
                </a:solidFill>
              </a:rPr>
              <a:t>])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6‘b100000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0" dirty="0">
                <a:solidFill>
                  <a:prstClr val="black"/>
                </a:solidFill>
              </a:rPr>
              <a:t>= 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????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prstClr val="black"/>
                </a:solidFill>
              </a:rPr>
              <a:t>	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	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6‘b100010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0" dirty="0">
                <a:solidFill>
                  <a:prstClr val="black"/>
                </a:solidFill>
              </a:rPr>
              <a:t>= 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???? </a:t>
            </a:r>
            <a:r>
              <a:rPr lang="en-US" altLang="zh-CN" sz="1600" b="0" dirty="0">
                <a:solidFill>
                  <a:prstClr val="black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rgbClr val="3333FF"/>
                </a:solidFill>
              </a:rPr>
              <a:t> 			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3333FF"/>
                </a:solidFill>
              </a:rPr>
              <a:t>		   default</a:t>
            </a:r>
            <a:r>
              <a:rPr lang="en-US" altLang="zh-CN" sz="1600" dirty="0">
                <a:solidFill>
                  <a:srgbClr val="3333FF"/>
                </a:solidFill>
              </a:rPr>
              <a:t>: </a:t>
            </a:r>
            <a:r>
              <a:rPr lang="en-US" altLang="zh-CN" sz="1600" dirty="0" smtClean="0">
                <a:solidFill>
                  <a:srgbClr val="3333FF"/>
                </a:solidFill>
              </a:rPr>
              <a:t>     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 &lt;= </a:t>
            </a:r>
            <a:r>
              <a:rPr lang="en-US" altLang="zh-CN" sz="1600" b="0" dirty="0">
                <a:solidFill>
                  <a:prstClr val="black"/>
                </a:solidFill>
              </a:rPr>
              <a:t>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	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MEM_RD: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value3;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WB_LW :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  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value4;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……………………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value0;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7744" y="3212976"/>
            <a:ext cx="3888432" cy="1800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92888" y="385146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R-Type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58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100392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ALU operation decoding for state EX_R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70992"/>
            <a:ext cx="8568952" cy="52383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chemeClr val="tx1"/>
                </a:solidFill>
              </a:rPr>
              <a:t>ALU decoder for R-format instruction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EX_R: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Inst_in</a:t>
            </a:r>
            <a:r>
              <a:rPr lang="en-US" altLang="zh-CN" sz="1800" dirty="0">
                <a:solidFill>
                  <a:srgbClr val="FF0000"/>
                </a:solidFill>
              </a:rPr>
              <a:t>[31:26</a:t>
            </a:r>
            <a:r>
              <a:rPr lang="en-US" altLang="zh-CN" sz="1800" dirty="0" smtClean="0">
                <a:solidFill>
                  <a:srgbClr val="FF0000"/>
                </a:solidFill>
              </a:rPr>
              <a:t>])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//</a:t>
            </a:r>
            <a:r>
              <a:rPr lang="en-US" altLang="zh-CN" sz="1800" b="0" dirty="0">
                <a:solidFill>
                  <a:schemeClr val="tx1"/>
                </a:solidFill>
              </a:rPr>
              <a:t>R-type 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6'b100000: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？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6'b100010: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6'b100100: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6'b100101: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6'b100111: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//SP3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shfit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1bit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6'b000000: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?;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6'b001000: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 &lt;=ADD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//Jr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</a:p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There is one clock delay if output and states are put together</a:t>
            </a:r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6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Multicycle </a:t>
            </a:r>
            <a:r>
              <a:rPr lang="en-US" altLang="zh-CN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 extension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5800" dirty="0" smtClean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Integration and substitution</a:t>
            </a:r>
            <a:endParaRPr lang="en-US" altLang="zh-CN" sz="5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222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99" y="1124745"/>
            <a:ext cx="3613006" cy="51320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8" y="980728"/>
            <a:ext cx="621337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Integration and substitution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Substitute the following of Exp</a:t>
            </a:r>
            <a:r>
              <a:rPr lang="en-US" altLang="zh-CN" sz="2000" dirty="0" smtClean="0"/>
              <a:t>11</a:t>
            </a:r>
            <a:r>
              <a:rPr lang="en-US" altLang="zh-CN" sz="2000" dirty="0" smtClean="0"/>
              <a:t> after correct simulation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err="1" smtClean="0"/>
              <a:t>datapath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controller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Remove the connections from project Exp11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Remove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datapath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connection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Remove controller connection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Replace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datapath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file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M_Datapath.v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Replace controller file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cs typeface="Times New Roman" panose="02020603050405020304" pitchFamily="18" charset="0"/>
              </a:rPr>
              <a:t>ctrl.v</a:t>
            </a:r>
            <a:r>
              <a:rPr lang="zh-CN" altLang="zh-CN" sz="2000" dirty="0" smtClean="0">
                <a:cs typeface="Times New Roman" panose="02020603050405020304" pitchFamily="18" charset="0"/>
              </a:rPr>
              <a:t>文件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In Project menu, run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Suggest to rebuild a project use Exp11 resources</a:t>
            </a:r>
            <a:endParaRPr lang="en-US" altLang="zh-CN" sz="20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Except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M_Datapath.v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and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ctrl.v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95536" y="5867552"/>
            <a:ext cx="5400600" cy="307469"/>
          </a:xfrm>
          <a:prstGeom prst="wedgeRoundRectCallout">
            <a:avLst>
              <a:gd name="adj1" fmla="val 78542"/>
              <a:gd name="adj2" fmla="val -12008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Exp11 Modules to be replaced Exp11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96136" y="5425852"/>
            <a:ext cx="3312369" cy="5954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627" y="1340768"/>
            <a:ext cx="3894669" cy="4671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30691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Module structure after substitution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27239" y="1209451"/>
            <a:ext cx="3816424" cy="477641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23528" y="2586395"/>
            <a:ext cx="4104456" cy="612648"/>
          </a:xfrm>
          <a:prstGeom prst="wedgeRoundRectCallout">
            <a:avLst>
              <a:gd name="adj1" fmla="val 74615"/>
              <a:gd name="adj2" fmla="val -210481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Module call relations after Exp12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</a:rPr>
              <a:t> substitution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30832" y="5373216"/>
            <a:ext cx="3149709" cy="612648"/>
          </a:xfrm>
          <a:prstGeom prst="wedgeRoundRectCallout">
            <a:avLst>
              <a:gd name="adj1" fmla="val 126978"/>
              <a:gd name="adj2" fmla="val -4808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</a:rPr>
              <a:t> and controller after substitution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06688" y="5243044"/>
            <a:ext cx="3531607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目测控制器功能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接口功能：</a:t>
            </a:r>
            <a:r>
              <a:rPr lang="en-US" altLang="zh-CN" sz="2400" dirty="0"/>
              <a:t> (</a:t>
            </a:r>
            <a:r>
              <a:rPr lang="zh-CN" altLang="en-US" sz="2400" dirty="0"/>
              <a:t>同实验</a:t>
            </a:r>
            <a:r>
              <a:rPr lang="en-US" altLang="zh-CN" sz="2400" dirty="0"/>
              <a:t>11</a:t>
            </a:r>
            <a:r>
              <a:rPr lang="zh-CN" altLang="en-US" sz="2400" dirty="0"/>
              <a:t>，代码不同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377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 interface function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program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</a:rPr>
              <a:t>CPU</a:t>
            </a:r>
            <a:r>
              <a:rPr lang="zh-CN" altLang="en-US" sz="2800" dirty="0">
                <a:solidFill>
                  <a:prstClr val="black"/>
                </a:solidFill>
              </a:rPr>
              <a:t>功能测试方案和测试例程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物理调试正确后，设计测试</a:t>
            </a:r>
            <a:r>
              <a:rPr lang="zh-CN" altLang="en-US" sz="2400" dirty="0">
                <a:solidFill>
                  <a:prstClr val="black"/>
                </a:solidFill>
              </a:rPr>
              <a:t>方案与测试程序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演示程序：简单有意义的</a:t>
            </a:r>
            <a:r>
              <a:rPr lang="en-US" altLang="zh-CN" sz="2400" dirty="0">
                <a:solidFill>
                  <a:prstClr val="black"/>
                </a:solidFill>
              </a:rPr>
              <a:t>DEMO</a:t>
            </a: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修改</a:t>
            </a:r>
            <a:r>
              <a:rPr lang="en-US" altLang="zh-CN" sz="2000" dirty="0" smtClean="0">
                <a:solidFill>
                  <a:prstClr val="black"/>
                </a:solidFill>
              </a:rPr>
              <a:t>DEMO</a:t>
            </a:r>
            <a:r>
              <a:rPr lang="zh-CN" altLang="en-US" sz="2000" dirty="0" smtClean="0">
                <a:solidFill>
                  <a:prstClr val="black"/>
                </a:solidFill>
              </a:rPr>
              <a:t>兼有测试、自检并有一定趣味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Project</a:t>
            </a:r>
            <a:r>
              <a:rPr lang="zh-CN" altLang="en-US" sz="2000" dirty="0">
                <a:solidFill>
                  <a:prstClr val="black"/>
                </a:solidFill>
              </a:rPr>
              <a:t>的简化版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79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Extend the instruction set for multicycle CPU</a:t>
            </a:r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400" dirty="0" smtClean="0"/>
              <a:t>To include at least the following instructions</a:t>
            </a:r>
            <a:endParaRPr lang="en-US" altLang="zh-CN" sz="2400" dirty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Encourage to do customized design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Must compatible with the basic instruction set</a:t>
            </a:r>
            <a:r>
              <a:rPr lang="en-US" altLang="zh-CN" dirty="0" smtClean="0"/>
              <a:t>	</a:t>
            </a: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Design instruction set testing schema and program</a:t>
            </a: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Testing schema and program</a:t>
            </a: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Demo program: simple but meaningful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Simplified version of project 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21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192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3688" y="6074407"/>
            <a:ext cx="7222029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Multicycle </a:t>
            </a:r>
            <a:r>
              <a:rPr lang="en-US" altLang="zh-CN" sz="3600" dirty="0" err="1" smtClean="0"/>
              <a:t>datapath</a:t>
            </a:r>
            <a:r>
              <a:rPr lang="zh-CN" altLang="en-US" sz="3600" dirty="0" smtClean="0"/>
              <a:t>：</a:t>
            </a:r>
            <a:r>
              <a:rPr lang="en-US" altLang="zh-CN" sz="2200" dirty="0" smtClean="0">
                <a:solidFill>
                  <a:srgbClr val="FF0000"/>
                </a:solidFill>
              </a:rPr>
              <a:t>compatible with 9-23</a:t>
            </a:r>
            <a:r>
              <a:rPr lang="en-US" altLang="zh-CN" sz="2200" baseline="30000" dirty="0" smtClean="0">
                <a:solidFill>
                  <a:srgbClr val="FF0000"/>
                </a:solidFill>
              </a:rPr>
              <a:t>+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instructions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76872"/>
            <a:ext cx="6557392" cy="3990537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Find 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for each instruction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Which part are added or modified</a:t>
            </a:r>
            <a:r>
              <a:rPr lang="zh-CN" altLang="en-US" sz="2400" dirty="0" smtClean="0"/>
              <a:t>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4" y="2060848"/>
            <a:ext cx="8318173" cy="466775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796136" y="2420888"/>
            <a:ext cx="1656184" cy="432048"/>
          </a:xfrm>
          <a:prstGeom prst="roundRect">
            <a:avLst/>
          </a:prstGeom>
          <a:solidFill>
            <a:schemeClr val="accent6">
              <a:lumMod val="75000"/>
              <a:alpha val="5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210002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04856" cy="9543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of lab10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Key signals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Branch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 smtClean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Condition indication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PCWriteCond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600" dirty="0" smtClean="0">
                <a:solidFill>
                  <a:prstClr val="black"/>
                </a:solidFill>
              </a:rPr>
              <a:t>Path control signal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sz="2000" b="1" kern="100" dirty="0" smtClean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4-to-1, lab10 use only 2 channels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sz="2000" b="1" kern="100" dirty="0" smtClean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4-to-1, lab10 only use 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 channels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PCSource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(1:0)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4-to-1, lab10 only use 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 channels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Other signals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18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18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1800" dirty="0" smtClean="0">
                <a:solidFill>
                  <a:prstClr val="black"/>
                </a:solidFill>
              </a:rPr>
              <a:t>PC(PC+4)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1800" dirty="0" smtClean="0">
                <a:solidFill>
                  <a:prstClr val="black"/>
                </a:solidFill>
              </a:rPr>
              <a:t>：存储器地址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91" y="1515305"/>
            <a:ext cx="2434213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interface-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1608</Words>
  <Application>Microsoft Office PowerPoint</Application>
  <PresentationFormat>全屏显示(4:3)</PresentationFormat>
  <Paragraphs>526</Paragraphs>
  <Slides>35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Consolas</vt:lpstr>
      <vt:lpstr>Times New Roman</vt:lpstr>
      <vt:lpstr>Wingdings</vt:lpstr>
      <vt:lpstr>Office 主题</vt:lpstr>
      <vt:lpstr>Clip</vt:lpstr>
      <vt:lpstr>Visio</vt:lpstr>
      <vt:lpstr>Computer Organization &amp; Design         实验与课程设计</vt:lpstr>
      <vt:lpstr>Course Outline</vt:lpstr>
      <vt:lpstr>Course Outline</vt:lpstr>
      <vt:lpstr>Task</vt:lpstr>
      <vt:lpstr>Course Outline</vt:lpstr>
      <vt:lpstr>CPU organization </vt:lpstr>
      <vt:lpstr>Multicycle datapath：compatible with 9-23+ instructions</vt:lpstr>
      <vt:lpstr>Datapath of lab10：M_datapath</vt:lpstr>
      <vt:lpstr>Datapath interface- M_datapath.v</vt:lpstr>
      <vt:lpstr>Control signals：</vt:lpstr>
      <vt:lpstr>Controller and control object</vt:lpstr>
      <vt:lpstr>FSM for 18+instructions：        asking the students to complete the corresponding state truth table</vt:lpstr>
      <vt:lpstr>Fill in the following table: refer to lab 11</vt:lpstr>
      <vt:lpstr>State table for 9 instructions as reference</vt:lpstr>
      <vt:lpstr>Controller implementation</vt:lpstr>
      <vt:lpstr>Controller module：ctrl</vt:lpstr>
      <vt:lpstr>Controller interface- ctrl.v</vt:lpstr>
      <vt:lpstr>U3-memory initialization：mem.coe   code and data are together</vt:lpstr>
      <vt:lpstr>Course Outline</vt:lpstr>
      <vt:lpstr>project：OExp12-MSOC</vt:lpstr>
      <vt:lpstr>PowerPoint 演示文稿</vt:lpstr>
      <vt:lpstr>Design gist </vt:lpstr>
      <vt:lpstr>Extended M_Datapath design reference</vt:lpstr>
      <vt:lpstr>State table of 23 instructions for reference</vt:lpstr>
      <vt:lpstr>Controller HDL description structure</vt:lpstr>
      <vt:lpstr>State transition description</vt:lpstr>
      <vt:lpstr>PowerPoint 演示文稿</vt:lpstr>
      <vt:lpstr>ALU operation decoding for state EX_R</vt:lpstr>
      <vt:lpstr>PowerPoint 演示文稿</vt:lpstr>
      <vt:lpstr>Controller substitution</vt:lpstr>
      <vt:lpstr>PowerPoint 演示文稿</vt:lpstr>
      <vt:lpstr>Physical verification</vt:lpstr>
      <vt:lpstr>DEMO interface function</vt:lpstr>
      <vt:lpstr>Test program 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         实验与课程设计</dc:title>
  <dc:creator>zj_sqs</dc:creator>
  <cp:lastModifiedBy>haifeng</cp:lastModifiedBy>
  <cp:revision>698</cp:revision>
  <dcterms:created xsi:type="dcterms:W3CDTF">2013-04-10T02:56:54Z</dcterms:created>
  <dcterms:modified xsi:type="dcterms:W3CDTF">2020-06-02T01:07:40Z</dcterms:modified>
</cp:coreProperties>
</file>