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5"/>
  </p:notesMasterIdLst>
  <p:sldIdLst>
    <p:sldId id="297" r:id="rId2"/>
    <p:sldId id="480" r:id="rId3"/>
    <p:sldId id="299" r:id="rId4"/>
    <p:sldId id="481" r:id="rId5"/>
    <p:sldId id="303" r:id="rId6"/>
    <p:sldId id="482" r:id="rId7"/>
    <p:sldId id="419" r:id="rId8"/>
    <p:sldId id="484" r:id="rId9"/>
    <p:sldId id="467" r:id="rId10"/>
    <p:sldId id="439" r:id="rId11"/>
    <p:sldId id="438" r:id="rId12"/>
    <p:sldId id="483" r:id="rId13"/>
    <p:sldId id="392" r:id="rId14"/>
    <p:sldId id="475" r:id="rId15"/>
    <p:sldId id="477" r:id="rId16"/>
    <p:sldId id="478" r:id="rId17"/>
    <p:sldId id="476" r:id="rId18"/>
    <p:sldId id="461" r:id="rId19"/>
    <p:sldId id="479" r:id="rId20"/>
    <p:sldId id="462" r:id="rId21"/>
    <p:sldId id="466" r:id="rId22"/>
    <p:sldId id="456" r:id="rId23"/>
    <p:sldId id="386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405" autoAdjust="0"/>
  </p:normalViewPr>
  <p:slideViewPr>
    <p:cSldViewPr>
      <p:cViewPr varScale="1">
        <p:scale>
          <a:sx n="83" d="100"/>
          <a:sy n="83" d="100"/>
        </p:scale>
        <p:origin x="145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115034B3-8C10-7542-8D2F-FC1F694483E1}" type="presOf" srcId="{89F17C84-8395-4E33-8F8A-878E46DB1974}" destId="{1B922EBE-B39C-4873-8CC5-9E93797307C1}" srcOrd="0" destOrd="0" presId="urn:microsoft.com/office/officeart/2008/layout/VerticalCurvedList"/>
    <dgm:cxn modelId="{2A31AE69-969E-BE41-9EC2-8472089BC13D}" type="presOf" srcId="{AA26FAA2-A785-4E15-BA91-A671C9AEEFB8}" destId="{411AB55B-A6A8-48D0-B24D-1FE0443D1EDB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5D83E106-8CF1-DF45-81C9-869EE6ECE10A}" type="presOf" srcId="{F4E49FB6-BAEC-4D61-AE0D-5FA9F57F40D1}" destId="{7D320737-378C-4B8C-AEBD-51068216900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1E63AB3-5879-3D41-BBB5-66CF1585436B}" type="presOf" srcId="{8A1426EB-7DE3-47DE-897B-C3F4E225F151}" destId="{D3F14193-5855-4C09-A68A-0623D31128DF}" srcOrd="0" destOrd="0" presId="urn:microsoft.com/office/officeart/2008/layout/VerticalCurvedList"/>
    <dgm:cxn modelId="{DE0B5789-82B0-C04E-A36A-77A7118901A6}" type="presOf" srcId="{607E526C-60CD-4A98-A71B-78FCE2BC42A5}" destId="{596E06D9-740A-4EB7-99D6-26FD9CA88D40}" srcOrd="0" destOrd="0" presId="urn:microsoft.com/office/officeart/2008/layout/VerticalCurvedList"/>
    <dgm:cxn modelId="{E3B1DE02-C357-BC42-9809-1AF0D24366E8}" type="presOf" srcId="{7944E05A-E851-4FEB-8F65-54CF019D8607}" destId="{CC9EE4F8-9490-427F-B10E-0E9D697AC42E}" srcOrd="0" destOrd="0" presId="urn:microsoft.com/office/officeart/2008/layout/VerticalCurvedList"/>
    <dgm:cxn modelId="{576758E1-8DCC-5D44-A32E-66CBF23F1FEC}" type="presParOf" srcId="{1B922EBE-B39C-4873-8CC5-9E93797307C1}" destId="{7CDB5B95-D570-47D8-BCE0-E552F8830E24}" srcOrd="0" destOrd="0" presId="urn:microsoft.com/office/officeart/2008/layout/VerticalCurvedList"/>
    <dgm:cxn modelId="{777E85F8-5936-3247-8569-C5331E677D69}" type="presParOf" srcId="{7CDB5B95-D570-47D8-BCE0-E552F8830E24}" destId="{8C163561-368A-464B-8AC3-290847416772}" srcOrd="0" destOrd="0" presId="urn:microsoft.com/office/officeart/2008/layout/VerticalCurvedList"/>
    <dgm:cxn modelId="{F9721A8B-8834-D64C-8816-3FDFAE453929}" type="presParOf" srcId="{8C163561-368A-464B-8AC3-290847416772}" destId="{239A010D-535F-44FF-8274-A74669569E25}" srcOrd="0" destOrd="0" presId="urn:microsoft.com/office/officeart/2008/layout/VerticalCurvedList"/>
    <dgm:cxn modelId="{9BDD556B-E88E-C04F-B123-8018394787CA}" type="presParOf" srcId="{8C163561-368A-464B-8AC3-290847416772}" destId="{7D320737-378C-4B8C-AEBD-51068216900B}" srcOrd="1" destOrd="0" presId="urn:microsoft.com/office/officeart/2008/layout/VerticalCurvedList"/>
    <dgm:cxn modelId="{918A42B9-8555-894D-954B-B17E7ED2A18C}" type="presParOf" srcId="{8C163561-368A-464B-8AC3-290847416772}" destId="{C626C0FB-4623-4A86-B194-30FC7A43F690}" srcOrd="2" destOrd="0" presId="urn:microsoft.com/office/officeart/2008/layout/VerticalCurvedList"/>
    <dgm:cxn modelId="{D266B872-A878-8949-9B19-61C795A51A1E}" type="presParOf" srcId="{8C163561-368A-464B-8AC3-290847416772}" destId="{0DB23378-0D9E-489E-B056-8FF32F56CCC3}" srcOrd="3" destOrd="0" presId="urn:microsoft.com/office/officeart/2008/layout/VerticalCurvedList"/>
    <dgm:cxn modelId="{F9BDC756-5BD9-FC43-A96D-C15B8B1F3EFE}" type="presParOf" srcId="{7CDB5B95-D570-47D8-BCE0-E552F8830E24}" destId="{411AB55B-A6A8-48D0-B24D-1FE0443D1EDB}" srcOrd="1" destOrd="0" presId="urn:microsoft.com/office/officeart/2008/layout/VerticalCurvedList"/>
    <dgm:cxn modelId="{5879C60A-DE69-D245-9502-41C45EBA7FFE}" type="presParOf" srcId="{7CDB5B95-D570-47D8-BCE0-E552F8830E24}" destId="{62EFC6DF-9B9D-4498-9FCB-69AB4CF71398}" srcOrd="2" destOrd="0" presId="urn:microsoft.com/office/officeart/2008/layout/VerticalCurvedList"/>
    <dgm:cxn modelId="{7534D01D-A09A-D348-9342-1ACC13DF0B15}" type="presParOf" srcId="{62EFC6DF-9B9D-4498-9FCB-69AB4CF71398}" destId="{3A93CF4B-2409-4FAC-8ACE-009A6101783F}" srcOrd="0" destOrd="0" presId="urn:microsoft.com/office/officeart/2008/layout/VerticalCurvedList"/>
    <dgm:cxn modelId="{6B48A348-E418-C546-A197-BFD765B01B79}" type="presParOf" srcId="{7CDB5B95-D570-47D8-BCE0-E552F8830E24}" destId="{D3F14193-5855-4C09-A68A-0623D31128DF}" srcOrd="3" destOrd="0" presId="urn:microsoft.com/office/officeart/2008/layout/VerticalCurvedList"/>
    <dgm:cxn modelId="{89FC887F-3125-FC45-A745-E88C2BC331DE}" type="presParOf" srcId="{7CDB5B95-D570-47D8-BCE0-E552F8830E24}" destId="{BD8A115F-6910-49FF-9795-3847D8CBD453}" srcOrd="4" destOrd="0" presId="urn:microsoft.com/office/officeart/2008/layout/VerticalCurvedList"/>
    <dgm:cxn modelId="{B89BB056-1DE0-DA4A-A512-462A59C12DB8}" type="presParOf" srcId="{BD8A115F-6910-49FF-9795-3847D8CBD453}" destId="{BAAE23CF-93E1-4283-B216-8A16E8BF43B5}" srcOrd="0" destOrd="0" presId="urn:microsoft.com/office/officeart/2008/layout/VerticalCurvedList"/>
    <dgm:cxn modelId="{1BAFD78F-C93C-8643-8D65-30D818B5C4A2}" type="presParOf" srcId="{7CDB5B95-D570-47D8-BCE0-E552F8830E24}" destId="{CC9EE4F8-9490-427F-B10E-0E9D697AC42E}" srcOrd="5" destOrd="0" presId="urn:microsoft.com/office/officeart/2008/layout/VerticalCurvedList"/>
    <dgm:cxn modelId="{873172B3-FF85-F24C-8E8F-5AF13CCA11C4}" type="presParOf" srcId="{7CDB5B95-D570-47D8-BCE0-E552F8830E24}" destId="{99854AA3-86D7-4DB5-AA36-6F45C724EA1C}" srcOrd="6" destOrd="0" presId="urn:microsoft.com/office/officeart/2008/layout/VerticalCurvedList"/>
    <dgm:cxn modelId="{95A8D982-1792-E146-AABC-A0159AF10884}" type="presParOf" srcId="{99854AA3-86D7-4DB5-AA36-6F45C724EA1C}" destId="{CC93471B-25DF-4061-9EB5-45EAA8B6183F}" srcOrd="0" destOrd="0" presId="urn:microsoft.com/office/officeart/2008/layout/VerticalCurvedList"/>
    <dgm:cxn modelId="{CBB17E5D-38E7-B546-8C37-C102BB71FD14}" type="presParOf" srcId="{7CDB5B95-D570-47D8-BCE0-E552F8830E24}" destId="{596E06D9-740A-4EB7-99D6-26FD9CA88D40}" srcOrd="7" destOrd="0" presId="urn:microsoft.com/office/officeart/2008/layout/VerticalCurvedList"/>
    <dgm:cxn modelId="{12B5A436-2D57-EE49-9F87-A247B9706625}" type="presParOf" srcId="{7CDB5B95-D570-47D8-BCE0-E552F8830E24}" destId="{9031F968-0A05-4BA8-92EC-3061E9C2118F}" srcOrd="8" destOrd="0" presId="urn:microsoft.com/office/officeart/2008/layout/VerticalCurvedList"/>
    <dgm:cxn modelId="{5ECFD386-852F-D649-A130-962B1B3BEE47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02651BD-CBAF-6848-AC54-925C1033CE92}" type="presOf" srcId="{607E526C-60CD-4A98-A71B-78FCE2BC42A5}" destId="{596E06D9-740A-4EB7-99D6-26FD9CA88D40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E475740B-B06A-254D-9336-3477F38A5146}" type="presOf" srcId="{8A1426EB-7DE3-47DE-897B-C3F4E225F151}" destId="{D3F14193-5855-4C09-A68A-0623D31128DF}" srcOrd="0" destOrd="0" presId="urn:microsoft.com/office/officeart/2008/layout/VerticalCurvedList"/>
    <dgm:cxn modelId="{EA369B06-D0C9-6D4B-A6F4-3DC1CC401B96}" type="presOf" srcId="{AA26FAA2-A785-4E15-BA91-A671C9AEEFB8}" destId="{411AB55B-A6A8-48D0-B24D-1FE0443D1EDB}" srcOrd="0" destOrd="0" presId="urn:microsoft.com/office/officeart/2008/layout/VerticalCurvedList"/>
    <dgm:cxn modelId="{B3FDCA47-1874-034E-B347-CCD7E58BCA88}" type="presOf" srcId="{F4E49FB6-BAEC-4D61-AE0D-5FA9F57F40D1}" destId="{7D320737-378C-4B8C-AEBD-51068216900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D9079A9F-C52F-AC44-A9B1-8292335F2DE2}" type="presOf" srcId="{7944E05A-E851-4FEB-8F65-54CF019D8607}" destId="{CC9EE4F8-9490-427F-B10E-0E9D697AC42E}" srcOrd="0" destOrd="0" presId="urn:microsoft.com/office/officeart/2008/layout/VerticalCurvedList"/>
    <dgm:cxn modelId="{01BBD64A-BAB1-1F45-9AFA-D95AB6B11450}" type="presOf" srcId="{89F17C84-8395-4E33-8F8A-878E46DB1974}" destId="{1B922EBE-B39C-4873-8CC5-9E93797307C1}" srcOrd="0" destOrd="0" presId="urn:microsoft.com/office/officeart/2008/layout/VerticalCurvedList"/>
    <dgm:cxn modelId="{5EE56050-096B-8440-9DA4-DAF4C7D915AA}" type="presParOf" srcId="{1B922EBE-B39C-4873-8CC5-9E93797307C1}" destId="{7CDB5B95-D570-47D8-BCE0-E552F8830E24}" srcOrd="0" destOrd="0" presId="urn:microsoft.com/office/officeart/2008/layout/VerticalCurvedList"/>
    <dgm:cxn modelId="{CD2BF084-BCDB-5C4F-92A5-D95A23C66987}" type="presParOf" srcId="{7CDB5B95-D570-47D8-BCE0-E552F8830E24}" destId="{8C163561-368A-464B-8AC3-290847416772}" srcOrd="0" destOrd="0" presId="urn:microsoft.com/office/officeart/2008/layout/VerticalCurvedList"/>
    <dgm:cxn modelId="{6DFEE20A-6830-DC4F-8F01-3EBC59D18A32}" type="presParOf" srcId="{8C163561-368A-464B-8AC3-290847416772}" destId="{239A010D-535F-44FF-8274-A74669569E25}" srcOrd="0" destOrd="0" presId="urn:microsoft.com/office/officeart/2008/layout/VerticalCurvedList"/>
    <dgm:cxn modelId="{781585C3-D170-6A48-B4DD-EF02230D2370}" type="presParOf" srcId="{8C163561-368A-464B-8AC3-290847416772}" destId="{7D320737-378C-4B8C-AEBD-51068216900B}" srcOrd="1" destOrd="0" presId="urn:microsoft.com/office/officeart/2008/layout/VerticalCurvedList"/>
    <dgm:cxn modelId="{02478ABC-20F7-6C44-8C93-B54FB3223E2B}" type="presParOf" srcId="{8C163561-368A-464B-8AC3-290847416772}" destId="{C626C0FB-4623-4A86-B194-30FC7A43F690}" srcOrd="2" destOrd="0" presId="urn:microsoft.com/office/officeart/2008/layout/VerticalCurvedList"/>
    <dgm:cxn modelId="{6EF45A94-C030-D949-884F-1893F6E87236}" type="presParOf" srcId="{8C163561-368A-464B-8AC3-290847416772}" destId="{0DB23378-0D9E-489E-B056-8FF32F56CCC3}" srcOrd="3" destOrd="0" presId="urn:microsoft.com/office/officeart/2008/layout/VerticalCurvedList"/>
    <dgm:cxn modelId="{362E7911-2384-E644-AC9D-27A63BBAA21F}" type="presParOf" srcId="{7CDB5B95-D570-47D8-BCE0-E552F8830E24}" destId="{411AB55B-A6A8-48D0-B24D-1FE0443D1EDB}" srcOrd="1" destOrd="0" presId="urn:microsoft.com/office/officeart/2008/layout/VerticalCurvedList"/>
    <dgm:cxn modelId="{F7932736-A3DB-404B-93E2-57FDB536A4EB}" type="presParOf" srcId="{7CDB5B95-D570-47D8-BCE0-E552F8830E24}" destId="{62EFC6DF-9B9D-4498-9FCB-69AB4CF71398}" srcOrd="2" destOrd="0" presId="urn:microsoft.com/office/officeart/2008/layout/VerticalCurvedList"/>
    <dgm:cxn modelId="{E555ED56-0B8E-6D46-8615-796BAA1F4FAC}" type="presParOf" srcId="{62EFC6DF-9B9D-4498-9FCB-69AB4CF71398}" destId="{3A93CF4B-2409-4FAC-8ACE-009A6101783F}" srcOrd="0" destOrd="0" presId="urn:microsoft.com/office/officeart/2008/layout/VerticalCurvedList"/>
    <dgm:cxn modelId="{EECD0904-4E5F-744A-A372-E54DC18EFE3E}" type="presParOf" srcId="{7CDB5B95-D570-47D8-BCE0-E552F8830E24}" destId="{D3F14193-5855-4C09-A68A-0623D31128DF}" srcOrd="3" destOrd="0" presId="urn:microsoft.com/office/officeart/2008/layout/VerticalCurvedList"/>
    <dgm:cxn modelId="{3DEC71D0-F355-7245-A450-98AB51F5631E}" type="presParOf" srcId="{7CDB5B95-D570-47D8-BCE0-E552F8830E24}" destId="{BD8A115F-6910-49FF-9795-3847D8CBD453}" srcOrd="4" destOrd="0" presId="urn:microsoft.com/office/officeart/2008/layout/VerticalCurvedList"/>
    <dgm:cxn modelId="{D2ACDC01-7794-7F43-B296-84A05E408547}" type="presParOf" srcId="{BD8A115F-6910-49FF-9795-3847D8CBD453}" destId="{BAAE23CF-93E1-4283-B216-8A16E8BF43B5}" srcOrd="0" destOrd="0" presId="urn:microsoft.com/office/officeart/2008/layout/VerticalCurvedList"/>
    <dgm:cxn modelId="{3ACF63DD-6B1C-8A46-8A33-4645AAC606D7}" type="presParOf" srcId="{7CDB5B95-D570-47D8-BCE0-E552F8830E24}" destId="{CC9EE4F8-9490-427F-B10E-0E9D697AC42E}" srcOrd="5" destOrd="0" presId="urn:microsoft.com/office/officeart/2008/layout/VerticalCurvedList"/>
    <dgm:cxn modelId="{4D29ACA7-8B9A-484A-97B9-9C01E35A7AD9}" type="presParOf" srcId="{7CDB5B95-D570-47D8-BCE0-E552F8830E24}" destId="{99854AA3-86D7-4DB5-AA36-6F45C724EA1C}" srcOrd="6" destOrd="0" presId="urn:microsoft.com/office/officeart/2008/layout/VerticalCurvedList"/>
    <dgm:cxn modelId="{4055485D-5A1F-CB4F-B00E-7813E0C4681D}" type="presParOf" srcId="{99854AA3-86D7-4DB5-AA36-6F45C724EA1C}" destId="{CC93471B-25DF-4061-9EB5-45EAA8B6183F}" srcOrd="0" destOrd="0" presId="urn:microsoft.com/office/officeart/2008/layout/VerticalCurvedList"/>
    <dgm:cxn modelId="{C327D80A-B1D7-0F4F-8C00-337967A9102D}" type="presParOf" srcId="{7CDB5B95-D570-47D8-BCE0-E552F8830E24}" destId="{596E06D9-740A-4EB7-99D6-26FD9CA88D40}" srcOrd="7" destOrd="0" presId="urn:microsoft.com/office/officeart/2008/layout/VerticalCurvedList"/>
    <dgm:cxn modelId="{92B979DC-49AF-7A40-BE59-E6F066216D31}" type="presParOf" srcId="{7CDB5B95-D570-47D8-BCE0-E552F8830E24}" destId="{9031F968-0A05-4BA8-92EC-3061E9C2118F}" srcOrd="8" destOrd="0" presId="urn:microsoft.com/office/officeart/2008/layout/VerticalCurvedList"/>
    <dgm:cxn modelId="{86982B73-C646-634C-B20E-AE1C72050961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131B47BB-7B16-4C47-B714-A83EB9CC9BB5}" type="presOf" srcId="{AA26FAA2-A785-4E15-BA91-A671C9AEEFB8}" destId="{411AB55B-A6A8-48D0-B24D-1FE0443D1EDB}" srcOrd="0" destOrd="0" presId="urn:microsoft.com/office/officeart/2008/layout/VerticalCurvedList"/>
    <dgm:cxn modelId="{EB3F15D8-8C3E-3846-8195-3AEB938E59B2}" type="presOf" srcId="{607E526C-60CD-4A98-A71B-78FCE2BC42A5}" destId="{596E06D9-740A-4EB7-99D6-26FD9CA88D40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636E8674-2BFC-AB4E-B382-09025407EE2C}" type="presOf" srcId="{8A1426EB-7DE3-47DE-897B-C3F4E225F151}" destId="{D3F14193-5855-4C09-A68A-0623D31128DF}" srcOrd="0" destOrd="0" presId="urn:microsoft.com/office/officeart/2008/layout/VerticalCurvedList"/>
    <dgm:cxn modelId="{5C2B3148-F975-1949-B418-10B6CB170166}" type="presOf" srcId="{7944E05A-E851-4FEB-8F65-54CF019D8607}" destId="{CC9EE4F8-9490-427F-B10E-0E9D697AC42E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98BB1F4F-56B3-984B-93F9-045633DB1CC0}" type="presOf" srcId="{F4E49FB6-BAEC-4D61-AE0D-5FA9F57F40D1}" destId="{7D320737-378C-4B8C-AEBD-51068216900B}" srcOrd="0" destOrd="0" presId="urn:microsoft.com/office/officeart/2008/layout/VerticalCurvedList"/>
    <dgm:cxn modelId="{65A00E89-C41F-4243-9EE6-47A1ECC8C06D}" type="presOf" srcId="{89F17C84-8395-4E33-8F8A-878E46DB1974}" destId="{1B922EBE-B39C-4873-8CC5-9E93797307C1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159B1A9D-8C0F-1749-8706-40401B160503}" type="presParOf" srcId="{1B922EBE-B39C-4873-8CC5-9E93797307C1}" destId="{7CDB5B95-D570-47D8-BCE0-E552F8830E24}" srcOrd="0" destOrd="0" presId="urn:microsoft.com/office/officeart/2008/layout/VerticalCurvedList"/>
    <dgm:cxn modelId="{79664703-6A63-BC49-9877-FF56A7FC09D6}" type="presParOf" srcId="{7CDB5B95-D570-47D8-BCE0-E552F8830E24}" destId="{8C163561-368A-464B-8AC3-290847416772}" srcOrd="0" destOrd="0" presId="urn:microsoft.com/office/officeart/2008/layout/VerticalCurvedList"/>
    <dgm:cxn modelId="{C1F127A4-8946-FC44-9288-2A0705E1E188}" type="presParOf" srcId="{8C163561-368A-464B-8AC3-290847416772}" destId="{239A010D-535F-44FF-8274-A74669569E25}" srcOrd="0" destOrd="0" presId="urn:microsoft.com/office/officeart/2008/layout/VerticalCurvedList"/>
    <dgm:cxn modelId="{60D6DE36-4420-6D43-87D9-1529D550EBAE}" type="presParOf" srcId="{8C163561-368A-464B-8AC3-290847416772}" destId="{7D320737-378C-4B8C-AEBD-51068216900B}" srcOrd="1" destOrd="0" presId="urn:microsoft.com/office/officeart/2008/layout/VerticalCurvedList"/>
    <dgm:cxn modelId="{517F1848-944A-5543-A068-7AD0DCD40F39}" type="presParOf" srcId="{8C163561-368A-464B-8AC3-290847416772}" destId="{C626C0FB-4623-4A86-B194-30FC7A43F690}" srcOrd="2" destOrd="0" presId="urn:microsoft.com/office/officeart/2008/layout/VerticalCurvedList"/>
    <dgm:cxn modelId="{626AF1C2-8F85-A649-8F73-8CC40C41C491}" type="presParOf" srcId="{8C163561-368A-464B-8AC3-290847416772}" destId="{0DB23378-0D9E-489E-B056-8FF32F56CCC3}" srcOrd="3" destOrd="0" presId="urn:microsoft.com/office/officeart/2008/layout/VerticalCurvedList"/>
    <dgm:cxn modelId="{0B227399-CAA1-F242-9193-08AE5FA969EE}" type="presParOf" srcId="{7CDB5B95-D570-47D8-BCE0-E552F8830E24}" destId="{411AB55B-A6A8-48D0-B24D-1FE0443D1EDB}" srcOrd="1" destOrd="0" presId="urn:microsoft.com/office/officeart/2008/layout/VerticalCurvedList"/>
    <dgm:cxn modelId="{84788182-F747-A142-8719-E7D3511F0278}" type="presParOf" srcId="{7CDB5B95-D570-47D8-BCE0-E552F8830E24}" destId="{62EFC6DF-9B9D-4498-9FCB-69AB4CF71398}" srcOrd="2" destOrd="0" presId="urn:microsoft.com/office/officeart/2008/layout/VerticalCurvedList"/>
    <dgm:cxn modelId="{2D000D24-A520-4C4E-9609-047719AB4274}" type="presParOf" srcId="{62EFC6DF-9B9D-4498-9FCB-69AB4CF71398}" destId="{3A93CF4B-2409-4FAC-8ACE-009A6101783F}" srcOrd="0" destOrd="0" presId="urn:microsoft.com/office/officeart/2008/layout/VerticalCurvedList"/>
    <dgm:cxn modelId="{D6E3C37D-7EDA-C54A-8325-5DC34B51B569}" type="presParOf" srcId="{7CDB5B95-D570-47D8-BCE0-E552F8830E24}" destId="{D3F14193-5855-4C09-A68A-0623D31128DF}" srcOrd="3" destOrd="0" presId="urn:microsoft.com/office/officeart/2008/layout/VerticalCurvedList"/>
    <dgm:cxn modelId="{ADDFA9A6-AAAD-004A-A409-CF246265B165}" type="presParOf" srcId="{7CDB5B95-D570-47D8-BCE0-E552F8830E24}" destId="{BD8A115F-6910-49FF-9795-3847D8CBD453}" srcOrd="4" destOrd="0" presId="urn:microsoft.com/office/officeart/2008/layout/VerticalCurvedList"/>
    <dgm:cxn modelId="{1BD4C7AF-41B3-ED4B-9E4B-A547A00B3A14}" type="presParOf" srcId="{BD8A115F-6910-49FF-9795-3847D8CBD453}" destId="{BAAE23CF-93E1-4283-B216-8A16E8BF43B5}" srcOrd="0" destOrd="0" presId="urn:microsoft.com/office/officeart/2008/layout/VerticalCurvedList"/>
    <dgm:cxn modelId="{9D4A0274-59C3-F443-A0FE-4A8C2B668EA0}" type="presParOf" srcId="{7CDB5B95-D570-47D8-BCE0-E552F8830E24}" destId="{CC9EE4F8-9490-427F-B10E-0E9D697AC42E}" srcOrd="5" destOrd="0" presId="urn:microsoft.com/office/officeart/2008/layout/VerticalCurvedList"/>
    <dgm:cxn modelId="{9918AC95-FF59-D845-BA4A-4900F8331B4F}" type="presParOf" srcId="{7CDB5B95-D570-47D8-BCE0-E552F8830E24}" destId="{99854AA3-86D7-4DB5-AA36-6F45C724EA1C}" srcOrd="6" destOrd="0" presId="urn:microsoft.com/office/officeart/2008/layout/VerticalCurvedList"/>
    <dgm:cxn modelId="{114524FC-F866-A842-9777-962EDC689495}" type="presParOf" srcId="{99854AA3-86D7-4DB5-AA36-6F45C724EA1C}" destId="{CC93471B-25DF-4061-9EB5-45EAA8B6183F}" srcOrd="0" destOrd="0" presId="urn:microsoft.com/office/officeart/2008/layout/VerticalCurvedList"/>
    <dgm:cxn modelId="{22C517EE-E5D4-754F-80ED-92E684196F15}" type="presParOf" srcId="{7CDB5B95-D570-47D8-BCE0-E552F8830E24}" destId="{596E06D9-740A-4EB7-99D6-26FD9CA88D40}" srcOrd="7" destOrd="0" presId="urn:microsoft.com/office/officeart/2008/layout/VerticalCurvedList"/>
    <dgm:cxn modelId="{9B6C7511-2725-7944-BBEE-CC663F7CF51B}" type="presParOf" srcId="{7CDB5B95-D570-47D8-BCE0-E552F8830E24}" destId="{9031F968-0A05-4BA8-92EC-3061E9C2118F}" srcOrd="8" destOrd="0" presId="urn:microsoft.com/office/officeart/2008/layout/VerticalCurvedList"/>
    <dgm:cxn modelId="{F39E2761-A09D-204A-81A1-3C6DFA3E428A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F7887985-7B94-5D45-97EB-A60FF01BCAB2}" type="presOf" srcId="{607E526C-60CD-4A98-A71B-78FCE2BC42A5}" destId="{596E06D9-740A-4EB7-99D6-26FD9CA88D40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CA819F8D-B9CB-CA44-9901-41C5AA8FA9D4}" type="presOf" srcId="{89F17C84-8395-4E33-8F8A-878E46DB1974}" destId="{1B922EBE-B39C-4873-8CC5-9E93797307C1}" srcOrd="0" destOrd="0" presId="urn:microsoft.com/office/officeart/2008/layout/VerticalCurvedList"/>
    <dgm:cxn modelId="{AD287107-1D8D-4B44-88F7-80802CD2358E}" type="presOf" srcId="{AA26FAA2-A785-4E15-BA91-A671C9AEEFB8}" destId="{411AB55B-A6A8-48D0-B24D-1FE0443D1EDB}" srcOrd="0" destOrd="0" presId="urn:microsoft.com/office/officeart/2008/layout/VerticalCurvedList"/>
    <dgm:cxn modelId="{C260AFA5-942E-5A4E-8E2B-1D1E1E524BF2}" type="presOf" srcId="{7944E05A-E851-4FEB-8F65-54CF019D8607}" destId="{CC9EE4F8-9490-427F-B10E-0E9D697AC42E}" srcOrd="0" destOrd="0" presId="urn:microsoft.com/office/officeart/2008/layout/VerticalCurvedList"/>
    <dgm:cxn modelId="{1444B7ED-9040-E941-AD5E-CDC8B9A56541}" type="presOf" srcId="{8A1426EB-7DE3-47DE-897B-C3F4E225F151}" destId="{D3F14193-5855-4C09-A68A-0623D31128DF}" srcOrd="0" destOrd="0" presId="urn:microsoft.com/office/officeart/2008/layout/VerticalCurvedList"/>
    <dgm:cxn modelId="{5E827035-5A9C-764B-8B06-B630F0167C22}" type="presOf" srcId="{F4E49FB6-BAEC-4D61-AE0D-5FA9F57F40D1}" destId="{7D320737-378C-4B8C-AEBD-51068216900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9FCDCC4C-A56A-ED4E-B883-859338328DC0}" type="presParOf" srcId="{1B922EBE-B39C-4873-8CC5-9E93797307C1}" destId="{7CDB5B95-D570-47D8-BCE0-E552F8830E24}" srcOrd="0" destOrd="0" presId="urn:microsoft.com/office/officeart/2008/layout/VerticalCurvedList"/>
    <dgm:cxn modelId="{52D6C957-4581-4840-A55B-A3FF84A61EEB}" type="presParOf" srcId="{7CDB5B95-D570-47D8-BCE0-E552F8830E24}" destId="{8C163561-368A-464B-8AC3-290847416772}" srcOrd="0" destOrd="0" presId="urn:microsoft.com/office/officeart/2008/layout/VerticalCurvedList"/>
    <dgm:cxn modelId="{C99D335A-5563-FE47-A1F3-798E47122E35}" type="presParOf" srcId="{8C163561-368A-464B-8AC3-290847416772}" destId="{239A010D-535F-44FF-8274-A74669569E25}" srcOrd="0" destOrd="0" presId="urn:microsoft.com/office/officeart/2008/layout/VerticalCurvedList"/>
    <dgm:cxn modelId="{7D158FEF-7027-CB45-829F-EE9514F78D32}" type="presParOf" srcId="{8C163561-368A-464B-8AC3-290847416772}" destId="{7D320737-378C-4B8C-AEBD-51068216900B}" srcOrd="1" destOrd="0" presId="urn:microsoft.com/office/officeart/2008/layout/VerticalCurvedList"/>
    <dgm:cxn modelId="{4BF1005D-54B3-AD4A-9573-E34CDC248C85}" type="presParOf" srcId="{8C163561-368A-464B-8AC3-290847416772}" destId="{C626C0FB-4623-4A86-B194-30FC7A43F690}" srcOrd="2" destOrd="0" presId="urn:microsoft.com/office/officeart/2008/layout/VerticalCurvedList"/>
    <dgm:cxn modelId="{BE7CAA48-9849-984C-999A-6107C7D2E584}" type="presParOf" srcId="{8C163561-368A-464B-8AC3-290847416772}" destId="{0DB23378-0D9E-489E-B056-8FF32F56CCC3}" srcOrd="3" destOrd="0" presId="urn:microsoft.com/office/officeart/2008/layout/VerticalCurvedList"/>
    <dgm:cxn modelId="{5CDF76C4-5705-C141-A859-21D257F622C1}" type="presParOf" srcId="{7CDB5B95-D570-47D8-BCE0-E552F8830E24}" destId="{411AB55B-A6A8-48D0-B24D-1FE0443D1EDB}" srcOrd="1" destOrd="0" presId="urn:microsoft.com/office/officeart/2008/layout/VerticalCurvedList"/>
    <dgm:cxn modelId="{C78507A1-28F8-8148-829A-CF557F803D0C}" type="presParOf" srcId="{7CDB5B95-D570-47D8-BCE0-E552F8830E24}" destId="{62EFC6DF-9B9D-4498-9FCB-69AB4CF71398}" srcOrd="2" destOrd="0" presId="urn:microsoft.com/office/officeart/2008/layout/VerticalCurvedList"/>
    <dgm:cxn modelId="{4415D7E4-370F-D64D-989B-6E9D1442504D}" type="presParOf" srcId="{62EFC6DF-9B9D-4498-9FCB-69AB4CF71398}" destId="{3A93CF4B-2409-4FAC-8ACE-009A6101783F}" srcOrd="0" destOrd="0" presId="urn:microsoft.com/office/officeart/2008/layout/VerticalCurvedList"/>
    <dgm:cxn modelId="{3F608D5F-97D3-184F-A90B-D4BF32AB3AC9}" type="presParOf" srcId="{7CDB5B95-D570-47D8-BCE0-E552F8830E24}" destId="{D3F14193-5855-4C09-A68A-0623D31128DF}" srcOrd="3" destOrd="0" presId="urn:microsoft.com/office/officeart/2008/layout/VerticalCurvedList"/>
    <dgm:cxn modelId="{43BEC0BA-6C2A-F843-9AF2-01162223D6CD}" type="presParOf" srcId="{7CDB5B95-D570-47D8-BCE0-E552F8830E24}" destId="{BD8A115F-6910-49FF-9795-3847D8CBD453}" srcOrd="4" destOrd="0" presId="urn:microsoft.com/office/officeart/2008/layout/VerticalCurvedList"/>
    <dgm:cxn modelId="{8ACB8B6A-77B7-2A44-BDCC-54D847052948}" type="presParOf" srcId="{BD8A115F-6910-49FF-9795-3847D8CBD453}" destId="{BAAE23CF-93E1-4283-B216-8A16E8BF43B5}" srcOrd="0" destOrd="0" presId="urn:microsoft.com/office/officeart/2008/layout/VerticalCurvedList"/>
    <dgm:cxn modelId="{8528383E-A2A3-8E4D-9012-A2A550F3BFA9}" type="presParOf" srcId="{7CDB5B95-D570-47D8-BCE0-E552F8830E24}" destId="{CC9EE4F8-9490-427F-B10E-0E9D697AC42E}" srcOrd="5" destOrd="0" presId="urn:microsoft.com/office/officeart/2008/layout/VerticalCurvedList"/>
    <dgm:cxn modelId="{4ED2963B-E354-D449-86CC-363AEA204331}" type="presParOf" srcId="{7CDB5B95-D570-47D8-BCE0-E552F8830E24}" destId="{99854AA3-86D7-4DB5-AA36-6F45C724EA1C}" srcOrd="6" destOrd="0" presId="urn:microsoft.com/office/officeart/2008/layout/VerticalCurvedList"/>
    <dgm:cxn modelId="{910E4073-3DF7-914A-B178-F87FC8D2A316}" type="presParOf" srcId="{99854AA3-86D7-4DB5-AA36-6F45C724EA1C}" destId="{CC93471B-25DF-4061-9EB5-45EAA8B6183F}" srcOrd="0" destOrd="0" presId="urn:microsoft.com/office/officeart/2008/layout/VerticalCurvedList"/>
    <dgm:cxn modelId="{0F6D081A-56CD-1745-B7A3-12F86C56E8C3}" type="presParOf" srcId="{7CDB5B95-D570-47D8-BCE0-E552F8830E24}" destId="{596E06D9-740A-4EB7-99D6-26FD9CA88D40}" srcOrd="7" destOrd="0" presId="urn:microsoft.com/office/officeart/2008/layout/VerticalCurvedList"/>
    <dgm:cxn modelId="{34E13B44-2E2A-2543-BDA5-9DAA08084B9D}" type="presParOf" srcId="{7CDB5B95-D570-47D8-BCE0-E552F8830E24}" destId="{9031F968-0A05-4BA8-92EC-3061E9C2118F}" srcOrd="8" destOrd="0" presId="urn:microsoft.com/office/officeart/2008/layout/VerticalCurvedList"/>
    <dgm:cxn modelId="{869F1A40-17A7-624B-AC33-6191D7FD684F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4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1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6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483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module 	       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Data_path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( 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clk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			//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寄存器时钟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 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rst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			//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寄存器复位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	input[25:0]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inst_field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指令数据域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b="0" dirty="0" smtClean="0">
                <a:solidFill>
                  <a:schemeClr val="tx1"/>
                </a:solidFill>
              </a:rPr>
              <a:t>		  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RegDst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ALUSrc_B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MemtoReg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Jump,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Branch,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RegWrite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 input[31:0]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Data_in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input[2:0]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output[31:0]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ALU_out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output[31:0]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output[31:0]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PC_out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	);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err="1" smtClean="0">
                <a:solidFill>
                  <a:schemeClr val="tx1"/>
                </a:solidFill>
              </a:rPr>
              <a:t>endmodule</a:t>
            </a:r>
            <a:endParaRPr lang="zh-CN" altLang="en-US" sz="1200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05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12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0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/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endParaRPr lang="zh-CN" altLang="en-US" sz="40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81736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856" y="2780928"/>
            <a:ext cx="86106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lab7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design-instruction set extension</a:t>
            </a: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" name="Clip" r:id="rId3" imgW="4006850" imgH="2857500" progId="MS_ClipArt_Gallery.5">
                  <p:embed/>
                </p:oleObj>
              </mc:Choice>
              <mc:Fallback>
                <p:oleObj name="Clip" r:id="rId3" imgW="4006850" imgH="2857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2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013576" cy="8102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Redesign the interface of </a:t>
            </a:r>
            <a:r>
              <a:rPr lang="en-US" altLang="zh-CN" dirty="0" err="1" smtClean="0"/>
              <a:t>datapath</a:t>
            </a:r>
            <a:r>
              <a:rPr lang="en-US" altLang="zh-CN" dirty="0" smtClean="0"/>
              <a:t> and controller</a:t>
            </a:r>
            <a:r>
              <a:rPr lang="zh-CN" altLang="en-US" dirty="0" smtClean="0"/>
              <a:t>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97806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Redesign the interface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Add more control signals after extension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Datapath</a:t>
            </a:r>
            <a:r>
              <a:rPr lang="en-US" altLang="zh-CN" sz="2400" dirty="0" smtClean="0">
                <a:solidFill>
                  <a:prstClr val="black"/>
                </a:solidFill>
              </a:rPr>
              <a:t> interface is as right figure: 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Symbol file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Dataa_path_more.sym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Controller interface is as follows: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err="1" smtClean="0">
                <a:solidFill>
                  <a:prstClr val="black"/>
                </a:solidFill>
              </a:rPr>
              <a:t>Symbole</a:t>
            </a:r>
            <a:r>
              <a:rPr lang="en-US" altLang="zh-CN" sz="2000" dirty="0" smtClean="0">
                <a:solidFill>
                  <a:prstClr val="black"/>
                </a:solidFill>
              </a:rPr>
              <a:t> file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SCPU_ctrl_more.sym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309189"/>
            <a:ext cx="1741280" cy="29281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44" y="1772816"/>
            <a:ext cx="19812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9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Interface of </a:t>
            </a:r>
            <a:r>
              <a:rPr lang="en-US" altLang="zh-CN" dirty="0" err="1" smtClean="0"/>
              <a:t>datapath</a:t>
            </a:r>
            <a:r>
              <a:rPr lang="en-US" altLang="zh-CN" dirty="0" smtClean="0"/>
              <a:t> and controller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84158"/>
            <a:ext cx="7488832" cy="529717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33CC"/>
                </a:solidFill>
              </a:rPr>
              <a:t>module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SCPU_ctrl_more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>
                <a:solidFill>
                  <a:schemeClr val="tx1"/>
                </a:solidFill>
              </a:rPr>
              <a:t>[5:0]</a:t>
            </a:r>
            <a:r>
              <a:rPr lang="en-US" altLang="zh-CN" sz="1800" b="0" dirty="0" err="1">
                <a:solidFill>
                  <a:schemeClr val="tx1"/>
                </a:solidFill>
              </a:rPr>
              <a:t>OPcode</a:t>
            </a:r>
            <a:r>
              <a:rPr lang="en-US" altLang="zh-CN" sz="1800" b="0" dirty="0">
                <a:solidFill>
                  <a:schemeClr val="tx1"/>
                </a:solidFill>
              </a:rPr>
              <a:t>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OPcode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	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[5:0]Fun</a:t>
            </a:r>
            <a:r>
              <a:rPr lang="en-US" altLang="zh-CN" sz="1800" b="0" dirty="0">
                <a:solidFill>
                  <a:schemeClr val="tx1"/>
                </a:solidFill>
              </a:rPr>
              <a:t>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//Function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	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800" b="0" dirty="0">
                <a:solidFill>
                  <a:schemeClr val="tx1"/>
                </a:solidFill>
              </a:rPr>
              <a:t>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CPU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Wait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……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0033CC"/>
                </a:solidFill>
              </a:rPr>
              <a:t>output </a:t>
            </a:r>
            <a:r>
              <a:rPr lang="en-US" altLang="zh-CN" sz="1800" dirty="0" err="1">
                <a:solidFill>
                  <a:srgbClr val="0033CC"/>
                </a:solidFill>
              </a:rPr>
              <a:t>reg</a:t>
            </a:r>
            <a:r>
              <a:rPr lang="en-US" altLang="zh-CN" sz="1800" dirty="0">
                <a:solidFill>
                  <a:srgbClr val="0033CC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mem_w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0033CC"/>
                </a:solidFill>
              </a:rPr>
              <a:t>output </a:t>
            </a:r>
            <a:r>
              <a:rPr lang="en-US" altLang="zh-CN" sz="1800" dirty="0" err="1">
                <a:solidFill>
                  <a:srgbClr val="0033CC"/>
                </a:solidFill>
              </a:rPr>
              <a:t>reg</a:t>
            </a:r>
            <a:r>
              <a:rPr lang="en-US" altLang="zh-CN" sz="1800" dirty="0">
                <a:solidFill>
                  <a:srgbClr val="0033CC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[2:0]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0033CC"/>
                </a:solidFill>
              </a:rPr>
              <a:t>output </a:t>
            </a:r>
            <a:r>
              <a:rPr lang="en-US" altLang="zh-CN" sz="1800" dirty="0" err="1">
                <a:solidFill>
                  <a:srgbClr val="0033CC"/>
                </a:solidFill>
              </a:rPr>
              <a:t>reg</a:t>
            </a:r>
            <a:r>
              <a:rPr lang="en-US" altLang="zh-CN" sz="1800" dirty="0">
                <a:solidFill>
                  <a:srgbClr val="0033CC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CPU_MIO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); </a:t>
            </a: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33CC"/>
                </a:solidFill>
              </a:rPr>
              <a:t>endmodule</a:t>
            </a:r>
            <a:endParaRPr lang="en-US" altLang="zh-CN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33CC"/>
                </a:solidFill>
              </a:rPr>
              <a:t>module </a:t>
            </a:r>
            <a:r>
              <a:rPr lang="en-US" altLang="zh-CN" sz="1800" b="0" dirty="0">
                <a:solidFill>
                  <a:schemeClr val="tx1"/>
                </a:solidFill>
              </a:rPr>
              <a:t>	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Data_path_more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clk</a:t>
            </a:r>
            <a:r>
              <a:rPr lang="en-US" altLang="zh-CN" sz="1800" b="0" dirty="0">
                <a:solidFill>
                  <a:schemeClr val="tx1"/>
                </a:solidFill>
              </a:rPr>
              <a:t>,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1800" b="0" dirty="0">
                <a:solidFill>
                  <a:schemeClr val="tx1"/>
                </a:solidFill>
              </a:rPr>
              <a:t>寄存器时钟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	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rst</a:t>
            </a:r>
            <a:r>
              <a:rPr lang="en-US" altLang="zh-CN" sz="1800" b="0" dirty="0">
                <a:solidFill>
                  <a:schemeClr val="tx1"/>
                </a:solidFill>
              </a:rPr>
              <a:t>,			//</a:t>
            </a:r>
            <a:r>
              <a:rPr lang="zh-CN" altLang="en-US" sz="1800" b="0" dirty="0">
                <a:solidFill>
                  <a:schemeClr val="tx1"/>
                </a:solidFill>
              </a:rPr>
              <a:t>寄存器复位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 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>
                <a:solidFill>
                  <a:schemeClr val="tx1"/>
                </a:solidFill>
              </a:rPr>
              <a:t>[25:0]</a:t>
            </a:r>
            <a:r>
              <a:rPr lang="en-US" altLang="zh-CN" sz="1800" b="0" dirty="0" err="1">
                <a:solidFill>
                  <a:schemeClr val="tx1"/>
                </a:solidFill>
              </a:rPr>
              <a:t>inst_field</a:t>
            </a:r>
            <a:r>
              <a:rPr lang="en-US" altLang="zh-CN" sz="1800" b="0" dirty="0">
                <a:solidFill>
                  <a:schemeClr val="tx1"/>
                </a:solidFill>
              </a:rPr>
              <a:t>,	//</a:t>
            </a:r>
            <a:r>
              <a:rPr lang="zh-CN" altLang="en-US" sz="1800" b="0" dirty="0">
                <a:solidFill>
                  <a:schemeClr val="tx1"/>
                </a:solidFill>
              </a:rPr>
              <a:t>指令数据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域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……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  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output</a:t>
            </a:r>
            <a:r>
              <a:rPr lang="en-US" altLang="zh-CN" sz="1800" b="0" dirty="0">
                <a:solidFill>
                  <a:schemeClr val="tx1"/>
                </a:solidFill>
              </a:rPr>
              <a:t>[31:0]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ALU_out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 	</a:t>
            </a:r>
            <a:r>
              <a:rPr lang="en-US" altLang="zh-CN" sz="1800" dirty="0">
                <a:solidFill>
                  <a:srgbClr val="0033CC"/>
                </a:solidFill>
              </a:rPr>
              <a:t>output</a:t>
            </a:r>
            <a:r>
              <a:rPr lang="en-US" altLang="zh-CN" sz="1800" b="0" dirty="0">
                <a:solidFill>
                  <a:schemeClr val="tx1"/>
                </a:solidFill>
              </a:rPr>
              <a:t>[31:0]</a:t>
            </a:r>
            <a:r>
              <a:rPr lang="en-US" altLang="zh-CN" sz="1800" b="0" dirty="0" err="1">
                <a:solidFill>
                  <a:schemeClr val="tx1"/>
                </a:solidFill>
              </a:rPr>
              <a:t>Data_out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 	</a:t>
            </a:r>
            <a:r>
              <a:rPr lang="en-US" altLang="zh-CN" sz="1800" dirty="0">
                <a:solidFill>
                  <a:srgbClr val="0033CC"/>
                </a:solidFill>
              </a:rPr>
              <a:t>output</a:t>
            </a:r>
            <a:r>
              <a:rPr lang="en-US" altLang="zh-CN" sz="1800" b="0" dirty="0">
                <a:solidFill>
                  <a:schemeClr val="tx1"/>
                </a:solidFill>
              </a:rPr>
              <a:t>[31:0]</a:t>
            </a:r>
            <a:r>
              <a:rPr lang="en-US" altLang="zh-CN" sz="1800" b="0" dirty="0" err="1">
                <a:solidFill>
                  <a:schemeClr val="tx1"/>
                </a:solidFill>
              </a:rPr>
              <a:t>PC_out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);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33CC"/>
                </a:solidFill>
              </a:rPr>
              <a:t>endmodule</a:t>
            </a:r>
            <a:endParaRPr lang="zh-CN" altLang="en-US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1520" y="1124744"/>
            <a:ext cx="7679196" cy="2592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26027" y="3802206"/>
            <a:ext cx="7679196" cy="25071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7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310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780928"/>
            <a:ext cx="8712968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 controller extension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-extend CPU function of exp06</a:t>
            </a:r>
            <a:endParaRPr lang="en-US" altLang="zh-CN" sz="60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2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Project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OExp07-ExtSCPU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 marL="228600" indent="-171450" algn="just">
              <a:spcBef>
                <a:spcPts val="300"/>
              </a:spcBef>
              <a:spcAft>
                <a:spcPts val="0"/>
              </a:spcAft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include at least the following instructions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add, sub, and, 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nor,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eret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bne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J-Type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J, 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en-US" dirty="0"/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substitute and verify the new CPU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substitute the SCPU module of Exp06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substitute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SCPU_ctrl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of Exp06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substitute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Data_Path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of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Exp06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is the same as Exp05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Top_OExp06_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ExtSCPU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.sch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symbol of CPU needs to be modified</a:t>
            </a: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testing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testing program (MIPS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 program)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test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9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96944" cy="4896544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Design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800" dirty="0" smtClean="0">
                <a:solidFill>
                  <a:schemeClr val="tx1"/>
                </a:solidFill>
              </a:rPr>
              <a:t> for extended instruction set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Redesign the symbol for the new interface</a:t>
            </a: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schematic file based on Exp05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Design controller based on the new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Redesign the symbol for the new interface</a:t>
            </a: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HDL structural description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Design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module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CPU module based on new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controller</a:t>
            </a: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Rebuild CPU symbol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for the new module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simulation for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controller separately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Substitute CPU and sub-modules</a:t>
            </a: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do simulation correctly, substitute CPU,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controller modules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lnSpc>
                <a:spcPts val="2800"/>
              </a:lnSpc>
              <a:spcBef>
                <a:spcPts val="0"/>
              </a:spcBef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module after extension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64114"/>
            <a:ext cx="7734560" cy="502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9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Datapath</a:t>
            </a:r>
            <a:r>
              <a:rPr lang="en-US" altLang="zh-CN" dirty="0"/>
              <a:t> </a:t>
            </a:r>
            <a:r>
              <a:rPr lang="en-US" altLang="zh-CN" dirty="0" smtClean="0"/>
              <a:t>design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05024"/>
            <a:ext cx="7920880" cy="5183681"/>
          </a:xfrm>
        </p:spPr>
      </p:pic>
    </p:spTree>
    <p:extLst>
      <p:ext uri="{BB962C8B-B14F-4D97-AF65-F5344CB8AC3E}">
        <p14:creationId xmlns:p14="http://schemas.microsoft.com/office/powerpoint/2010/main" val="2402437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Controller structure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`</a:t>
            </a:r>
            <a:r>
              <a:rPr lang="en-US" altLang="zh-CN" sz="1800" dirty="0">
                <a:solidFill>
                  <a:srgbClr val="0033CC"/>
                </a:solidFill>
              </a:rPr>
              <a:t>define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{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RegDst,ALUSrc_B,MemtoReg,RegWrite,MemRead,MemWrite,Branch,Jump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ALU_Control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，</a:t>
            </a:r>
            <a:r>
              <a:rPr lang="en-US" altLang="zh-CN" sz="1600" b="0" dirty="0">
                <a:solidFill>
                  <a:schemeClr val="tx1"/>
                </a:solidFill>
              </a:rPr>
              <a:t>…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…………}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a</a:t>
            </a:r>
            <a:r>
              <a:rPr lang="en-US" altLang="zh-CN" sz="1800" dirty="0">
                <a:solidFill>
                  <a:srgbClr val="0033CC"/>
                </a:solidFill>
              </a:rPr>
              <a:t>ssign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MemWrite</a:t>
            </a:r>
            <a:r>
              <a:rPr lang="en-US" altLang="zh-CN" sz="1800" b="0" dirty="0">
                <a:solidFill>
                  <a:schemeClr val="tx1"/>
                </a:solidFill>
              </a:rPr>
              <a:t>&amp;&amp;(~</a:t>
            </a:r>
            <a:r>
              <a:rPr lang="en-US" altLang="zh-CN" sz="18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800" b="0" dirty="0">
                <a:solidFill>
                  <a:schemeClr val="tx1"/>
                </a:solidFill>
              </a:rPr>
              <a:t>);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always</a:t>
            </a:r>
            <a:r>
              <a:rPr lang="en-US" altLang="zh-CN" sz="1800" b="0" dirty="0">
                <a:solidFill>
                  <a:schemeClr val="tx1"/>
                </a:solidFill>
              </a:rPr>
              <a:t> @* </a:t>
            </a:r>
            <a:r>
              <a:rPr lang="en-US" altLang="zh-CN" sz="1800" dirty="0">
                <a:solidFill>
                  <a:srgbClr val="0033CC"/>
                </a:solidFill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0033CC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OPcode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6‘b000000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			//ALU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smtClean="0">
                <a:solidFill>
                  <a:srgbClr val="0033CC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(Fun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6'b100000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 end 	//add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6'b100010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 end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sub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		</a:t>
            </a:r>
            <a:r>
              <a:rPr lang="en-US" altLang="zh-CN" sz="1800" dirty="0" smtClean="0">
                <a:solidFill>
                  <a:schemeClr val="tx1"/>
                </a:solidFill>
              </a:rPr>
              <a:t>……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	      </a:t>
            </a:r>
            <a:r>
              <a:rPr lang="en-US" altLang="zh-CN" sz="1800" dirty="0" smtClean="0">
                <a:solidFill>
                  <a:srgbClr val="0033CC"/>
                </a:solidFill>
              </a:rPr>
              <a:t>default: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begin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	   </a:t>
            </a:r>
            <a:r>
              <a:rPr lang="en-US" altLang="zh-CN" sz="1800" dirty="0" err="1" smtClean="0">
                <a:solidFill>
                  <a:srgbClr val="0033CC"/>
                </a:solidFill>
              </a:rPr>
              <a:t>endcase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	6'b100011: begin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	//load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6'b101011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	//</a:t>
            </a:r>
            <a:r>
              <a:rPr lang="en-US" altLang="zh-CN" sz="1800" b="0" dirty="0">
                <a:solidFill>
                  <a:schemeClr val="tx1"/>
                </a:solidFill>
              </a:rPr>
              <a:t>store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>
                <a:solidFill>
                  <a:schemeClr val="tx1"/>
                </a:solidFill>
              </a:rPr>
              <a:t>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			</a:t>
            </a:r>
            <a:r>
              <a:rPr lang="en-US" altLang="zh-CN" sz="2400" dirty="0" smtClean="0">
                <a:solidFill>
                  <a:schemeClr val="tx1"/>
                </a:solidFill>
              </a:rPr>
              <a:t>……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0033CC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begin 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end 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0033CC"/>
                </a:solidFill>
              </a:rPr>
              <a:t>endcase</a:t>
            </a:r>
            <a:endParaRPr lang="en-US" altLang="zh-CN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97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Top level of Exp07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2" y="1104112"/>
            <a:ext cx="8229600" cy="510112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547664" y="3140968"/>
            <a:ext cx="1512168" cy="1512168"/>
          </a:xfrm>
          <a:prstGeom prst="roundRect">
            <a:avLst/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0832" y="268931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逻辑符号不同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210427" y="2978663"/>
            <a:ext cx="792088" cy="489258"/>
          </a:xfrm>
          <a:prstGeom prst="straightConnector1">
            <a:avLst/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3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919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debug and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debug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400" dirty="0" err="1" smtClean="0"/>
              <a:t>SCPU_ctrl_more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simulation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altLang="zh-CN" sz="2200" dirty="0" smtClean="0"/>
              <a:t>Design simulation code to simulate*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400" dirty="0" err="1" smtClean="0"/>
              <a:t>Data_path_more</a:t>
            </a:r>
            <a:r>
              <a:rPr lang="en-US" altLang="zh-CN" sz="2400" dirty="0" smtClean="0"/>
              <a:t> simulation</a:t>
            </a:r>
            <a:endParaRPr lang="en-US" altLang="zh-CN" sz="2400" dirty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altLang="zh-CN" sz="2200" dirty="0"/>
              <a:t>Design simulation code to </a:t>
            </a:r>
            <a:r>
              <a:rPr lang="en-US" altLang="zh-CN" sz="2200" dirty="0" smtClean="0"/>
              <a:t>simulate*</a:t>
            </a:r>
            <a:endParaRPr lang="en-US" altLang="zh-CN" sz="2200" dirty="0"/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Substitution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altLang="zh-CN" sz="2400" dirty="0" smtClean="0"/>
              <a:t>Substitute the corresponding module of Exp06 after correct simulation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altLang="zh-CN" sz="2400" dirty="0" smtClean="0"/>
              <a:t>Use DEMO program to observe the running of controller</a:t>
            </a:r>
            <a:endParaRPr lang="en-US" altLang="zh-CN" sz="2000" dirty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en-US" altLang="zh-CN" sz="2000" dirty="0" smtClean="0"/>
              <a:t>DEMO is different from the previous lab</a:t>
            </a:r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zh-CN" altLang="en-US" sz="2000" dirty="0" smtClean="0"/>
              <a:t>也可自行设计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536" y="4437112"/>
            <a:ext cx="8195733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400" b="0" dirty="0" err="1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memory_initialization_radix</a:t>
            </a:r>
            <a:r>
              <a:rPr lang="en-US" altLang="zh-CN" sz="1400" b="0" dirty="0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=16;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400" b="0" dirty="0" err="1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memory_initialization_vector</a:t>
            </a:r>
            <a:r>
              <a:rPr lang="en-US" altLang="zh-CN" sz="1400" b="0" dirty="0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=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08000008, 00000020, 00000020, 00000020, 00000020, 00000020, 00000020, 00000020, 3c03f000, 3c04e000, 3c088000, 2014003f, 3c06f800, 00000827, 0001102a, 202affff, ac660004, 8c650000, 00a52820, 00a52820, ac650000, 21290001, ac890000, 8c0d0014, 8c650000, 00a52820, 00a52820, ac650000, 8c650000, 00a85824, 21ad0001, 15a00001, 0c000037, 8c650000, 20120008, 0252b020, 02569020, 00b25824, 11600005, 11720009, 20120008, 1172000a, ac890000, 08000018, 15410002, 00005027, 014a5020, ac8a0000, 08000018, 8e290060, ac890000, 08000018, 8e290020, ac890000, 08000018, 8c0d0014, 014a5020, 354a0001, 22310004, 02348824, 01224820, 15210001, 21290005, 8c650000, 00a55820, 016b5820, ac6b0000, ac660004, 03e00008;</a:t>
            </a:r>
            <a:endParaRPr lang="en-US" sz="1400" b="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160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Design test record 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CPU instruction testing result record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 smtClean="0"/>
              <a:t>Design the record form by yourself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lvl="1"/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34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Thoughts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4968552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What’s the problem when using two-level decoder when designing the controller for instruction set extension</a:t>
            </a: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？</a:t>
            </a:r>
            <a:endParaRPr lang="en-US" altLang="zh-CN" sz="2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Do we need to add more control signals for </a:t>
            </a:r>
            <a:r>
              <a:rPr lang="en-US" altLang="zh-CN" sz="2800" b="0" kern="1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instruction</a:t>
            </a: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？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Do we need to add new </a:t>
            </a:r>
            <a:r>
              <a:rPr lang="en-US" altLang="zh-CN" sz="2800" b="0" kern="1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datapath</a:t>
            </a: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for </a:t>
            </a:r>
            <a:r>
              <a:rPr lang="en-US" altLang="zh-CN" sz="2800" b="0" kern="1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en-US" altLang="zh-CN" sz="2800" b="0" kern="100" smtClean="0">
                <a:solidFill>
                  <a:schemeClr val="tx1"/>
                </a:solidFill>
                <a:cs typeface="Times New Roman" panose="02020603050405020304" pitchFamily="18" charset="0"/>
              </a:rPr>
              <a:t> instruction</a:t>
            </a:r>
            <a:r>
              <a:rPr lang="zh-CN" altLang="en-US" sz="2800" b="0" kern="100" smtClean="0">
                <a:solidFill>
                  <a:schemeClr val="tx1"/>
                </a:solidFill>
                <a:cs typeface="Times New Roman" panose="02020603050405020304" pitchFamily="18" charset="0"/>
              </a:rPr>
              <a:t>？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sz="4800" dirty="0" smtClean="0">
                <a:ea typeface="黑体" panose="02010609060101010101" pitchFamily="49" charset="-122"/>
              </a:rPr>
              <a:t>Goal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980728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</a:rPr>
              <a:t>1.	</a:t>
            </a:r>
            <a:r>
              <a:rPr lang="en-US" altLang="zh-CN" sz="2800" dirty="0" smtClean="0">
                <a:latin typeface="+mn-ea"/>
                <a:ea typeface="+mn-ea"/>
              </a:rPr>
              <a:t>Usage of register transfer control</a:t>
            </a:r>
            <a:endParaRPr lang="en-US" altLang="zh-CN" sz="2800" dirty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2.	The core of CPU: the relation of instruction execution and </a:t>
            </a:r>
            <a:r>
              <a:rPr lang="en-US" altLang="zh-CN" sz="2800" dirty="0" err="1" smtClean="0">
                <a:latin typeface="+mn-ea"/>
                <a:ea typeface="+mn-ea"/>
              </a:rPr>
              <a:t>datapath</a:t>
            </a:r>
            <a:r>
              <a:rPr lang="en-US" altLang="zh-CN" sz="2800" dirty="0" smtClean="0">
                <a:latin typeface="+mn-ea"/>
                <a:ea typeface="+mn-ea"/>
              </a:rPr>
              <a:t> control</a:t>
            </a: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3. Design </a:t>
            </a:r>
            <a:r>
              <a:rPr lang="en-US" altLang="zh-CN" sz="2800" dirty="0" err="1" smtClean="0">
                <a:latin typeface="+mn-ea"/>
                <a:ea typeface="+mn-ea"/>
              </a:rPr>
              <a:t>datapath</a:t>
            </a:r>
            <a:r>
              <a:rPr lang="en-US" altLang="zh-CN" sz="2800" dirty="0" smtClean="0">
                <a:latin typeface="+mn-ea"/>
                <a:ea typeface="+mn-ea"/>
              </a:rPr>
              <a:t> and controller</a:t>
            </a: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4. Design testing program</a:t>
            </a: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175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068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sz="4800" dirty="0" smtClean="0">
                <a:ea typeface="黑体" panose="02010609060101010101" pitchFamily="49" charset="-122"/>
              </a:rPr>
              <a:t>Task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43571"/>
            <a:ext cx="8353425" cy="5165749"/>
          </a:xfrm>
        </p:spPr>
        <p:txBody>
          <a:bodyPr/>
          <a:lstStyle/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Extend the CPU instruction set of Exp06</a:t>
            </a:r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Redesign the </a:t>
            </a:r>
            <a:r>
              <a:rPr lang="en-US" altLang="zh-CN" sz="2400" dirty="0" err="1" smtClean="0"/>
              <a:t>datapath</a:t>
            </a:r>
            <a:r>
              <a:rPr lang="en-US" altLang="zh-CN" sz="2400" dirty="0" smtClean="0"/>
              <a:t> and controller</a:t>
            </a:r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/>
              <a:t>To be compatible with that of Exp05</a:t>
            </a:r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/>
              <a:t>To substitute the core of </a:t>
            </a:r>
            <a:r>
              <a:rPr lang="en-US" altLang="zh-CN" sz="2200" dirty="0" err="1" smtClean="0"/>
              <a:t>datapath</a:t>
            </a:r>
            <a:r>
              <a:rPr lang="en-US" altLang="zh-CN" sz="2200" dirty="0" smtClean="0"/>
              <a:t> and controller of Exp05</a:t>
            </a:r>
          </a:p>
          <a:p>
            <a:pPr marL="628650" lvl="1" indent="-171450" algn="just">
              <a:spcBef>
                <a:spcPts val="300"/>
              </a:spcBef>
              <a:spcAft>
                <a:spcPts val="0"/>
              </a:spcAft>
            </a:pPr>
            <a:r>
              <a:rPr lang="en-US" altLang="zh-CN" sz="2400" dirty="0" smtClean="0"/>
              <a:t>To include at least the following instructions</a:t>
            </a:r>
            <a:endParaRPr lang="en-US" altLang="zh-CN" sz="2400" dirty="0"/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R-Type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sub, and, 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nor,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eret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bne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J-Type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J,  </a:t>
            </a:r>
            <a:r>
              <a:rPr lang="en-US" altLang="zh-CN" sz="20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Jal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*；</a:t>
            </a:r>
            <a:endParaRPr lang="zh-CN" altLang="en-US" dirty="0"/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Implement based on Exp06</a:t>
            </a:r>
            <a:r>
              <a:rPr lang="en-US" altLang="zh-CN" dirty="0" smtClean="0"/>
              <a:t>	</a:t>
            </a:r>
          </a:p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en-US" altLang="zh-CN" sz="2800" dirty="0" smtClean="0">
                <a:solidFill>
                  <a:schemeClr val="tx1"/>
                </a:solidFill>
              </a:rPr>
              <a:t>Design instruction set testing schema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3. </a:t>
            </a:r>
            <a:r>
              <a:rPr lang="en-US" altLang="zh-CN" sz="2800" dirty="0" smtClean="0">
                <a:solidFill>
                  <a:schemeClr val="tx1"/>
                </a:solidFill>
              </a:rPr>
              <a:t>Design instruction set testing program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03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571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>
              <a:spLocks/>
            </p:cNvSpPr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>
              <a:spLocks/>
            </p:cNvSpPr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5783370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7638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Control signals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736055"/>
              </p:ext>
            </p:extLst>
          </p:nvPr>
        </p:nvGraphicFramePr>
        <p:xfrm>
          <a:off x="251520" y="1469979"/>
          <a:ext cx="8246844" cy="5265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3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6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6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赋值</a:t>
                      </a:r>
                      <a:r>
                        <a:rPr lang="en-US" sz="1800" kern="100" dirty="0">
                          <a:effectLst/>
                        </a:rPr>
                        <a:t>0</a:t>
                      </a:r>
                      <a:r>
                        <a:rPr lang="zh-CN" sz="1800" kern="100" dirty="0">
                          <a:effectLst/>
                        </a:rPr>
                        <a:t>时动作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5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ALUSrc_B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Choice for B port</a:t>
                      </a:r>
                      <a:r>
                        <a:rPr lang="en-US" sz="1600" kern="100" baseline="0" dirty="0" smtClean="0">
                          <a:effectLst/>
                        </a:rPr>
                        <a:t> of ALU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 smtClean="0">
                          <a:effectLst/>
                        </a:rPr>
                        <a:t>choose register </a:t>
                      </a:r>
                      <a:r>
                        <a:rPr lang="en-US" sz="1600" kern="100" dirty="0" smtClean="0">
                          <a:effectLst/>
                        </a:rPr>
                        <a:t>B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</a:t>
                      </a:r>
                      <a:r>
                        <a:rPr lang="en-US" sz="16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32-bits immediate</a:t>
                      </a:r>
                      <a:r>
                        <a:rPr lang="zh-CN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en-US" altLang="zh-CN" sz="16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extension</a:t>
                      </a:r>
                      <a:r>
                        <a:rPr lang="zh-CN" sz="1600" kern="100" dirty="0" smtClean="0">
                          <a:effectLst/>
                        </a:rPr>
                        <a:t>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RegDst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Choice for write address for register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Choose</a:t>
                      </a:r>
                      <a:r>
                        <a:rPr lang="en-US" sz="1600" kern="100" baseline="0" dirty="0" smtClean="0">
                          <a:effectLst/>
                        </a:rPr>
                        <a:t> </a:t>
                      </a:r>
                      <a:r>
                        <a:rPr lang="en-US" sz="1600" kern="100" dirty="0" err="1" smtClean="0">
                          <a:effectLst/>
                        </a:rPr>
                        <a:t>rt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Choose</a:t>
                      </a:r>
                      <a:r>
                        <a:rPr lang="en-US" sz="1600" kern="100" baseline="0" dirty="0" smtClean="0">
                          <a:effectLst/>
                        </a:rPr>
                        <a:t> </a:t>
                      </a:r>
                      <a:r>
                        <a:rPr lang="en-US" sz="1600" kern="100" dirty="0" err="1" smtClean="0">
                          <a:effectLst/>
                        </a:rPr>
                        <a:t>rs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0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MemtoReg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Choice</a:t>
                      </a:r>
                      <a:r>
                        <a:rPr lang="en-US" altLang="zh-CN" sz="1600" kern="100" baseline="0" dirty="0" smtClean="0">
                          <a:effectLst/>
                        </a:rPr>
                        <a:t> for register write-data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Choose</a:t>
                      </a: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data for memory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Choose</a:t>
                      </a:r>
                      <a:r>
                        <a:rPr lang="en-US" sz="1600" kern="100" baseline="0" dirty="0" smtClean="0">
                          <a:effectLst/>
                        </a:rPr>
                        <a:t> </a:t>
                      </a:r>
                      <a:r>
                        <a:rPr lang="en-US" sz="1600" kern="100" dirty="0" smtClean="0">
                          <a:effectLst/>
                        </a:rPr>
                        <a:t>ALU</a:t>
                      </a:r>
                      <a:r>
                        <a:rPr lang="en-US" sz="1600" kern="100" baseline="0" dirty="0" smtClean="0">
                          <a:effectLst/>
                        </a:rPr>
                        <a:t> output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0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Branch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Choose</a:t>
                      </a:r>
                      <a:r>
                        <a:rPr lang="en-US" sz="1600" kern="100" baseline="0" dirty="0" smtClean="0">
                          <a:effectLst/>
                        </a:rPr>
                        <a:t> </a:t>
                      </a:r>
                      <a:r>
                        <a:rPr lang="en-US" sz="1600" kern="100" baseline="0" dirty="0" err="1" smtClean="0">
                          <a:effectLst/>
                        </a:rPr>
                        <a:t>beq</a:t>
                      </a:r>
                      <a:r>
                        <a:rPr lang="en-US" sz="1600" kern="100" baseline="0" dirty="0" smtClean="0">
                          <a:effectLst/>
                        </a:rPr>
                        <a:t> target address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PC+4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Branch</a:t>
                      </a:r>
                      <a:r>
                        <a:rPr lang="en-US" altLang="zh-CN" sz="1600" kern="100" baseline="0" dirty="0" smtClean="0">
                          <a:effectLst/>
                        </a:rPr>
                        <a:t> address</a:t>
                      </a:r>
                      <a:r>
                        <a:rPr lang="zh-CN" sz="1600" kern="100" dirty="0" smtClean="0">
                          <a:effectLst/>
                        </a:rPr>
                        <a:t>（</a:t>
                      </a:r>
                      <a:r>
                        <a:rPr lang="en-US" sz="1600" kern="100" dirty="0">
                          <a:effectLst/>
                        </a:rPr>
                        <a:t>Zero=1</a:t>
                      </a:r>
                      <a:r>
                        <a:rPr lang="zh-CN" sz="1600" kern="100" dirty="0">
                          <a:effectLst/>
                        </a:rPr>
                        <a:t>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0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Jump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Choose</a:t>
                      </a: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jump target address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J target address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Output is decided by Branch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0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RegWrite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Register</a:t>
                      </a:r>
                      <a:r>
                        <a:rPr lang="en-US" altLang="zh-CN" sz="1600" kern="100" baseline="0" dirty="0" smtClean="0">
                          <a:effectLst/>
                        </a:rPr>
                        <a:t> write control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write disabled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write enabled</a:t>
                      </a:r>
                      <a:endParaRPr lang="zh-CN" altLang="zh-CN" sz="16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0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MemWrite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write control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memory write disabled</a:t>
                      </a:r>
                      <a:endParaRPr lang="zh-CN" altLang="zh-CN" sz="16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memory write enabled</a:t>
                      </a:r>
                      <a:endParaRPr lang="zh-CN" altLang="zh-CN" sz="16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0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MemRead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read control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memory read disabled</a:t>
                      </a:r>
                      <a:endParaRPr lang="zh-CN" altLang="zh-CN" sz="16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memory read enabled</a:t>
                      </a:r>
                      <a:endParaRPr lang="zh-CN" altLang="zh-CN" sz="16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64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ALU_Control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</a:rPr>
                        <a:t>000-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 smtClean="0">
                          <a:effectLst/>
                        </a:rPr>
                        <a:t>    </a:t>
                      </a:r>
                      <a:r>
                        <a:rPr lang="en-US" sz="1600" b="1" kern="100" dirty="0" smtClean="0">
                          <a:effectLst/>
                        </a:rPr>
                        <a:t>   111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3-bits</a:t>
                      </a:r>
                      <a:r>
                        <a:rPr lang="en-US" sz="1600" kern="100" baseline="0" dirty="0" smtClean="0">
                          <a:effectLst/>
                        </a:rPr>
                        <a:t> </a:t>
                      </a:r>
                      <a:r>
                        <a:rPr lang="en-US" sz="1600" kern="100" dirty="0" smtClean="0">
                          <a:effectLst/>
                        </a:rPr>
                        <a:t>ALU</a:t>
                      </a:r>
                      <a:r>
                        <a:rPr lang="en-US" sz="1600" kern="100" baseline="0" dirty="0" smtClean="0">
                          <a:effectLst/>
                        </a:rPr>
                        <a:t> control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Refer</a:t>
                      </a:r>
                      <a:r>
                        <a:rPr lang="en-US" altLang="zh-CN" sz="1600" kern="100" baseline="0" dirty="0" smtClean="0">
                          <a:effectLst/>
                        </a:rPr>
                        <a:t> to</a:t>
                      </a:r>
                      <a:r>
                        <a:rPr lang="zh-CN" sz="1600" kern="100" dirty="0" smtClean="0">
                          <a:effectLst/>
                        </a:rPr>
                        <a:t> </a:t>
                      </a:r>
                      <a:r>
                        <a:rPr lang="en-US" altLang="zh-CN" sz="1600" kern="100" dirty="0" smtClean="0">
                          <a:effectLst/>
                        </a:rPr>
                        <a:t>Lab4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104344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 be </a:t>
            </a:r>
            <a:r>
              <a:rPr lang="en-US" altLang="zh-CN" dirty="0" err="1" smtClean="0"/>
              <a:t>campatible</a:t>
            </a:r>
            <a:r>
              <a:rPr lang="en-US" altLang="zh-CN" dirty="0" smtClean="0"/>
              <a:t> with Exp06, what </a:t>
            </a:r>
            <a:r>
              <a:rPr lang="en-US" altLang="zh-CN" dirty="0" err="1" smtClean="0"/>
              <a:t>datapath</a:t>
            </a:r>
            <a:r>
              <a:rPr lang="en-US" altLang="zh-CN" dirty="0" smtClean="0"/>
              <a:t> and control signals should we add?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71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299107"/>
              </p:ext>
            </p:extLst>
          </p:nvPr>
        </p:nvGraphicFramePr>
        <p:xfrm>
          <a:off x="230832" y="1700809"/>
          <a:ext cx="8784975" cy="4041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01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3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8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7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0242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kern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Dst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Src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toReg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Read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Branch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Jump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op1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op0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LW</a:t>
                      </a: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SW</a:t>
                      </a: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beq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0" dirty="0" smtClean="0">
                <a:solidFill>
                  <a:schemeClr val="tx1"/>
                </a:solidFill>
              </a:rPr>
              <a:t>Rewrite the truth table based on the new </a:t>
            </a:r>
            <a:r>
              <a:rPr lang="en-US" altLang="zh-CN" sz="2800" b="0" dirty="0" err="1" smtClean="0">
                <a:solidFill>
                  <a:schemeClr val="tx1"/>
                </a:solidFill>
              </a:rPr>
              <a:t>datapath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339752" y="3212976"/>
            <a:ext cx="4896544" cy="19442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Rewrite truth table</a:t>
            </a:r>
          </a:p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Do we need to add more control signals</a:t>
            </a:r>
            <a:r>
              <a:rPr lang="zh-CN" altLang="en-US" sz="2800" dirty="0" smtClean="0">
                <a:solidFill>
                  <a:srgbClr val="FF0000"/>
                </a:solidFill>
              </a:rPr>
              <a:t>？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Do we need ALU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OP</a:t>
            </a:r>
            <a:r>
              <a:rPr lang="zh-CN" altLang="en-US" sz="2800" dirty="0" smtClean="0">
                <a:solidFill>
                  <a:srgbClr val="FF0000"/>
                </a:solidFill>
              </a:rPr>
              <a:t>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</TotalTime>
  <Words>783</Words>
  <Application>Microsoft Office PowerPoint</Application>
  <PresentationFormat>全屏显示(4:3)</PresentationFormat>
  <Paragraphs>322</Paragraphs>
  <Slides>23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SimSun-ExtB</vt:lpstr>
      <vt:lpstr>仿宋</vt:lpstr>
      <vt:lpstr>黑体</vt:lpstr>
      <vt:lpstr>华文行楷</vt:lpstr>
      <vt:lpstr>华文隶书</vt:lpstr>
      <vt:lpstr>隶书</vt:lpstr>
      <vt:lpstr>宋体</vt:lpstr>
      <vt:lpstr>微软雅黑</vt:lpstr>
      <vt:lpstr>Algerian</vt:lpstr>
      <vt:lpstr>Arial</vt:lpstr>
      <vt:lpstr>Calibri</vt:lpstr>
      <vt:lpstr>Times New Roman</vt:lpstr>
      <vt:lpstr>Wingdings</vt:lpstr>
      <vt:lpstr>Office 主题</vt:lpstr>
      <vt:lpstr>Clip</vt:lpstr>
      <vt:lpstr>Computer Organization &amp; Design         </vt:lpstr>
      <vt:lpstr>Course Outline</vt:lpstr>
      <vt:lpstr>Goal</vt:lpstr>
      <vt:lpstr>Course Outline</vt:lpstr>
      <vt:lpstr>Task</vt:lpstr>
      <vt:lpstr>Course Outline</vt:lpstr>
      <vt:lpstr>CPU organization </vt:lpstr>
      <vt:lpstr>Control signals</vt:lpstr>
      <vt:lpstr>Truth table for control signals</vt:lpstr>
      <vt:lpstr>Redesign the interface of datapath and controller：</vt:lpstr>
      <vt:lpstr>Interface of datapath and controller</vt:lpstr>
      <vt:lpstr>Course Outline</vt:lpstr>
      <vt:lpstr>PowerPoint 演示文稿</vt:lpstr>
      <vt:lpstr>Project：OExp07-ExtSCPU</vt:lpstr>
      <vt:lpstr>Key problems</vt:lpstr>
      <vt:lpstr>CPU module after extension</vt:lpstr>
      <vt:lpstr>Datapath design</vt:lpstr>
      <vt:lpstr>Controller structure description</vt:lpstr>
      <vt:lpstr>Top level of Exp07</vt:lpstr>
      <vt:lpstr>CPU debug and test</vt:lpstr>
      <vt:lpstr>Design test record form</vt:lpstr>
      <vt:lpstr>Thoughts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haifeng</cp:lastModifiedBy>
  <cp:revision>467</cp:revision>
  <dcterms:created xsi:type="dcterms:W3CDTF">2013-04-10T02:56:54Z</dcterms:created>
  <dcterms:modified xsi:type="dcterms:W3CDTF">2020-02-26T06:55:37Z</dcterms:modified>
</cp:coreProperties>
</file>