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97" r:id="rId2"/>
    <p:sldId id="487" r:id="rId3"/>
    <p:sldId id="299" r:id="rId4"/>
    <p:sldId id="488" r:id="rId5"/>
    <p:sldId id="303" r:id="rId6"/>
    <p:sldId id="489" r:id="rId7"/>
    <p:sldId id="419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4" r:id="rId16"/>
    <p:sldId id="490" r:id="rId17"/>
    <p:sldId id="480" r:id="rId18"/>
    <p:sldId id="481" r:id="rId19"/>
    <p:sldId id="482" r:id="rId20"/>
    <p:sldId id="485" r:id="rId21"/>
    <p:sldId id="486" r:id="rId22"/>
    <p:sldId id="38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505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05" autoAdjust="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453FEAA6-D597-A24F-A8BD-AE0330E1AC9E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94B68CF-A3A4-5C41-983A-3F7B3D7AEA09}" type="presOf" srcId="{607E526C-60CD-4A98-A71B-78FCE2BC42A5}" destId="{596E06D9-740A-4EB7-99D6-26FD9CA88D40}" srcOrd="0" destOrd="0" presId="urn:microsoft.com/office/officeart/2008/layout/VerticalCurvedList"/>
    <dgm:cxn modelId="{83A480C5-14C4-DB49-9EF7-26C7581D8962}" type="presOf" srcId="{7944E05A-E851-4FEB-8F65-54CF019D8607}" destId="{CC9EE4F8-9490-427F-B10E-0E9D697AC42E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EE059616-C227-7840-831A-5014705E642A}" type="presOf" srcId="{F4E49FB6-BAEC-4D61-AE0D-5FA9F57F40D1}" destId="{7D320737-378C-4B8C-AEBD-51068216900B}" srcOrd="0" destOrd="0" presId="urn:microsoft.com/office/officeart/2008/layout/VerticalCurvedList"/>
    <dgm:cxn modelId="{1414CD87-F546-8C47-BA43-A8D877C5DC78}" type="presOf" srcId="{8A1426EB-7DE3-47DE-897B-C3F4E225F151}" destId="{D3F14193-5855-4C09-A68A-0623D31128DF}" srcOrd="0" destOrd="0" presId="urn:microsoft.com/office/officeart/2008/layout/VerticalCurvedList"/>
    <dgm:cxn modelId="{AF60F5A3-18E2-8D47-95FF-35CE08294741}" type="presOf" srcId="{AA26FAA2-A785-4E15-BA91-A671C9AEEFB8}" destId="{411AB55B-A6A8-48D0-B24D-1FE0443D1EDB}" srcOrd="0" destOrd="0" presId="urn:microsoft.com/office/officeart/2008/layout/VerticalCurvedList"/>
    <dgm:cxn modelId="{B3B0456C-75D9-524A-89E6-37C21D9488BE}" type="presParOf" srcId="{1B922EBE-B39C-4873-8CC5-9E93797307C1}" destId="{7CDB5B95-D570-47D8-BCE0-E552F8830E24}" srcOrd="0" destOrd="0" presId="urn:microsoft.com/office/officeart/2008/layout/VerticalCurvedList"/>
    <dgm:cxn modelId="{6350B115-4C14-7A4D-BCBC-0618E784BC58}" type="presParOf" srcId="{7CDB5B95-D570-47D8-BCE0-E552F8830E24}" destId="{8C163561-368A-464B-8AC3-290847416772}" srcOrd="0" destOrd="0" presId="urn:microsoft.com/office/officeart/2008/layout/VerticalCurvedList"/>
    <dgm:cxn modelId="{914282E7-4E40-1243-A9C0-E99C35A30361}" type="presParOf" srcId="{8C163561-368A-464B-8AC3-290847416772}" destId="{239A010D-535F-44FF-8274-A74669569E25}" srcOrd="0" destOrd="0" presId="urn:microsoft.com/office/officeart/2008/layout/VerticalCurvedList"/>
    <dgm:cxn modelId="{D96EA470-D087-4649-8565-99EDB329DB14}" type="presParOf" srcId="{8C163561-368A-464B-8AC3-290847416772}" destId="{7D320737-378C-4B8C-AEBD-51068216900B}" srcOrd="1" destOrd="0" presId="urn:microsoft.com/office/officeart/2008/layout/VerticalCurvedList"/>
    <dgm:cxn modelId="{9FA99E55-C9B1-6A43-B40B-156E32045AA4}" type="presParOf" srcId="{8C163561-368A-464B-8AC3-290847416772}" destId="{C626C0FB-4623-4A86-B194-30FC7A43F690}" srcOrd="2" destOrd="0" presId="urn:microsoft.com/office/officeart/2008/layout/VerticalCurvedList"/>
    <dgm:cxn modelId="{D2CF4022-931B-5F43-B016-A001C909B26D}" type="presParOf" srcId="{8C163561-368A-464B-8AC3-290847416772}" destId="{0DB23378-0D9E-489E-B056-8FF32F56CCC3}" srcOrd="3" destOrd="0" presId="urn:microsoft.com/office/officeart/2008/layout/VerticalCurvedList"/>
    <dgm:cxn modelId="{10BFD31E-5EE5-A54F-B7A8-795D2C77CF6F}" type="presParOf" srcId="{7CDB5B95-D570-47D8-BCE0-E552F8830E24}" destId="{411AB55B-A6A8-48D0-B24D-1FE0443D1EDB}" srcOrd="1" destOrd="0" presId="urn:microsoft.com/office/officeart/2008/layout/VerticalCurvedList"/>
    <dgm:cxn modelId="{E608D90F-0633-4040-96A4-CC0F99F7DE57}" type="presParOf" srcId="{7CDB5B95-D570-47D8-BCE0-E552F8830E24}" destId="{62EFC6DF-9B9D-4498-9FCB-69AB4CF71398}" srcOrd="2" destOrd="0" presId="urn:microsoft.com/office/officeart/2008/layout/VerticalCurvedList"/>
    <dgm:cxn modelId="{D05A8D51-0BB7-BC4A-9CEA-6787FD1A4CE2}" type="presParOf" srcId="{62EFC6DF-9B9D-4498-9FCB-69AB4CF71398}" destId="{3A93CF4B-2409-4FAC-8ACE-009A6101783F}" srcOrd="0" destOrd="0" presId="urn:microsoft.com/office/officeart/2008/layout/VerticalCurvedList"/>
    <dgm:cxn modelId="{0D26B4A4-F22B-B04D-A30F-9E77ADFB3140}" type="presParOf" srcId="{7CDB5B95-D570-47D8-BCE0-E552F8830E24}" destId="{D3F14193-5855-4C09-A68A-0623D31128DF}" srcOrd="3" destOrd="0" presId="urn:microsoft.com/office/officeart/2008/layout/VerticalCurvedList"/>
    <dgm:cxn modelId="{0157E43A-D5EA-8143-AEF9-AF06C8A3D415}" type="presParOf" srcId="{7CDB5B95-D570-47D8-BCE0-E552F8830E24}" destId="{BD8A115F-6910-49FF-9795-3847D8CBD453}" srcOrd="4" destOrd="0" presId="urn:microsoft.com/office/officeart/2008/layout/VerticalCurvedList"/>
    <dgm:cxn modelId="{BB12972C-2073-1F4A-9F0D-E94A84C6D136}" type="presParOf" srcId="{BD8A115F-6910-49FF-9795-3847D8CBD453}" destId="{BAAE23CF-93E1-4283-B216-8A16E8BF43B5}" srcOrd="0" destOrd="0" presId="urn:microsoft.com/office/officeart/2008/layout/VerticalCurvedList"/>
    <dgm:cxn modelId="{7A76C45B-01D4-F144-A3C0-8C07F9C58D36}" type="presParOf" srcId="{7CDB5B95-D570-47D8-BCE0-E552F8830E24}" destId="{CC9EE4F8-9490-427F-B10E-0E9D697AC42E}" srcOrd="5" destOrd="0" presId="urn:microsoft.com/office/officeart/2008/layout/VerticalCurvedList"/>
    <dgm:cxn modelId="{C0183A69-BD43-C645-945D-8EB3905B11F6}" type="presParOf" srcId="{7CDB5B95-D570-47D8-BCE0-E552F8830E24}" destId="{99854AA3-86D7-4DB5-AA36-6F45C724EA1C}" srcOrd="6" destOrd="0" presId="urn:microsoft.com/office/officeart/2008/layout/VerticalCurvedList"/>
    <dgm:cxn modelId="{D46E278E-B137-0D43-89DF-9178577F2857}" type="presParOf" srcId="{99854AA3-86D7-4DB5-AA36-6F45C724EA1C}" destId="{CC93471B-25DF-4061-9EB5-45EAA8B6183F}" srcOrd="0" destOrd="0" presId="urn:microsoft.com/office/officeart/2008/layout/VerticalCurvedList"/>
    <dgm:cxn modelId="{6245CA51-9053-D04E-984B-75FA85F2415B}" type="presParOf" srcId="{7CDB5B95-D570-47D8-BCE0-E552F8830E24}" destId="{596E06D9-740A-4EB7-99D6-26FD9CA88D40}" srcOrd="7" destOrd="0" presId="urn:microsoft.com/office/officeart/2008/layout/VerticalCurvedList"/>
    <dgm:cxn modelId="{E472E998-765D-3E4B-80E7-7BD8EFE3ECB0}" type="presParOf" srcId="{7CDB5B95-D570-47D8-BCE0-E552F8830E24}" destId="{9031F968-0A05-4BA8-92EC-3061E9C2118F}" srcOrd="8" destOrd="0" presId="urn:microsoft.com/office/officeart/2008/layout/VerticalCurvedList"/>
    <dgm:cxn modelId="{C413B06B-50A9-FD41-B197-ED68E125914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EAB110D-5592-3149-8A95-4E9194787275}" type="presOf" srcId="{F4E49FB6-BAEC-4D61-AE0D-5FA9F57F40D1}" destId="{7D320737-378C-4B8C-AEBD-51068216900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FE86DC0D-B22E-294A-B404-90A177DF8388}" type="presOf" srcId="{89F17C84-8395-4E33-8F8A-878E46DB1974}" destId="{1B922EBE-B39C-4873-8CC5-9E93797307C1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61CC6A0E-AEFD-F948-BA45-BFF4E8A62346}" type="presOf" srcId="{7944E05A-E851-4FEB-8F65-54CF019D8607}" destId="{CC9EE4F8-9490-427F-B10E-0E9D697AC42E}" srcOrd="0" destOrd="0" presId="urn:microsoft.com/office/officeart/2008/layout/VerticalCurvedList"/>
    <dgm:cxn modelId="{50763A81-F7F4-1D4D-8A7F-774084D537C4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866803DE-4356-1446-93C9-2E733921AA05}" type="presOf" srcId="{607E526C-60CD-4A98-A71B-78FCE2BC42A5}" destId="{596E06D9-740A-4EB7-99D6-26FD9CA88D40}" srcOrd="0" destOrd="0" presId="urn:microsoft.com/office/officeart/2008/layout/VerticalCurvedList"/>
    <dgm:cxn modelId="{9DC8508A-2DA3-E245-96B4-7F5651D87230}" type="presOf" srcId="{8A1426EB-7DE3-47DE-897B-C3F4E225F151}" destId="{D3F14193-5855-4C09-A68A-0623D31128DF}" srcOrd="0" destOrd="0" presId="urn:microsoft.com/office/officeart/2008/layout/VerticalCurvedList"/>
    <dgm:cxn modelId="{601C2B95-3D75-4E4E-B000-4DF82F97C505}" type="presParOf" srcId="{1B922EBE-B39C-4873-8CC5-9E93797307C1}" destId="{7CDB5B95-D570-47D8-BCE0-E552F8830E24}" srcOrd="0" destOrd="0" presId="urn:microsoft.com/office/officeart/2008/layout/VerticalCurvedList"/>
    <dgm:cxn modelId="{058E7A22-FCAC-E84F-9F4C-9E508C3768DA}" type="presParOf" srcId="{7CDB5B95-D570-47D8-BCE0-E552F8830E24}" destId="{8C163561-368A-464B-8AC3-290847416772}" srcOrd="0" destOrd="0" presId="urn:microsoft.com/office/officeart/2008/layout/VerticalCurvedList"/>
    <dgm:cxn modelId="{62EFB1E3-5A5F-1645-BD43-2ECC65EA9F02}" type="presParOf" srcId="{8C163561-368A-464B-8AC3-290847416772}" destId="{239A010D-535F-44FF-8274-A74669569E25}" srcOrd="0" destOrd="0" presId="urn:microsoft.com/office/officeart/2008/layout/VerticalCurvedList"/>
    <dgm:cxn modelId="{AD2ED574-05BB-184D-9DF3-1624958DC1CE}" type="presParOf" srcId="{8C163561-368A-464B-8AC3-290847416772}" destId="{7D320737-378C-4B8C-AEBD-51068216900B}" srcOrd="1" destOrd="0" presId="urn:microsoft.com/office/officeart/2008/layout/VerticalCurvedList"/>
    <dgm:cxn modelId="{CF2D24A4-8137-D34B-AA14-D3D7339EF91D}" type="presParOf" srcId="{8C163561-368A-464B-8AC3-290847416772}" destId="{C626C0FB-4623-4A86-B194-30FC7A43F690}" srcOrd="2" destOrd="0" presId="urn:microsoft.com/office/officeart/2008/layout/VerticalCurvedList"/>
    <dgm:cxn modelId="{43251E68-BD59-954F-B26D-6EC0C17D3014}" type="presParOf" srcId="{8C163561-368A-464B-8AC3-290847416772}" destId="{0DB23378-0D9E-489E-B056-8FF32F56CCC3}" srcOrd="3" destOrd="0" presId="urn:microsoft.com/office/officeart/2008/layout/VerticalCurvedList"/>
    <dgm:cxn modelId="{A325D503-8A3A-FC4C-8447-509E75C3467D}" type="presParOf" srcId="{7CDB5B95-D570-47D8-BCE0-E552F8830E24}" destId="{411AB55B-A6A8-48D0-B24D-1FE0443D1EDB}" srcOrd="1" destOrd="0" presId="urn:microsoft.com/office/officeart/2008/layout/VerticalCurvedList"/>
    <dgm:cxn modelId="{16C4504F-1437-B349-BCA3-28EF29118FD9}" type="presParOf" srcId="{7CDB5B95-D570-47D8-BCE0-E552F8830E24}" destId="{62EFC6DF-9B9D-4498-9FCB-69AB4CF71398}" srcOrd="2" destOrd="0" presId="urn:microsoft.com/office/officeart/2008/layout/VerticalCurvedList"/>
    <dgm:cxn modelId="{64AE0343-1FE3-484C-8E99-98CA743474BD}" type="presParOf" srcId="{62EFC6DF-9B9D-4498-9FCB-69AB4CF71398}" destId="{3A93CF4B-2409-4FAC-8ACE-009A6101783F}" srcOrd="0" destOrd="0" presId="urn:microsoft.com/office/officeart/2008/layout/VerticalCurvedList"/>
    <dgm:cxn modelId="{1FC7F46A-A96D-7543-9A80-20135B489BF3}" type="presParOf" srcId="{7CDB5B95-D570-47D8-BCE0-E552F8830E24}" destId="{D3F14193-5855-4C09-A68A-0623D31128DF}" srcOrd="3" destOrd="0" presId="urn:microsoft.com/office/officeart/2008/layout/VerticalCurvedList"/>
    <dgm:cxn modelId="{AD604698-288E-AD42-8344-11A8BB6D64D4}" type="presParOf" srcId="{7CDB5B95-D570-47D8-BCE0-E552F8830E24}" destId="{BD8A115F-6910-49FF-9795-3847D8CBD453}" srcOrd="4" destOrd="0" presId="urn:microsoft.com/office/officeart/2008/layout/VerticalCurvedList"/>
    <dgm:cxn modelId="{8EC9CFA9-5B86-394D-9F43-6A95DEBCFF95}" type="presParOf" srcId="{BD8A115F-6910-49FF-9795-3847D8CBD453}" destId="{BAAE23CF-93E1-4283-B216-8A16E8BF43B5}" srcOrd="0" destOrd="0" presId="urn:microsoft.com/office/officeart/2008/layout/VerticalCurvedList"/>
    <dgm:cxn modelId="{974A238D-9087-5A43-BB8C-6D290BCCE08B}" type="presParOf" srcId="{7CDB5B95-D570-47D8-BCE0-E552F8830E24}" destId="{CC9EE4F8-9490-427F-B10E-0E9D697AC42E}" srcOrd="5" destOrd="0" presId="urn:microsoft.com/office/officeart/2008/layout/VerticalCurvedList"/>
    <dgm:cxn modelId="{BF7B1A9F-CFD7-1741-929E-C27A951EBC53}" type="presParOf" srcId="{7CDB5B95-D570-47D8-BCE0-E552F8830E24}" destId="{99854AA3-86D7-4DB5-AA36-6F45C724EA1C}" srcOrd="6" destOrd="0" presId="urn:microsoft.com/office/officeart/2008/layout/VerticalCurvedList"/>
    <dgm:cxn modelId="{8A9C6E1A-3B76-754E-8994-02ABCB6FF607}" type="presParOf" srcId="{99854AA3-86D7-4DB5-AA36-6F45C724EA1C}" destId="{CC93471B-25DF-4061-9EB5-45EAA8B6183F}" srcOrd="0" destOrd="0" presId="urn:microsoft.com/office/officeart/2008/layout/VerticalCurvedList"/>
    <dgm:cxn modelId="{2B4A8EC2-3FA1-B145-B1D9-28B566D954CD}" type="presParOf" srcId="{7CDB5B95-D570-47D8-BCE0-E552F8830E24}" destId="{596E06D9-740A-4EB7-99D6-26FD9CA88D40}" srcOrd="7" destOrd="0" presId="urn:microsoft.com/office/officeart/2008/layout/VerticalCurvedList"/>
    <dgm:cxn modelId="{1CA66829-EA56-4843-ADFF-A29CC18822ED}" type="presParOf" srcId="{7CDB5B95-D570-47D8-BCE0-E552F8830E24}" destId="{9031F968-0A05-4BA8-92EC-3061E9C2118F}" srcOrd="8" destOrd="0" presId="urn:microsoft.com/office/officeart/2008/layout/VerticalCurvedList"/>
    <dgm:cxn modelId="{3B9A3883-46AA-AE45-85F9-B051200917F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979C516D-D4EC-CF49-B251-DD0B8FAB3178}" type="presOf" srcId="{F4E49FB6-BAEC-4D61-AE0D-5FA9F57F40D1}" destId="{7D320737-378C-4B8C-AEBD-51068216900B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10AA7A33-6EE0-A04E-88DC-9A0DA28D02ED}" type="presOf" srcId="{89F17C84-8395-4E33-8F8A-878E46DB1974}" destId="{1B922EBE-B39C-4873-8CC5-9E93797307C1}" srcOrd="0" destOrd="0" presId="urn:microsoft.com/office/officeart/2008/layout/VerticalCurvedList"/>
    <dgm:cxn modelId="{ECC44DF5-C0D9-CA43-A41E-5843487B0B9E}" type="presOf" srcId="{8A1426EB-7DE3-47DE-897B-C3F4E225F151}" destId="{D3F14193-5855-4C09-A68A-0623D31128DF}" srcOrd="0" destOrd="0" presId="urn:microsoft.com/office/officeart/2008/layout/VerticalCurvedList"/>
    <dgm:cxn modelId="{BE6B4D6B-D890-D24D-A93B-A2B932248484}" type="presOf" srcId="{7944E05A-E851-4FEB-8F65-54CF019D8607}" destId="{CC9EE4F8-9490-427F-B10E-0E9D697AC42E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D4092CC-6FE3-0446-9224-EABF9E406169}" type="presOf" srcId="{AA26FAA2-A785-4E15-BA91-A671C9AEEFB8}" destId="{411AB55B-A6A8-48D0-B24D-1FE0443D1EDB}" srcOrd="0" destOrd="0" presId="urn:microsoft.com/office/officeart/2008/layout/VerticalCurvedList"/>
    <dgm:cxn modelId="{730081E4-BFCC-9146-913E-2A8C301880DA}" type="presOf" srcId="{607E526C-60CD-4A98-A71B-78FCE2BC42A5}" destId="{596E06D9-740A-4EB7-99D6-26FD9CA88D40}" srcOrd="0" destOrd="0" presId="urn:microsoft.com/office/officeart/2008/layout/VerticalCurvedList"/>
    <dgm:cxn modelId="{B3B4B4F2-33B0-134D-B1FF-87DB4C32AB70}" type="presParOf" srcId="{1B922EBE-B39C-4873-8CC5-9E93797307C1}" destId="{7CDB5B95-D570-47D8-BCE0-E552F8830E24}" srcOrd="0" destOrd="0" presId="urn:microsoft.com/office/officeart/2008/layout/VerticalCurvedList"/>
    <dgm:cxn modelId="{05FD98BA-FAA6-D346-A781-F42AAB48C568}" type="presParOf" srcId="{7CDB5B95-D570-47D8-BCE0-E552F8830E24}" destId="{8C163561-368A-464B-8AC3-290847416772}" srcOrd="0" destOrd="0" presId="urn:microsoft.com/office/officeart/2008/layout/VerticalCurvedList"/>
    <dgm:cxn modelId="{D972595C-3783-A64B-9C30-8DC5A38A40FB}" type="presParOf" srcId="{8C163561-368A-464B-8AC3-290847416772}" destId="{239A010D-535F-44FF-8274-A74669569E25}" srcOrd="0" destOrd="0" presId="urn:microsoft.com/office/officeart/2008/layout/VerticalCurvedList"/>
    <dgm:cxn modelId="{04CBF08D-E2C6-1947-9107-145532B8DA7C}" type="presParOf" srcId="{8C163561-368A-464B-8AC3-290847416772}" destId="{7D320737-378C-4B8C-AEBD-51068216900B}" srcOrd="1" destOrd="0" presId="urn:microsoft.com/office/officeart/2008/layout/VerticalCurvedList"/>
    <dgm:cxn modelId="{3523C3B3-FF7D-254B-A66B-675586820B87}" type="presParOf" srcId="{8C163561-368A-464B-8AC3-290847416772}" destId="{C626C0FB-4623-4A86-B194-30FC7A43F690}" srcOrd="2" destOrd="0" presId="urn:microsoft.com/office/officeart/2008/layout/VerticalCurvedList"/>
    <dgm:cxn modelId="{48201E1C-E022-8F41-8F63-1F4C05866560}" type="presParOf" srcId="{8C163561-368A-464B-8AC3-290847416772}" destId="{0DB23378-0D9E-489E-B056-8FF32F56CCC3}" srcOrd="3" destOrd="0" presId="urn:microsoft.com/office/officeart/2008/layout/VerticalCurvedList"/>
    <dgm:cxn modelId="{4AE7516D-EA6C-5C45-9325-287ADE3485B3}" type="presParOf" srcId="{7CDB5B95-D570-47D8-BCE0-E552F8830E24}" destId="{411AB55B-A6A8-48D0-B24D-1FE0443D1EDB}" srcOrd="1" destOrd="0" presId="urn:microsoft.com/office/officeart/2008/layout/VerticalCurvedList"/>
    <dgm:cxn modelId="{2A5EB4B8-F092-A94C-8C1A-377D0A95C697}" type="presParOf" srcId="{7CDB5B95-D570-47D8-BCE0-E552F8830E24}" destId="{62EFC6DF-9B9D-4498-9FCB-69AB4CF71398}" srcOrd="2" destOrd="0" presId="urn:microsoft.com/office/officeart/2008/layout/VerticalCurvedList"/>
    <dgm:cxn modelId="{A2B0A583-CDE8-5D44-8FA3-1B8565AEC35E}" type="presParOf" srcId="{62EFC6DF-9B9D-4498-9FCB-69AB4CF71398}" destId="{3A93CF4B-2409-4FAC-8ACE-009A6101783F}" srcOrd="0" destOrd="0" presId="urn:microsoft.com/office/officeart/2008/layout/VerticalCurvedList"/>
    <dgm:cxn modelId="{4DFF04A5-8A71-C341-8E2C-48C2892736E5}" type="presParOf" srcId="{7CDB5B95-D570-47D8-BCE0-E552F8830E24}" destId="{D3F14193-5855-4C09-A68A-0623D31128DF}" srcOrd="3" destOrd="0" presId="urn:microsoft.com/office/officeart/2008/layout/VerticalCurvedList"/>
    <dgm:cxn modelId="{48310A7E-D339-5B4C-8555-C3B340C35E92}" type="presParOf" srcId="{7CDB5B95-D570-47D8-BCE0-E552F8830E24}" destId="{BD8A115F-6910-49FF-9795-3847D8CBD453}" srcOrd="4" destOrd="0" presId="urn:microsoft.com/office/officeart/2008/layout/VerticalCurvedList"/>
    <dgm:cxn modelId="{56E3E5BA-A9E8-D942-BD29-DE07940267AC}" type="presParOf" srcId="{BD8A115F-6910-49FF-9795-3847D8CBD453}" destId="{BAAE23CF-93E1-4283-B216-8A16E8BF43B5}" srcOrd="0" destOrd="0" presId="urn:microsoft.com/office/officeart/2008/layout/VerticalCurvedList"/>
    <dgm:cxn modelId="{62D8326B-927F-1043-904A-6F01372DE619}" type="presParOf" srcId="{7CDB5B95-D570-47D8-BCE0-E552F8830E24}" destId="{CC9EE4F8-9490-427F-B10E-0E9D697AC42E}" srcOrd="5" destOrd="0" presId="urn:microsoft.com/office/officeart/2008/layout/VerticalCurvedList"/>
    <dgm:cxn modelId="{41D8A951-3E8E-5049-8B31-BE91667D6439}" type="presParOf" srcId="{7CDB5B95-D570-47D8-BCE0-E552F8830E24}" destId="{99854AA3-86D7-4DB5-AA36-6F45C724EA1C}" srcOrd="6" destOrd="0" presId="urn:microsoft.com/office/officeart/2008/layout/VerticalCurvedList"/>
    <dgm:cxn modelId="{2E99BCB6-F0BB-0044-ABB0-FC3FCCE700CE}" type="presParOf" srcId="{99854AA3-86D7-4DB5-AA36-6F45C724EA1C}" destId="{CC93471B-25DF-4061-9EB5-45EAA8B6183F}" srcOrd="0" destOrd="0" presId="urn:microsoft.com/office/officeart/2008/layout/VerticalCurvedList"/>
    <dgm:cxn modelId="{76A68DF5-6B8F-C944-A560-2DF22BB48828}" type="presParOf" srcId="{7CDB5B95-D570-47D8-BCE0-E552F8830E24}" destId="{596E06D9-740A-4EB7-99D6-26FD9CA88D40}" srcOrd="7" destOrd="0" presId="urn:microsoft.com/office/officeart/2008/layout/VerticalCurvedList"/>
    <dgm:cxn modelId="{28F7971F-573A-4B42-A1AC-AEC358EE27DE}" type="presParOf" srcId="{7CDB5B95-D570-47D8-BCE0-E552F8830E24}" destId="{9031F968-0A05-4BA8-92EC-3061E9C2118F}" srcOrd="8" destOrd="0" presId="urn:microsoft.com/office/officeart/2008/layout/VerticalCurvedList"/>
    <dgm:cxn modelId="{F731408F-58D5-3C47-A418-1654540EF82E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6AF778C2-49F0-924C-999C-5B40A8D7AA77}" type="presOf" srcId="{89F17C84-8395-4E33-8F8A-878E46DB1974}" destId="{1B922EBE-B39C-4873-8CC5-9E93797307C1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06D6B82-7C21-B14B-80BD-89FBE25E2FFF}" type="presOf" srcId="{7944E05A-E851-4FEB-8F65-54CF019D8607}" destId="{CC9EE4F8-9490-427F-B10E-0E9D697AC42E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8064E31C-8CE8-D04C-B82E-C96BCBBEB15C}" type="presOf" srcId="{607E526C-60CD-4A98-A71B-78FCE2BC42A5}" destId="{596E06D9-740A-4EB7-99D6-26FD9CA88D40}" srcOrd="0" destOrd="0" presId="urn:microsoft.com/office/officeart/2008/layout/VerticalCurvedList"/>
    <dgm:cxn modelId="{0582976B-A860-7740-BC5A-E000AEA72C52}" type="presOf" srcId="{8A1426EB-7DE3-47DE-897B-C3F4E225F151}" destId="{D3F14193-5855-4C09-A68A-0623D31128DF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BFAEF0E3-5291-3545-A706-6E4A9EC07870}" type="presOf" srcId="{F4E49FB6-BAEC-4D61-AE0D-5FA9F57F40D1}" destId="{7D320737-378C-4B8C-AEBD-51068216900B}" srcOrd="0" destOrd="0" presId="urn:microsoft.com/office/officeart/2008/layout/VerticalCurvedList"/>
    <dgm:cxn modelId="{38833DFF-C7C3-5943-9453-5AAAE4CE6A5B}" type="presOf" srcId="{AA26FAA2-A785-4E15-BA91-A671C9AEEFB8}" destId="{411AB55B-A6A8-48D0-B24D-1FE0443D1EDB}" srcOrd="0" destOrd="0" presId="urn:microsoft.com/office/officeart/2008/layout/VerticalCurvedList"/>
    <dgm:cxn modelId="{9F948F81-30E0-BF41-870F-8C8E61AE4DF3}" type="presParOf" srcId="{1B922EBE-B39C-4873-8CC5-9E93797307C1}" destId="{7CDB5B95-D570-47D8-BCE0-E552F8830E24}" srcOrd="0" destOrd="0" presId="urn:microsoft.com/office/officeart/2008/layout/VerticalCurvedList"/>
    <dgm:cxn modelId="{3C30DED2-3291-2547-9850-C604753D5128}" type="presParOf" srcId="{7CDB5B95-D570-47D8-BCE0-E552F8830E24}" destId="{8C163561-368A-464B-8AC3-290847416772}" srcOrd="0" destOrd="0" presId="urn:microsoft.com/office/officeart/2008/layout/VerticalCurvedList"/>
    <dgm:cxn modelId="{57CA316B-EF6A-A049-B372-0E3315C0A63B}" type="presParOf" srcId="{8C163561-368A-464B-8AC3-290847416772}" destId="{239A010D-535F-44FF-8274-A74669569E25}" srcOrd="0" destOrd="0" presId="urn:microsoft.com/office/officeart/2008/layout/VerticalCurvedList"/>
    <dgm:cxn modelId="{BFA885CB-0101-CD4F-BCC2-CB2A8F2F5607}" type="presParOf" srcId="{8C163561-368A-464B-8AC3-290847416772}" destId="{7D320737-378C-4B8C-AEBD-51068216900B}" srcOrd="1" destOrd="0" presId="urn:microsoft.com/office/officeart/2008/layout/VerticalCurvedList"/>
    <dgm:cxn modelId="{4F920CE3-019E-1C4C-87EF-3E87D4EDB003}" type="presParOf" srcId="{8C163561-368A-464B-8AC3-290847416772}" destId="{C626C0FB-4623-4A86-B194-30FC7A43F690}" srcOrd="2" destOrd="0" presId="urn:microsoft.com/office/officeart/2008/layout/VerticalCurvedList"/>
    <dgm:cxn modelId="{1DCE54AC-852D-8E4C-99C9-ECB41AF823B8}" type="presParOf" srcId="{8C163561-368A-464B-8AC3-290847416772}" destId="{0DB23378-0D9E-489E-B056-8FF32F56CCC3}" srcOrd="3" destOrd="0" presId="urn:microsoft.com/office/officeart/2008/layout/VerticalCurvedList"/>
    <dgm:cxn modelId="{79A1DC3B-F49C-1749-BE40-2B81F5A11B07}" type="presParOf" srcId="{7CDB5B95-D570-47D8-BCE0-E552F8830E24}" destId="{411AB55B-A6A8-48D0-B24D-1FE0443D1EDB}" srcOrd="1" destOrd="0" presId="urn:microsoft.com/office/officeart/2008/layout/VerticalCurvedList"/>
    <dgm:cxn modelId="{61970439-F6C9-CA49-9281-C85810974DE9}" type="presParOf" srcId="{7CDB5B95-D570-47D8-BCE0-E552F8830E24}" destId="{62EFC6DF-9B9D-4498-9FCB-69AB4CF71398}" srcOrd="2" destOrd="0" presId="urn:microsoft.com/office/officeart/2008/layout/VerticalCurvedList"/>
    <dgm:cxn modelId="{D04B0CCA-BDAF-F14D-A05B-076F6C8A4019}" type="presParOf" srcId="{62EFC6DF-9B9D-4498-9FCB-69AB4CF71398}" destId="{3A93CF4B-2409-4FAC-8ACE-009A6101783F}" srcOrd="0" destOrd="0" presId="urn:microsoft.com/office/officeart/2008/layout/VerticalCurvedList"/>
    <dgm:cxn modelId="{58B6F588-6944-DA4D-9C44-8BA2B54C9BC4}" type="presParOf" srcId="{7CDB5B95-D570-47D8-BCE0-E552F8830E24}" destId="{D3F14193-5855-4C09-A68A-0623D31128DF}" srcOrd="3" destOrd="0" presId="urn:microsoft.com/office/officeart/2008/layout/VerticalCurvedList"/>
    <dgm:cxn modelId="{6D2E0F51-E111-1644-A2D1-5345016ABD4C}" type="presParOf" srcId="{7CDB5B95-D570-47D8-BCE0-E552F8830E24}" destId="{BD8A115F-6910-49FF-9795-3847D8CBD453}" srcOrd="4" destOrd="0" presId="urn:microsoft.com/office/officeart/2008/layout/VerticalCurvedList"/>
    <dgm:cxn modelId="{D5B4F201-6C8D-7B4E-A9A7-12CC95ADB3F8}" type="presParOf" srcId="{BD8A115F-6910-49FF-9795-3847D8CBD453}" destId="{BAAE23CF-93E1-4283-B216-8A16E8BF43B5}" srcOrd="0" destOrd="0" presId="urn:microsoft.com/office/officeart/2008/layout/VerticalCurvedList"/>
    <dgm:cxn modelId="{6A72C043-019A-1945-B0CA-A2DE7D27B89E}" type="presParOf" srcId="{7CDB5B95-D570-47D8-BCE0-E552F8830E24}" destId="{CC9EE4F8-9490-427F-B10E-0E9D697AC42E}" srcOrd="5" destOrd="0" presId="urn:microsoft.com/office/officeart/2008/layout/VerticalCurvedList"/>
    <dgm:cxn modelId="{AD0E8EC0-3B02-2347-8D5D-D586E6B894E0}" type="presParOf" srcId="{7CDB5B95-D570-47D8-BCE0-E552F8830E24}" destId="{99854AA3-86D7-4DB5-AA36-6F45C724EA1C}" srcOrd="6" destOrd="0" presId="urn:microsoft.com/office/officeart/2008/layout/VerticalCurvedList"/>
    <dgm:cxn modelId="{D4B2ECF9-E681-D542-8652-721AE7AC3D74}" type="presParOf" srcId="{99854AA3-86D7-4DB5-AA36-6F45C724EA1C}" destId="{CC93471B-25DF-4061-9EB5-45EAA8B6183F}" srcOrd="0" destOrd="0" presId="urn:microsoft.com/office/officeart/2008/layout/VerticalCurvedList"/>
    <dgm:cxn modelId="{44C2A50A-6D2C-604C-9380-E9710FE7075E}" type="presParOf" srcId="{7CDB5B95-D570-47D8-BCE0-E552F8830E24}" destId="{596E06D9-740A-4EB7-99D6-26FD9CA88D40}" srcOrd="7" destOrd="0" presId="urn:microsoft.com/office/officeart/2008/layout/VerticalCurvedList"/>
    <dgm:cxn modelId="{A1522247-A64B-6B4E-9B0F-F117A06FF6F7}" type="presParOf" srcId="{7CDB5B95-D570-47D8-BCE0-E552F8830E24}" destId="{9031F968-0A05-4BA8-92EC-3061E9C2118F}" srcOrd="8" destOrd="0" presId="urn:microsoft.com/office/officeart/2008/layout/VerticalCurvedList"/>
    <dgm:cxn modelId="{E988C0AC-508A-4F4C-B1C1-FC4E646CBF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5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7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2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4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73856" y="297180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Lab 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design- Interrupts  </a:t>
            </a: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中断相关指令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496855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zh-CN" sz="2800" dirty="0">
                <a:solidFill>
                  <a:schemeClr val="tx1"/>
                </a:solidFill>
              </a:rPr>
              <a:t>异常</a:t>
            </a:r>
            <a:r>
              <a:rPr lang="zh-CN" altLang="zh-CN" sz="2800" dirty="0" smtClean="0">
                <a:solidFill>
                  <a:schemeClr val="tx1"/>
                </a:solidFill>
              </a:rPr>
              <a:t>返回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eret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PC </a:t>
            </a:r>
            <a:r>
              <a:rPr lang="en-US" altLang="zh-CN" sz="2000" dirty="0"/>
              <a:t>&lt;= EPC</a:t>
            </a:r>
            <a:r>
              <a:rPr lang="zh-CN" altLang="zh-CN" sz="2000" dirty="0"/>
              <a:t>；</a:t>
            </a:r>
            <a:r>
              <a:rPr lang="en-US" altLang="zh-CN" sz="2000" dirty="0" smtClean="0"/>
              <a:t>(CP0</a:t>
            </a:r>
            <a:r>
              <a:rPr lang="zh-CN" altLang="zh-CN" sz="2000" dirty="0"/>
              <a:t>的</a:t>
            </a:r>
            <a:r>
              <a:rPr lang="en-US" altLang="zh-CN" sz="2000" dirty="0"/>
              <a:t>Cause</a:t>
            </a:r>
            <a:r>
              <a:rPr lang="zh-CN" altLang="zh-CN" sz="2000" dirty="0"/>
              <a:t>和</a:t>
            </a:r>
            <a:r>
              <a:rPr lang="en-US" altLang="zh-CN" sz="2000" dirty="0"/>
              <a:t>Status</a:t>
            </a:r>
            <a:r>
              <a:rPr lang="zh-CN" altLang="zh-CN" sz="2000" dirty="0"/>
              <a:t>寄存器有变化</a:t>
            </a:r>
            <a:r>
              <a:rPr lang="en-US" altLang="zh-CN" sz="2000" dirty="0" smtClean="0"/>
              <a:t>)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endParaRPr lang="en-US" altLang="zh-CN" dirty="0"/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endParaRPr lang="en-US" altLang="zh-CN" dirty="0" smtClean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系统调用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/>
              <a:t>	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	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 EPC </a:t>
            </a:r>
            <a:r>
              <a:rPr lang="en-US" altLang="zh-CN" sz="2000" dirty="0"/>
              <a:t>= PC+4;  PC &lt;= </a:t>
            </a:r>
            <a:r>
              <a:rPr lang="zh-CN" altLang="en-US" sz="2000" dirty="0"/>
              <a:t>异常处理地址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Cause</a:t>
            </a:r>
            <a:r>
              <a:rPr lang="zh-CN" altLang="en-US" sz="2000" dirty="0"/>
              <a:t>和</a:t>
            </a:r>
            <a:r>
              <a:rPr lang="en-US" altLang="zh-CN" sz="2000" dirty="0"/>
              <a:t>Status</a:t>
            </a:r>
            <a:r>
              <a:rPr lang="zh-CN" altLang="en-US" sz="2000" dirty="0"/>
              <a:t>寄存器</a:t>
            </a:r>
            <a:r>
              <a:rPr lang="zh-CN" altLang="en-US" sz="2000" dirty="0" smtClean="0"/>
              <a:t>有变化</a:t>
            </a:r>
            <a:endParaRPr lang="en-US" altLang="zh-CN" sz="2000" dirty="0" smtClean="0"/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zh-CN" altLang="en-US" sz="2400" dirty="0" smtClean="0"/>
              <a:t>参数：</a:t>
            </a:r>
            <a:endParaRPr lang="en-US" altLang="zh-CN" sz="2400" dirty="0" smtClean="0"/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 smtClean="0"/>
              <a:t>$v0=</a:t>
            </a:r>
            <a:r>
              <a:rPr lang="zh-CN" altLang="en-US" sz="2000" dirty="0" smtClean="0"/>
              <a:t>系统调用号：</a:t>
            </a:r>
            <a:r>
              <a:rPr lang="en-US" altLang="zh-CN" sz="2000" dirty="0" smtClean="0"/>
              <a:t>Fig B-9-1</a:t>
            </a:r>
          </a:p>
          <a:p>
            <a:pPr lvl="2">
              <a:lnSpc>
                <a:spcPts val="1600"/>
              </a:lnSpc>
              <a:spcBef>
                <a:spcPts val="0"/>
              </a:spcBef>
            </a:pPr>
            <a:r>
              <a:rPr lang="en-US" altLang="zh-CN" sz="2000" dirty="0" smtClean="0"/>
              <a:t>$a0~$a3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$f12</a:t>
            </a:r>
            <a:r>
              <a:rPr lang="zh-CN" altLang="en-US" sz="2000" dirty="0" smtClean="0"/>
              <a:t>，返回在</a:t>
            </a:r>
            <a:r>
              <a:rPr lang="en-US" altLang="zh-CN" sz="2000" dirty="0" smtClean="0"/>
              <a:t>$v0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50282"/>
              </p:ext>
            </p:extLst>
          </p:nvPr>
        </p:nvGraphicFramePr>
        <p:xfrm>
          <a:off x="1898062" y="2276872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smtClean="0"/>
                        <a:t>1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19bit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FUN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000 0000 0000 0000 0000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011000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31599"/>
              </p:ext>
            </p:extLst>
          </p:nvPr>
        </p:nvGraphicFramePr>
        <p:xfrm>
          <a:off x="1492031" y="5301208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20bit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FUN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0x0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0000 0000 0000 0000 0000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0011000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7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Status register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rgbClr val="FF0000"/>
                </a:solidFill>
              </a:rPr>
              <a:t>(SR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24642"/>
              </p:ext>
            </p:extLst>
          </p:nvPr>
        </p:nvGraphicFramePr>
        <p:xfrm>
          <a:off x="395536" y="1340768"/>
          <a:ext cx="8496231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962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536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dist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15             8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4-3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KSU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ERL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IM7-IM0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特权级别</a:t>
                      </a:r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错误级别</a:t>
                      </a:r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异常级别</a:t>
                      </a:r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异常允许</a:t>
                      </a:r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3356992"/>
            <a:ext cx="843528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tx1"/>
                </a:solidFill>
              </a:rPr>
              <a:t>IE</a:t>
            </a:r>
            <a:r>
              <a:rPr lang="zh-CN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</a:rPr>
              <a:t>	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IE=1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全局中断使能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EXL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异常设置，强制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进入内核模式并关闭中断，优先级高于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IE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ERL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：数据错误设置，</a:t>
            </a:r>
            <a:r>
              <a:rPr lang="zh-CN" altLang="en-US" sz="2000" b="0" dirty="0">
                <a:solidFill>
                  <a:schemeClr val="tx1"/>
                </a:solidFill>
              </a:rPr>
              <a:t>进入内核模式并关闭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中断，优先级高于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IE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IM7-0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</a:rPr>
              <a:t>8</a:t>
            </a:r>
            <a:r>
              <a:rPr lang="zh-CN" altLang="en-US" sz="2000" b="0" dirty="0">
                <a:solidFill>
                  <a:schemeClr val="tx1"/>
                </a:solidFill>
              </a:rPr>
              <a:t>个中断屏蔽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位，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6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个外中断，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2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个软中断。没有优先级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KSU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00=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内核态、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01=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监管模式、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10=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用户态。优先级低于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EXL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b="0" dirty="0">
                <a:solidFill>
                  <a:schemeClr val="tx1"/>
                </a:solidFill>
              </a:rPr>
              <a:t>ERL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7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Cause</a:t>
            </a:r>
            <a:r>
              <a:rPr lang="en-US" altLang="zh-CN" dirty="0"/>
              <a:t> </a:t>
            </a:r>
            <a:r>
              <a:rPr lang="en-US" altLang="zh-CN" dirty="0" smtClean="0"/>
              <a:t>register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819074"/>
              </p:ext>
            </p:extLst>
          </p:nvPr>
        </p:nvGraphicFramePr>
        <p:xfrm>
          <a:off x="825119" y="2636912"/>
          <a:ext cx="72728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ExcCode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异常产生原因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外中断（硬件）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AdEL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地址错误异常（</a:t>
                      </a:r>
                      <a:r>
                        <a:rPr lang="en-US" altLang="zh-CN" dirty="0" smtClean="0"/>
                        <a:t>L/S)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AdES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地址错误异常（存储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IBE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取指令的总线错误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DBE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L/S</a:t>
                      </a:r>
                      <a:r>
                        <a:rPr lang="zh-CN" altLang="en-US" dirty="0" smtClean="0"/>
                        <a:t>的总线错误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Sys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系统调用异常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Bp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断点异常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RI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非法指令异常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CpU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没有实现的协处理器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rgbClr val="FF0000"/>
                          </a:solidFill>
                        </a:rPr>
                        <a:t>Ov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算术上溢异常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Tr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陷阱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FPE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604974"/>
              </p:ext>
            </p:extLst>
          </p:nvPr>
        </p:nvGraphicFramePr>
        <p:xfrm>
          <a:off x="395536" y="1070992"/>
          <a:ext cx="7993754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07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35361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dist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15             8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34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分支延时</a:t>
                      </a:r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保留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中断挂起位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IP0~IP7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异常编码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ExcCode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62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en-US" altLang="zh-CN" dirty="0"/>
              <a:t> </a:t>
            </a:r>
            <a:r>
              <a:rPr lang="en-US" altLang="zh-CN" dirty="0" smtClean="0"/>
              <a:t>interrupt 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初始化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sz="2400" dirty="0" smtClean="0"/>
              <a:t>设置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：关中断 </a:t>
            </a:r>
            <a:r>
              <a:rPr lang="en-US" altLang="zh-CN" sz="2400" dirty="0" smtClean="0"/>
              <a:t>IE=0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KSU ERL EXL=00 0 0</a:t>
            </a:r>
          </a:p>
          <a:p>
            <a:pPr lvl="1"/>
            <a:r>
              <a:rPr lang="zh-CN" altLang="en-US" sz="2400" dirty="0" smtClean="0"/>
              <a:t>系统初始化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设置</a:t>
            </a:r>
            <a:r>
              <a:rPr lang="en-US" altLang="zh-CN" sz="2400" dirty="0" smtClean="0"/>
              <a:t>SR</a:t>
            </a:r>
            <a:r>
              <a:rPr lang="zh-CN" altLang="en-US" sz="2400" dirty="0" smtClean="0"/>
              <a:t>：开中断</a:t>
            </a:r>
            <a:r>
              <a:rPr lang="en-US" altLang="zh-CN" sz="2400" dirty="0" smtClean="0"/>
              <a:t> IE=1</a:t>
            </a:r>
            <a:r>
              <a:rPr lang="zh-CN" altLang="en-US" sz="2400" dirty="0" smtClean="0"/>
              <a:t>，设置</a:t>
            </a:r>
            <a:r>
              <a:rPr lang="en-US" altLang="zh-CN" sz="2400" dirty="0" smtClean="0"/>
              <a:t>IM7-0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中断响应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硬件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保存断点：</a:t>
            </a:r>
            <a:r>
              <a:rPr lang="en-US" altLang="zh-CN" sz="2400" dirty="0" smtClean="0"/>
              <a:t>EPC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PC+4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硬件修改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←向量 、硬件关中断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中断服务：</a:t>
            </a:r>
            <a:r>
              <a:rPr lang="zh-CN" altLang="en-US" sz="2400" dirty="0"/>
              <a:t>保护寄存器</a:t>
            </a:r>
            <a:r>
              <a:rPr lang="zh-CN" altLang="en-US" sz="2400" dirty="0" smtClean="0"/>
              <a:t>、开中断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、服务、恢复寄存器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开中断</a:t>
            </a:r>
            <a:r>
              <a:rPr lang="en-US" altLang="zh-CN" sz="2400" dirty="0" smtClean="0"/>
              <a:t>*</a:t>
            </a:r>
          </a:p>
          <a:p>
            <a:pPr lvl="1"/>
            <a:r>
              <a:rPr lang="zh-CN" altLang="en-US" sz="2400" dirty="0" smtClean="0"/>
              <a:t>返回：</a:t>
            </a:r>
            <a:r>
              <a:rPr lang="en-US" altLang="zh-CN" sz="2400" dirty="0" err="1" smtClean="0"/>
              <a:t>eret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（硬件修改</a:t>
            </a:r>
            <a:r>
              <a:rPr lang="en-US" altLang="zh-CN" sz="2400" dirty="0" smtClean="0"/>
              <a:t>Cause</a:t>
            </a:r>
            <a:r>
              <a:rPr lang="zh-CN" altLang="zh-CN" sz="2400" dirty="0"/>
              <a:t>和</a:t>
            </a:r>
            <a:r>
              <a:rPr lang="en-US" altLang="zh-CN" sz="2400" dirty="0"/>
              <a:t>Status</a:t>
            </a:r>
            <a:r>
              <a:rPr lang="zh-CN" altLang="zh-CN" sz="2400" dirty="0" smtClean="0"/>
              <a:t>寄存器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76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中断数据通路和控制器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数据通路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需要增加</a:t>
            </a:r>
            <a:r>
              <a:rPr lang="en-US" altLang="zh-CN" sz="2400" dirty="0" smtClean="0"/>
              <a:t>CP0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Cause</a:t>
            </a:r>
            <a:r>
              <a:rPr lang="zh-CN" altLang="en-US" sz="2400" dirty="0"/>
              <a:t>和</a:t>
            </a:r>
            <a:r>
              <a:rPr lang="en-US" altLang="zh-CN" sz="2400" dirty="0"/>
              <a:t>Status</a:t>
            </a:r>
            <a:r>
              <a:rPr lang="zh-CN" altLang="en-US" sz="2400" dirty="0" smtClean="0"/>
              <a:t>寄存器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必须</a:t>
            </a:r>
            <a:r>
              <a:rPr lang="zh-CN" altLang="en-US" sz="2400" dirty="0" smtClean="0"/>
              <a:t>增加</a:t>
            </a:r>
            <a:r>
              <a:rPr lang="en-US" altLang="zh-CN" sz="2400" dirty="0" smtClean="0"/>
              <a:t>EPC</a:t>
            </a:r>
            <a:r>
              <a:rPr lang="zh-CN" altLang="en-US" sz="2400" dirty="0" smtClean="0"/>
              <a:t>寄存器及</a:t>
            </a:r>
            <a:r>
              <a:rPr lang="en-US" altLang="zh-CN" sz="2400" dirty="0" smtClean="0"/>
              <a:t>EPC</a:t>
            </a:r>
            <a:r>
              <a:rPr lang="zh-CN" altLang="en-US" sz="2400" dirty="0" smtClean="0"/>
              <a:t>←</a:t>
            </a:r>
            <a:r>
              <a:rPr lang="en-US" altLang="zh-CN" sz="2400" dirty="0" smtClean="0"/>
              <a:t>PC+4</a:t>
            </a:r>
            <a:r>
              <a:rPr lang="zh-CN" altLang="en-US" sz="2400" dirty="0" smtClean="0"/>
              <a:t>通路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增加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mfc0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cs typeface="Times New Roman" panose="02020603050405020304" pitchFamily="18" charset="0"/>
              </a:rPr>
              <a:t>mtc0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 smtClean="0">
                <a:cs typeface="Times New Roman" panose="02020603050405020304" pitchFamily="18" charset="0"/>
              </a:rPr>
              <a:t>eret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指令通道</a:t>
            </a:r>
            <a:endParaRPr lang="en-US" altLang="zh-CN" sz="2400" kern="100" dirty="0" smtClean="0">
              <a:cs typeface="Times New Roman" panose="02020603050405020304" pitchFamily="18" charset="0"/>
            </a:endParaRPr>
          </a:p>
          <a:p>
            <a:r>
              <a:rPr lang="zh-CN" altLang="en-US" sz="280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控制器</a:t>
            </a:r>
            <a:endParaRPr lang="en-US" altLang="zh-CN" sz="280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 smtClean="0">
                <a:cs typeface="Times New Roman" panose="02020603050405020304" pitchFamily="18" charset="0"/>
              </a:rPr>
              <a:t>增加中断检测电路</a:t>
            </a:r>
            <a:endParaRPr lang="en-US" altLang="zh-CN" sz="2400" kern="1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 smtClean="0">
                <a:cs typeface="Times New Roman" panose="02020603050405020304" pitchFamily="18" charset="0"/>
              </a:rPr>
              <a:t>增加异常检测电路</a:t>
            </a:r>
            <a:endParaRPr lang="en-US" altLang="zh-CN" sz="2400" kern="1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kern="100" dirty="0" smtClean="0">
                <a:cs typeface="Times New Roman" panose="02020603050405020304" pitchFamily="18" charset="0"/>
              </a:rPr>
              <a:t>中断响应控制</a:t>
            </a:r>
            <a:endParaRPr lang="en-US" altLang="zh-CN" sz="2400" kern="10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 smtClean="0">
                <a:cs typeface="Times New Roman" panose="02020603050405020304" pitchFamily="18" charset="0"/>
              </a:rPr>
              <a:t>CP0</a:t>
            </a:r>
            <a:r>
              <a:rPr lang="zh-CN" altLang="en-US" sz="2400" kern="100" dirty="0" smtClean="0">
                <a:cs typeface="Times New Roman" panose="02020603050405020304" pitchFamily="18" charset="0"/>
              </a:rPr>
              <a:t>传输控制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26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典型处理器中断结构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880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Intel x86</a:t>
            </a:r>
            <a:r>
              <a:rPr lang="zh-CN" altLang="en-US" sz="2800" dirty="0" smtClean="0">
                <a:solidFill>
                  <a:schemeClr val="tx1"/>
                </a:solidFill>
              </a:rPr>
              <a:t>中断结构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中断向量：</a:t>
            </a:r>
            <a:r>
              <a:rPr lang="en-US" altLang="zh-CN" sz="2400" dirty="0" smtClean="0"/>
              <a:t>000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3FF</a:t>
            </a:r>
            <a:r>
              <a:rPr lang="zh-CN" altLang="en-US" sz="2400" dirty="0" smtClean="0"/>
              <a:t>，占</a:t>
            </a:r>
            <a:r>
              <a:rPr lang="zh-CN" altLang="en-US" sz="2400" dirty="0"/>
              <a:t>内存最底</a:t>
            </a:r>
            <a:r>
              <a:rPr lang="en-US" altLang="zh-CN" sz="2400" dirty="0"/>
              <a:t>1KB</a:t>
            </a:r>
            <a:r>
              <a:rPr lang="zh-CN" altLang="en-US" sz="2400" dirty="0" smtClean="0"/>
              <a:t>空间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每个向量由</a:t>
            </a:r>
            <a:r>
              <a:rPr lang="zh-CN" altLang="en-US" sz="2000" dirty="0"/>
              <a:t>二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位生成</a:t>
            </a:r>
            <a:r>
              <a:rPr lang="en-US" altLang="zh-CN" sz="2000" dirty="0" smtClean="0">
                <a:solidFill>
                  <a:schemeClr val="tx1"/>
                </a:solidFill>
              </a:rPr>
              <a:t>20</a:t>
            </a:r>
            <a:r>
              <a:rPr lang="zh-CN" altLang="en-US" sz="2000" dirty="0" smtClean="0">
                <a:solidFill>
                  <a:schemeClr val="tx1"/>
                </a:solidFill>
              </a:rPr>
              <a:t>位中断地址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共</a:t>
            </a:r>
            <a:r>
              <a:rPr lang="en-US" altLang="zh-CN" sz="2000" dirty="0" smtClean="0"/>
              <a:t>256</a:t>
            </a:r>
            <a:r>
              <a:rPr lang="zh-CN" altLang="en-US" sz="2000" dirty="0" smtClean="0"/>
              <a:t>个中断向量，向量编号</a:t>
            </a:r>
            <a:r>
              <a:rPr lang="en-US" altLang="zh-CN" sz="2000" dirty="0" smtClean="0"/>
              <a:t>n=0</a:t>
            </a:r>
            <a:r>
              <a:rPr lang="zh-CN" altLang="en-US" sz="2000" dirty="0" smtClean="0"/>
              <a:t>～</a:t>
            </a:r>
            <a:r>
              <a:rPr lang="en-US" altLang="zh-CN" sz="2000" dirty="0" smtClean="0"/>
              <a:t>255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分硬中断和软中断，响应过程类同，触发方式不同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硬中断响应由控制芯片</a:t>
            </a:r>
            <a:r>
              <a:rPr lang="en-US" altLang="zh-CN" sz="2000" dirty="0" smtClean="0">
                <a:solidFill>
                  <a:schemeClr val="tx1"/>
                </a:solidFill>
              </a:rPr>
              <a:t>8259</a:t>
            </a:r>
            <a:r>
              <a:rPr lang="zh-CN" altLang="en-US" sz="2000" dirty="0" smtClean="0">
                <a:solidFill>
                  <a:schemeClr val="tx1"/>
                </a:solidFill>
              </a:rPr>
              <a:t>产生中断号</a:t>
            </a:r>
            <a:r>
              <a:rPr lang="en-US" altLang="zh-CN" sz="2000" dirty="0" smtClean="0">
                <a:solidFill>
                  <a:schemeClr val="tx1"/>
                </a:solidFill>
              </a:rPr>
              <a:t>n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接口原理课深入学习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ARM</a:t>
            </a:r>
            <a:r>
              <a:rPr lang="zh-CN" altLang="en-US" sz="2800" dirty="0" smtClean="0">
                <a:solidFill>
                  <a:schemeClr val="tx1"/>
                </a:solidFill>
              </a:rPr>
              <a:t>中断结构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固定向量方式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嵌入式课程深入学习</a:t>
            </a:r>
            <a:r>
              <a:rPr lang="en-US" altLang="zh-CN" sz="2400" dirty="0" smtClean="0"/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698162"/>
              </p:ext>
            </p:extLst>
          </p:nvPr>
        </p:nvGraphicFramePr>
        <p:xfrm>
          <a:off x="611560" y="3970744"/>
          <a:ext cx="8229600" cy="22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异常类型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偏移地址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低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偏移地址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高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7200" marB="7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复  位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00000000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FFFF0000</a:t>
                      </a:r>
                      <a:endParaRPr lang="zh-CN" altLang="en-US" sz="1600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未定义指令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00000004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软中断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预取指令终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0000000C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FFFF000C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数据终止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00000010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FFFF0010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FFFF0014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中断请求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(IRQ)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00000018 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FFFF0018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快速中断请求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(FIQ)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0000001C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FFFF001C</a:t>
                      </a:r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88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196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zh-CN" altLang="en-US" dirty="0" smtClean="0"/>
              <a:t>中断设计：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7726"/>
            <a:ext cx="8229600" cy="529360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ARM</a:t>
            </a:r>
            <a:r>
              <a:rPr lang="zh-CN" altLang="en-US" sz="2800" dirty="0" smtClean="0">
                <a:solidFill>
                  <a:schemeClr val="tx1"/>
                </a:solidFill>
              </a:rPr>
              <a:t>中断向量表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简化</a:t>
            </a:r>
            <a:r>
              <a:rPr lang="zh-CN" altLang="en-US" sz="2800" dirty="0">
                <a:solidFill>
                  <a:schemeClr val="tx1"/>
                </a:solidFill>
              </a:rPr>
              <a:t>中断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chemeClr val="tx1"/>
                </a:solidFill>
              </a:rPr>
              <a:t>采用</a:t>
            </a:r>
            <a:r>
              <a:rPr lang="en-US" altLang="zh-CN" sz="2200" dirty="0" smtClean="0">
                <a:solidFill>
                  <a:schemeClr val="tx1"/>
                </a:solidFill>
              </a:rPr>
              <a:t>ARM</a:t>
            </a:r>
            <a:r>
              <a:rPr lang="zh-CN" altLang="en-US" sz="2200" dirty="0" smtClean="0">
                <a:solidFill>
                  <a:schemeClr val="tx1"/>
                </a:solidFill>
              </a:rPr>
              <a:t>中断向量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不兼容</a:t>
            </a:r>
            <a:r>
              <a:rPr lang="en-US" altLang="zh-CN" sz="2200" dirty="0" smtClean="0">
                <a:solidFill>
                  <a:schemeClr val="tx1"/>
                </a:solidFill>
              </a:rPr>
              <a:t>MIPS)</a:t>
            </a: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000" dirty="0"/>
              <a:t>实现非法指令异常和</a:t>
            </a:r>
            <a:r>
              <a:rPr lang="zh-CN" altLang="en-US" sz="2000" dirty="0" smtClean="0"/>
              <a:t>外中断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000" dirty="0" smtClean="0"/>
              <a:t>设计</a:t>
            </a:r>
            <a:r>
              <a:rPr lang="en-US" altLang="zh-CN" sz="2000" dirty="0" smtClean="0"/>
              <a:t>EPC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 smtClean="0"/>
              <a:t>半兼容</a:t>
            </a:r>
            <a:r>
              <a:rPr lang="en-US" altLang="zh-CN" sz="2200" dirty="0" smtClean="0"/>
              <a:t>MIPS</a:t>
            </a:r>
            <a:r>
              <a:rPr lang="zh-CN" altLang="en-US" sz="2200" dirty="0" smtClean="0"/>
              <a:t>*</a:t>
            </a:r>
            <a:endParaRPr lang="en-US" altLang="zh-CN" sz="22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/>
              <a:t>Cause</a:t>
            </a:r>
            <a:r>
              <a:rPr lang="zh-CN" altLang="zh-CN" sz="2000" dirty="0"/>
              <a:t>和</a:t>
            </a:r>
            <a:r>
              <a:rPr lang="en-US" altLang="zh-CN" sz="2000" dirty="0"/>
              <a:t>Status</a:t>
            </a:r>
            <a:r>
              <a:rPr lang="zh-CN" altLang="zh-CN" sz="2000" dirty="0" smtClean="0"/>
              <a:t>寄存器</a:t>
            </a:r>
            <a:endParaRPr lang="en-US" altLang="zh-CN" sz="20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1800" kern="100" dirty="0" smtClean="0">
                <a:cs typeface="Times New Roman" panose="02020603050405020304" pitchFamily="18" charset="0"/>
              </a:rPr>
              <a:t>设计</a:t>
            </a:r>
            <a:r>
              <a:rPr lang="en-US" altLang="zh-CN" sz="1800" kern="100" dirty="0" smtClean="0">
                <a:cs typeface="Times New Roman" panose="02020603050405020304" pitchFamily="18" charset="0"/>
              </a:rPr>
              <a:t>mfc0</a:t>
            </a:r>
            <a:r>
              <a:rPr lang="zh-CN" altLang="en-US" sz="1800" kern="100" dirty="0" smtClean="0"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smtClean="0">
                <a:cs typeface="Times New Roman" panose="02020603050405020304" pitchFamily="18" charset="0"/>
              </a:rPr>
              <a:t>mtc0</a:t>
            </a:r>
            <a:r>
              <a:rPr lang="zh-CN" altLang="en-US" sz="1800" kern="100" dirty="0" smtClean="0">
                <a:cs typeface="Times New Roman" panose="02020603050405020304" pitchFamily="18" charset="0"/>
              </a:rPr>
              <a:t>指令</a:t>
            </a:r>
            <a:endParaRPr lang="en-US" altLang="zh-CN" sz="1800" kern="100" dirty="0" smtClean="0">
              <a:cs typeface="Times New Roman" panose="02020603050405020304" pitchFamily="18" charset="0"/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21718"/>
              </p:ext>
            </p:extLst>
          </p:nvPr>
        </p:nvGraphicFramePr>
        <p:xfrm>
          <a:off x="621905" y="1608192"/>
          <a:ext cx="8171816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3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向量地址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ARM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异常名称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ARM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</a:t>
                      </a:r>
                      <a:r>
                        <a:rPr lang="zh-CN" altLang="en-US" sz="17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工作模式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本实验定义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0x0000000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复位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超级用户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Svc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</a:rPr>
                        <a:t>内核模式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0x0000004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未定义指令终止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未定义指令终止</a:t>
                      </a:r>
                      <a:r>
                        <a:rPr lang="en-US" altLang="zh-CN" sz="1700">
                          <a:ln>
                            <a:noFill/>
                          </a:ln>
                          <a:effectLst/>
                        </a:rPr>
                        <a:t>Und</a:t>
                      </a:r>
                      <a:endParaRPr lang="zh-CN" altLang="en-US" sz="170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RI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内核模式</a:t>
                      </a:r>
                      <a:endParaRPr lang="en-US" altLang="zh-CN" sz="17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0x0000008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软中断（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SWI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超级用户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Svc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Sys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系统调用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0x000000c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Prefetch</a:t>
                      </a:r>
                      <a:r>
                        <a:rPr lang="en-US" sz="17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 abort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指令预取终止</a:t>
                      </a:r>
                      <a:r>
                        <a:rPr lang="en-US" altLang="zh-CN" sz="1700" dirty="0" err="1">
                          <a:ln>
                            <a:noFill/>
                          </a:ln>
                          <a:effectLst/>
                        </a:rPr>
                        <a:t>Abt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自定义</a:t>
                      </a:r>
                      <a:endParaRPr lang="en-US" altLang="zh-CN" sz="170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0x0000010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Data abort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数据访问终止</a:t>
                      </a:r>
                      <a:r>
                        <a:rPr lang="en-US" altLang="zh-CN" sz="1700" dirty="0" err="1">
                          <a:ln>
                            <a:noFill/>
                          </a:ln>
                          <a:effectLst/>
                        </a:rPr>
                        <a:t>Abt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ln>
                            <a:noFill/>
                          </a:ln>
                          <a:effectLst/>
                        </a:rPr>
                        <a:t>Ov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0x0000014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endParaRPr lang="en-US" sz="170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endParaRPr 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</a:rPr>
                        <a:t>自定义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0x0000018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IRQ</a:t>
                      </a:r>
                      <a:endParaRPr lang="en-US" sz="170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外部中断模式</a:t>
                      </a:r>
                      <a:r>
                        <a:rPr lang="en-US" altLang="zh-CN" sz="1700" dirty="0">
                          <a:ln>
                            <a:noFill/>
                          </a:ln>
                          <a:effectLst/>
                        </a:rPr>
                        <a:t>IRQ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外中断（硬件）</a:t>
                      </a:r>
                      <a:endParaRPr lang="zh-CN" altLang="en-US" sz="17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r>
                        <a:rPr lang="en-US" sz="17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0x000001C</a:t>
                      </a:r>
                      <a:endParaRPr lang="en-US" sz="17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FIQ</a:t>
                      </a:r>
                      <a:endParaRPr lang="en-US" sz="170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快速中断模式</a:t>
                      </a:r>
                      <a:r>
                        <a:rPr lang="en-US" altLang="zh-CN" sz="1700" dirty="0">
                          <a:ln>
                            <a:noFill/>
                          </a:ln>
                          <a:effectLst/>
                        </a:rPr>
                        <a:t>FIQ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r>
                        <a:rPr lang="zh-CN" altLang="en-US" sz="1700" dirty="0" smtClean="0">
                          <a:ln>
                            <a:noFill/>
                          </a:ln>
                          <a:effectLst/>
                        </a:rPr>
                        <a:t>自定义</a:t>
                      </a:r>
                      <a:endParaRPr lang="zh-CN" altLang="en-US" sz="170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47618"/>
            <a:ext cx="2079143" cy="235361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reference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修改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复位时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IE=0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EPC=PC=ox00000000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IE=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中断使能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重要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修改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模块增加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(ARM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转向中断地址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相当于硬件触发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增加控制信号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RFE/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eret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宽度根据扩展的外中断数量设定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Wt_Data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增加控制信号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CP0_Write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是电平信号，不要重复响应</a:t>
            </a:r>
            <a:endParaRPr lang="en-US" altLang="zh-CN" sz="2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4171693"/>
            <a:ext cx="2450792" cy="217246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380312" y="4874472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MIPS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中断模块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15200" y="2133960"/>
            <a:ext cx="1073223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ARM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中断模块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4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Design reference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controller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控制器修改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仅增加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中断请求信号触发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转向，在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模块中修改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可独立模块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mfc0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指令译码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Wt_Write</a:t>
            </a:r>
            <a:r>
              <a:rPr lang="zh-CN" altLang="en-US" sz="2000" dirty="0" smtClean="0"/>
              <a:t>通道选择控制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CP0_Write</a:t>
            </a: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增加控制信号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eret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CP0_Write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中断调试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首先时序仿真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物理验证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BTN[0]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触发调试：静态或低速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用计数器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counter1_OUT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调试：动态或高速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动态时注意死锁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0"/>
              </a:spcBef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5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129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adding interrupts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96" y="1299356"/>
            <a:ext cx="8240848" cy="504769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835696" y="1556792"/>
            <a:ext cx="1152128" cy="14401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318142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116632"/>
            <a:ext cx="8301608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CPU module after </a:t>
            </a:r>
            <a:r>
              <a:rPr lang="en-US" altLang="zh-CN" smtClean="0"/>
              <a:t>adding interrupts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8965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Modify the module symbols</a:t>
            </a:r>
            <a:r>
              <a:rPr lang="en-US" altLang="zh-CN" sz="2800" dirty="0">
                <a:solidFill>
                  <a:schemeClr val="tx1"/>
                </a:solidFill>
              </a:rPr>
              <a:t>: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SCPU_INT.sym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SCPU_ctrl_INT.sym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Data_path_INT.sym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80439"/>
            <a:ext cx="6953526" cy="3996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356992"/>
            <a:ext cx="1471150" cy="20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Goal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Understand CPU structure deeply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Learn how to increase CPU efficiency </a:t>
            </a: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Learn the principle of CPU interrupts</a:t>
            </a: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Design interrupts testing program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17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06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黑体" panose="02010609060101010101" pitchFamily="49" charset="-122"/>
              </a:rPr>
              <a:t>Task</a:t>
            </a:r>
            <a:r>
              <a:rPr lang="zh-CN" altLang="en-US" sz="4800" dirty="0" smtClean="0">
                <a:ea typeface="黑体" panose="02010609060101010101" pitchFamily="49" charset="-122"/>
              </a:rPr>
              <a:t>：</a:t>
            </a:r>
            <a:r>
              <a:rPr lang="en-US" altLang="zh-CN" sz="4800" dirty="0" smtClean="0">
                <a:ea typeface="黑体" panose="02010609060101010101" pitchFamily="49" charset="-122"/>
              </a:rPr>
              <a:t>optional 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Extend Exp07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to add interrupts for CPU</a:t>
            </a: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Modify/design </a:t>
            </a:r>
            <a:r>
              <a:rPr lang="en-US" altLang="zh-CN" sz="2400" dirty="0" err="1" smtClean="0"/>
              <a:t>datapath</a:t>
            </a:r>
            <a:r>
              <a:rPr lang="en-US" altLang="zh-CN" sz="2400" dirty="0" smtClean="0"/>
              <a:t> and controller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Add </a:t>
            </a:r>
            <a:r>
              <a:rPr lang="en-US" altLang="zh-CN" sz="2200" dirty="0" err="1" smtClean="0"/>
              <a:t>datapath</a:t>
            </a:r>
            <a:r>
              <a:rPr lang="en-US" altLang="zh-CN" sz="2200" dirty="0" smtClean="0"/>
              <a:t> for interrupts which is compatible with Exp07</a:t>
            </a: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/>
              <a:t>Add controller for interrupts</a:t>
            </a:r>
          </a:p>
          <a:p>
            <a:pPr lvl="3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1800" dirty="0" smtClean="0"/>
              <a:t>Modify or substitute the </a:t>
            </a:r>
            <a:r>
              <a:rPr lang="en-US" altLang="zh-CN" sz="1800" dirty="0" err="1" smtClean="0"/>
              <a:t>datapath</a:t>
            </a:r>
            <a:r>
              <a:rPr lang="en-US" altLang="zh-CN" sz="1800" dirty="0" smtClean="0"/>
              <a:t> and controller of Exp07</a:t>
            </a:r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en-US" altLang="zh-CN" sz="2400" dirty="0" smtClean="0"/>
              <a:t>Extend CPU to have interrupts</a:t>
            </a:r>
            <a:endParaRPr lang="en-US" altLang="zh-CN" sz="2400" dirty="0"/>
          </a:p>
          <a:p>
            <a:pPr marL="1200150" lvl="2" indent="-342900" algn="just">
              <a:spcBef>
                <a:spcPts val="300"/>
              </a:spcBef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Interrupt for illegal instructions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342900" algn="just">
              <a:spcBef>
                <a:spcPts val="300"/>
              </a:spcBef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Interrupt for arithmetic overflow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342900" algn="just">
              <a:spcBef>
                <a:spcPts val="300"/>
              </a:spcBef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External interrupt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Implement based on</a:t>
            </a:r>
            <a:r>
              <a:rPr lang="en-US" altLang="zh-CN" dirty="0"/>
              <a:t> </a:t>
            </a:r>
            <a:r>
              <a:rPr lang="en-US" altLang="zh-CN" dirty="0" smtClean="0"/>
              <a:t>Lab7	</a:t>
            </a: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2. Design CPU interrupts testing schema</a:t>
            </a:r>
          </a:p>
          <a:p>
            <a:pPr mar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</a:t>
            </a:r>
            <a:r>
              <a:rPr lang="en-US" altLang="zh-CN" sz="2800" dirty="0" smtClean="0">
                <a:solidFill>
                  <a:schemeClr val="tx1"/>
                </a:solidFill>
              </a:rPr>
              <a:t>Design CPU interrupts testing program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59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MIPS interrupts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7099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Coprocessor CP0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用来辅助的部件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/>
              <a:t>处理</a:t>
            </a:r>
            <a:r>
              <a:rPr lang="zh-CN" altLang="en-US" sz="2200" dirty="0" smtClean="0"/>
              <a:t>异常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存储器管理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系统配置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其他片上功能</a:t>
            </a:r>
            <a:endParaRPr lang="en-US" altLang="zh-CN" sz="2200" dirty="0" smtClean="0"/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Common used CP0 registers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14673"/>
              </p:ext>
            </p:extLst>
          </p:nvPr>
        </p:nvGraphicFramePr>
        <p:xfrm>
          <a:off x="1106048" y="3861048"/>
          <a:ext cx="7426392" cy="22322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7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寄存器</a:t>
                      </a:r>
                      <a:endParaRPr lang="zh-CN" altLang="en-US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编号</a:t>
                      </a:r>
                      <a:endParaRPr lang="zh-CN" altLang="en-US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作用</a:t>
                      </a:r>
                      <a:endParaRPr lang="zh-CN" altLang="en-US" b="1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BadVAddr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最近内存访问异常的地址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Count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高精度内部计时计数器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Compare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定时常数匹配比较寄存器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Status(SR)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状态寄存器、特权、中断屏蔽及使能等，可位控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Cause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中断异常类型及中断持起位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EPC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中断返回地址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03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Config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配置寄存器，依赖于具体系统</a:t>
                      </a:r>
                      <a:endParaRPr lang="zh-CN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12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CP0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控制寄存器访问指令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zh-CN" sz="2400" kern="100" dirty="0"/>
              <a:t>读</a:t>
            </a:r>
            <a:r>
              <a:rPr lang="en-US" altLang="zh-CN" sz="2400" kern="100" dirty="0" smtClean="0"/>
              <a:t>CP0</a:t>
            </a:r>
            <a:r>
              <a:rPr lang="zh-CN" altLang="en-US" sz="2400" kern="100" dirty="0" smtClean="0"/>
              <a:t>指令</a:t>
            </a:r>
            <a:r>
              <a:rPr lang="en-US" altLang="zh-CN" sz="2400" kern="100" dirty="0" err="1" smtClean="0"/>
              <a:t>mfco</a:t>
            </a:r>
            <a:endParaRPr lang="en-US" altLang="zh-CN" sz="2400" dirty="0" smtClean="0"/>
          </a:p>
          <a:p>
            <a:pPr lvl="2"/>
            <a:r>
              <a:rPr lang="en-US" altLang="zh-CN" kern="100" dirty="0" smtClean="0">
                <a:cs typeface="Times New Roman" panose="02020603050405020304" pitchFamily="18" charset="0"/>
              </a:rPr>
              <a:t>mfc0 </a:t>
            </a:r>
            <a:r>
              <a:rPr lang="en-US" altLang="zh-CN" kern="100" dirty="0" err="1" smtClean="0">
                <a:cs typeface="Times New Roman" panose="02020603050405020304" pitchFamily="18" charset="0"/>
              </a:rPr>
              <a:t>rt,rd</a:t>
            </a:r>
            <a:r>
              <a:rPr lang="zh-CN" altLang="en-US" kern="100" dirty="0" smtClean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GPR[</a:t>
            </a:r>
            <a:r>
              <a:rPr lang="en-US" altLang="zh-CN" dirty="0" err="1">
                <a:cs typeface="Times New Roman" panose="02020603050405020304" pitchFamily="18" charset="0"/>
              </a:rPr>
              <a:t>rt</a:t>
            </a:r>
            <a:r>
              <a:rPr lang="en-US" altLang="zh-CN" dirty="0">
                <a:cs typeface="Times New Roman" panose="02020603050405020304" pitchFamily="18" charset="0"/>
              </a:rPr>
              <a:t>] &lt;= CP0[</a:t>
            </a:r>
            <a:r>
              <a:rPr lang="en-US" altLang="zh-CN" dirty="0" err="1">
                <a:cs typeface="Times New Roman" panose="02020603050405020304" pitchFamily="18" charset="0"/>
              </a:rPr>
              <a:t>rd</a:t>
            </a:r>
            <a:r>
              <a:rPr lang="en-US" altLang="zh-CN" dirty="0" smtClean="0">
                <a:cs typeface="Times New Roman" panose="02020603050405020304" pitchFamily="18" charset="0"/>
              </a:rPr>
              <a:t>]</a:t>
            </a:r>
          </a:p>
          <a:p>
            <a:pPr lvl="2"/>
            <a:endParaRPr lang="en-US" altLang="zh-CN" kern="100" dirty="0">
              <a:cs typeface="Times New Roman" panose="02020603050405020304" pitchFamily="18" charset="0"/>
            </a:endParaRPr>
          </a:p>
          <a:p>
            <a:pPr lvl="2"/>
            <a:endParaRPr lang="en-US" altLang="zh-CN" kern="100" dirty="0" smtClean="0">
              <a:cs typeface="Times New Roman" panose="02020603050405020304" pitchFamily="18" charset="0"/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zh-CN" altLang="en-US" sz="2400" kern="100" dirty="0" smtClean="0"/>
              <a:t>写</a:t>
            </a:r>
            <a:r>
              <a:rPr lang="en-US" altLang="zh-CN" sz="2400" kern="100" dirty="0" smtClean="0"/>
              <a:t>CP0mtco</a:t>
            </a:r>
            <a:r>
              <a:rPr lang="zh-CN" altLang="en-US" kern="100" dirty="0"/>
              <a:t>指令</a:t>
            </a:r>
            <a:endParaRPr lang="en-US" altLang="zh-CN" sz="2400" kern="100" dirty="0" smtClean="0"/>
          </a:p>
          <a:p>
            <a:pPr lvl="3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mtc0 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rd</a:t>
            </a:r>
            <a:r>
              <a:rPr lang="zh-CN" alt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rt</a:t>
            </a:r>
            <a:r>
              <a:rPr lang="zh-CN" alt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GPR[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rd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 </a:t>
            </a:r>
            <a:r>
              <a:rPr lang="en-US" altLang="zh-CN" sz="2400" dirty="0">
                <a:solidFill>
                  <a:prstClr val="black"/>
                </a:solidFill>
                <a:cs typeface="Times New Roman" panose="02020603050405020304" pitchFamily="18" charset="0"/>
              </a:rPr>
              <a:t>&lt;= 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CP0[</a:t>
            </a:r>
            <a:r>
              <a:rPr lang="en-US" altLang="zh-CN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rt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]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/>
            <a:endParaRPr lang="zh-CN" altLang="zh-CN" sz="2400" kern="100" dirty="0" smtClean="0"/>
          </a:p>
          <a:p>
            <a:pPr lvl="2"/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7131"/>
              </p:ext>
            </p:extLst>
          </p:nvPr>
        </p:nvGraphicFramePr>
        <p:xfrm>
          <a:off x="1919766" y="2759328"/>
          <a:ext cx="618062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rs</a:t>
                      </a:r>
                      <a:r>
                        <a:rPr lang="en-US" altLang="zh-CN" b="0" dirty="0" smtClean="0"/>
                        <a:t>=00000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rt</a:t>
                      </a:r>
                      <a:r>
                        <a:rPr lang="en-US" altLang="zh-CN" b="0" dirty="0" smtClean="0"/>
                        <a:t>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Rd=5bit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=11</a:t>
                      </a:r>
                      <a:r>
                        <a:rPr lang="zh-CN" altLang="en-US" b="0" dirty="0" smtClean="0"/>
                        <a:t>个</a:t>
                      </a:r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rt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rd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00000 000000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1673"/>
              </p:ext>
            </p:extLst>
          </p:nvPr>
        </p:nvGraphicFramePr>
        <p:xfrm>
          <a:off x="1937181" y="4581128"/>
          <a:ext cx="6163211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8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Op=6bit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rs</a:t>
                      </a:r>
                      <a:r>
                        <a:rPr lang="en-US" altLang="zh-CN" b="0" dirty="0" smtClean="0"/>
                        <a:t>=00000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rt</a:t>
                      </a:r>
                      <a:r>
                        <a:rPr lang="en-US" altLang="zh-CN" b="0" dirty="0" smtClean="0"/>
                        <a:t>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Rd=5bit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=11</a:t>
                      </a:r>
                      <a:r>
                        <a:rPr lang="zh-CN" altLang="en-US" b="0" dirty="0" smtClean="0"/>
                        <a:t>位</a:t>
                      </a:r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0x10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rt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/>
                        <a:t>rd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00000 000000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2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1047</Words>
  <Application>Microsoft Office PowerPoint</Application>
  <PresentationFormat>全屏显示(4:3)</PresentationFormat>
  <Paragraphs>379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Times New Roman</vt:lpstr>
      <vt:lpstr>Wingdings</vt:lpstr>
      <vt:lpstr>Office 主题</vt:lpstr>
      <vt:lpstr>Clip</vt:lpstr>
      <vt:lpstr>Computer Organization &amp; Design         </vt:lpstr>
      <vt:lpstr>Course Outline</vt:lpstr>
      <vt:lpstr>Goal</vt:lpstr>
      <vt:lpstr>Course Outline</vt:lpstr>
      <vt:lpstr>Task：optional </vt:lpstr>
      <vt:lpstr>Course Outline</vt:lpstr>
      <vt:lpstr>CPU organization </vt:lpstr>
      <vt:lpstr>MIPS interrupts structure</vt:lpstr>
      <vt:lpstr>CP0 instructions</vt:lpstr>
      <vt:lpstr>中断相关指令</vt:lpstr>
      <vt:lpstr>Status register：Status(SR)</vt:lpstr>
      <vt:lpstr>Cause register</vt:lpstr>
      <vt:lpstr>MIPS interrupt response</vt:lpstr>
      <vt:lpstr>中断数据通路和控制器</vt:lpstr>
      <vt:lpstr>典型处理器中断结构</vt:lpstr>
      <vt:lpstr>Course Outline</vt:lpstr>
      <vt:lpstr>简化中断设计：ARM模式</vt:lpstr>
      <vt:lpstr>Design reference：DataPath</vt:lpstr>
      <vt:lpstr>Design reference：controller</vt:lpstr>
      <vt:lpstr>DataPath after adding interrupts</vt:lpstr>
      <vt:lpstr>CPU module after adding interrupts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haifeng</cp:lastModifiedBy>
  <cp:revision>517</cp:revision>
  <dcterms:created xsi:type="dcterms:W3CDTF">2013-04-10T02:56:54Z</dcterms:created>
  <dcterms:modified xsi:type="dcterms:W3CDTF">2020-02-26T06:55:47Z</dcterms:modified>
</cp:coreProperties>
</file>