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8" autoAdjust="0"/>
    <p:restoredTop sz="94690"/>
  </p:normalViewPr>
  <p:slideViewPr>
    <p:cSldViewPr>
      <p:cViewPr varScale="1">
        <p:scale>
          <a:sx n="91" d="100"/>
          <a:sy n="91" d="100"/>
        </p:scale>
        <p:origin x="9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7592-00F8-45F1-8923-FEA1B3B1F480}" type="datetimeFigureOut">
              <a:rPr lang="en-US" smtClean="0"/>
              <a:pPr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7A35-6987-400F-A1C3-5F3C0E2E7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3401E-49D7-483D-813E-430392DDC232}" type="slidenum">
              <a:rPr lang="en-US"/>
              <a:pPr/>
              <a:t>2</a:t>
            </a:fld>
            <a:endParaRPr 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0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FB9E7-1302-4621-87F5-B3F0800449B6}" type="slidenum">
              <a:rPr lang="en-US"/>
              <a:pPr/>
              <a:t>11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9144B-7B41-4544-96F3-06A546ACBBD4}" type="slidenum">
              <a:rPr lang="en-US"/>
              <a:pPr/>
              <a:t>12</a:t>
            </a:fld>
            <a:endParaRPr 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5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1F4BE-83E8-470F-A143-AEC233CD420C}" type="slidenum">
              <a:rPr lang="en-US"/>
              <a:pPr/>
              <a:t>13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BBCC2-BFC8-4C5F-8075-59B1368A05E4}" type="slidenum">
              <a:rPr lang="en-US"/>
              <a:pPr/>
              <a:t>14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7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2D6AB-B1C0-4449-979A-084CE98BB215}" type="slidenum">
              <a:rPr lang="en-US"/>
              <a:pPr/>
              <a:t>15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3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35D82-B633-41F5-9C0C-96997EA9DB9F}" type="slidenum">
              <a:rPr lang="en-US"/>
              <a:pPr/>
              <a:t>16</a:t>
            </a:fld>
            <a:endParaRPr 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8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641D-CF2D-4A8F-9B0C-09D7266BCEE3}" type="slidenum">
              <a:rPr lang="en-US"/>
              <a:pPr/>
              <a:t>17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DE82A-6F9E-488B-9AE7-2939808ED6C2}" type="slidenum">
              <a:rPr lang="en-US"/>
              <a:pPr/>
              <a:t>18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4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D3EEE-21E1-444C-A379-9BA3EA39D75B}" type="slidenum">
              <a:rPr lang="en-US"/>
              <a:pPr/>
              <a:t>19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1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9AC6F-B709-4021-8A1B-73CCB51D2A98}" type="slidenum">
              <a:rPr lang="en-US"/>
              <a:pPr/>
              <a:t>20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837BB-5CA2-476B-B2DA-2E331DD7948C}" type="slidenum">
              <a:rPr lang="en-US"/>
              <a:pPr/>
              <a:t>3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7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C9441-DC99-4987-9116-D085569B799F}" type="slidenum">
              <a:rPr lang="en-US"/>
              <a:pPr/>
              <a:t>21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39EA8-F1D5-4052-8609-6F0CAFAF4CB4}" type="slidenum">
              <a:rPr lang="en-US"/>
              <a:pPr/>
              <a:t>22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9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CABF2-E9E7-482F-8A63-C1AF8E2949A2}" type="slidenum">
              <a:rPr lang="en-US"/>
              <a:pPr/>
              <a:t>23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0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23391-7554-4128-823E-7C2A4B613866}" type="slidenum">
              <a:rPr lang="en-US"/>
              <a:pPr/>
              <a:t>24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9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55082-FD75-4821-874E-8EF0C6CF2B4E}" type="slidenum">
              <a:rPr lang="en-US"/>
              <a:pPr/>
              <a:t>25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5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94D96-9C5B-4F87-A8D4-98C11EA4B50E}" type="slidenum">
              <a:rPr lang="en-US"/>
              <a:pPr/>
              <a:t>26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B2B00-198A-451A-B761-F69F0384C683}" type="slidenum">
              <a:rPr lang="en-US"/>
              <a:pPr/>
              <a:t>4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C53C8-3A4B-441D-9A3F-B34320220ECC}" type="slidenum">
              <a:rPr lang="en-US"/>
              <a:pPr/>
              <a:t>5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7DB6D-02D6-4A8E-83B3-A461F8F1A530}" type="slidenum">
              <a:rPr lang="en-US"/>
              <a:pPr/>
              <a:t>6</a:t>
            </a:fld>
            <a:endParaRPr lang="en-US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A3FF2-E967-4B67-8E7B-FA7EB777F215}" type="slidenum">
              <a:rPr lang="en-US"/>
              <a:pPr/>
              <a:t>7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9C0D2-8888-4CC5-8CE6-A72005DACAFE}" type="slidenum">
              <a:rPr lang="en-US"/>
              <a:pPr/>
              <a:t>8</a:t>
            </a:fld>
            <a:endParaRPr lang="en-US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9D571-4591-4F63-B755-4704CDD8BC78}" type="slidenum">
              <a:rPr lang="en-US"/>
              <a:pPr/>
              <a:t>9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1CD37-8F78-4681-B6FA-254DF292289D}" type="slidenum">
              <a:rPr lang="en-US"/>
              <a:pPr/>
              <a:t>10</a:t>
            </a:fld>
            <a:endParaRPr 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AADB-20D4-41C5-83AB-0B70D9E6B5E4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95EE-71FD-41D5-860A-B1C9B6999D32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028-E366-4FDE-8BE2-CAA6D16D0917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73F4-C709-4614-BA51-31C3C1108F57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182-21B6-4FCE-8690-6F0F6A172278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6A28-A6F5-479E-AFEF-BD8A1A1579BE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85D6-DA07-45B9-B9D6-D976D2100067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3F41-E077-4D1D-BCD7-7BEA3575A1C6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1193-D83E-42D2-83CD-1420AC1BD8AE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730-020D-4D00-AB35-579BD0F3C3C3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7115-0641-48DF-A9BA-59B57E2D91AD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DD08-2563-47A6-9831-579BB3CB23B2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rbani.roy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mr-IN" dirty="0" smtClean="0"/>
              <a:t>CSE/PC/</a:t>
            </a:r>
            <a:r>
              <a:rPr lang="mr-IN" dirty="0" err="1" smtClean="0"/>
              <a:t>B</a:t>
            </a:r>
            <a:r>
              <a:rPr lang="mr-IN" dirty="0" smtClean="0"/>
              <a:t>/</a:t>
            </a:r>
            <a:r>
              <a:rPr lang="mr-IN" dirty="0" err="1" smtClean="0"/>
              <a:t>T</a:t>
            </a:r>
            <a:r>
              <a:rPr lang="mr-IN" dirty="0" smtClean="0"/>
              <a:t>/316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Computer Networks</a:t>
            </a:r>
            <a:br>
              <a:rPr lang="en-US" dirty="0" smtClean="0"/>
            </a:br>
            <a:r>
              <a:rPr lang="en-US" dirty="0" smtClean="0"/>
              <a:t>Topic </a:t>
            </a:r>
            <a:r>
              <a:rPr lang="en-US" dirty="0" smtClean="0"/>
              <a:t>8- </a:t>
            </a:r>
            <a:r>
              <a:rPr lang="en-US" dirty="0" smtClean="0"/>
              <a:t>IEEE 802.11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Sarbani Roy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  <a:hlinkClick r:id="rId2"/>
              </a:rPr>
              <a:t>sarbani.roy@jadavpuruniversity.in 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Cell: 9051639328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5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616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Frame </a:t>
            </a:r>
            <a:r>
              <a:rPr lang="en-US" sz="2000" i="1" dirty="0">
                <a:latin typeface="Times New Roman" pitchFamily="18" charset="0"/>
              </a:rPr>
              <a:t>format</a:t>
            </a:r>
          </a:p>
        </p:txBody>
      </p:sp>
      <p:sp>
        <p:nvSpPr>
          <p:cNvPr id="8642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4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063" y="2860675"/>
            <a:ext cx="8593137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Text Box 2"/>
          <p:cNvSpPr txBox="1">
            <a:spLocks noChangeArrowheads="1"/>
          </p:cNvSpPr>
          <p:nvPr/>
        </p:nvSpPr>
        <p:spPr bwMode="auto">
          <a:xfrm>
            <a:off x="323850" y="457200"/>
            <a:ext cx="2295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Subfields </a:t>
            </a:r>
            <a:r>
              <a:rPr lang="en-US" sz="2000" i="1" dirty="0">
                <a:latin typeface="Times New Roman" pitchFamily="18" charset="0"/>
              </a:rPr>
              <a:t>in FC field</a:t>
            </a:r>
          </a:p>
        </p:txBody>
      </p:sp>
      <p:pic>
        <p:nvPicPr>
          <p:cNvPr id="883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713" y="1054100"/>
            <a:ext cx="8675687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733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Control </a:t>
            </a:r>
            <a:r>
              <a:rPr lang="en-US" sz="2000" i="1" dirty="0">
                <a:latin typeface="Times New Roman" pitchFamily="18" charset="0"/>
              </a:rPr>
              <a:t>frames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83280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838200" y="1905000"/>
            <a:ext cx="3907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Values </a:t>
            </a:r>
            <a:r>
              <a:rPr lang="en-US" sz="2000" i="1" dirty="0">
                <a:latin typeface="Times New Roman" pitchFamily="18" charset="0"/>
              </a:rPr>
              <a:t>of subfields in control frames</a:t>
            </a:r>
          </a:p>
        </p:txBody>
      </p:sp>
      <p:pic>
        <p:nvPicPr>
          <p:cNvPr id="8847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8" y="2447925"/>
            <a:ext cx="76295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Text Box 2"/>
          <p:cNvSpPr txBox="1">
            <a:spLocks noChangeArrowheads="1"/>
          </p:cNvSpPr>
          <p:nvPr/>
        </p:nvSpPr>
        <p:spPr bwMode="auto">
          <a:xfrm>
            <a:off x="304800" y="1828800"/>
            <a:ext cx="1213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Addresses</a:t>
            </a:r>
            <a:endParaRPr lang="en-US" sz="2000" i="1" dirty="0">
              <a:latin typeface="Times New Roman" pitchFamily="18" charset="0"/>
            </a:endParaRPr>
          </a:p>
        </p:txBody>
      </p:sp>
      <p:pic>
        <p:nvPicPr>
          <p:cNvPr id="885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54263"/>
            <a:ext cx="8702675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2645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Addressing </a:t>
            </a:r>
            <a:r>
              <a:rPr lang="en-US" sz="2000" i="1" dirty="0">
                <a:latin typeface="Times New Roman" pitchFamily="18" charset="0"/>
              </a:rPr>
              <a:t>mechanisms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" y="1392238"/>
            <a:ext cx="86201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6085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Hidden </a:t>
            </a:r>
            <a:r>
              <a:rPr lang="en-US" sz="2000" i="1" dirty="0">
                <a:latin typeface="Times New Roman" pitchFamily="18" charset="0"/>
              </a:rPr>
              <a:t>station problem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73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038" y="2149475"/>
            <a:ext cx="7294562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7" name="Line 9"/>
          <p:cNvSpPr>
            <a:spLocks noChangeShapeType="1"/>
          </p:cNvSpPr>
          <p:nvPr/>
        </p:nvSpPr>
        <p:spPr bwMode="auto">
          <a:xfrm>
            <a:off x="457200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7818" name="Line 10"/>
          <p:cNvSpPr>
            <a:spLocks noChangeShapeType="1"/>
          </p:cNvSpPr>
          <p:nvPr/>
        </p:nvSpPr>
        <p:spPr bwMode="auto">
          <a:xfrm>
            <a:off x="458788" y="4648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7819" name="Rectangle 11"/>
          <p:cNvSpPr>
            <a:spLocks noChangeArrowheads="1"/>
          </p:cNvSpPr>
          <p:nvPr/>
        </p:nvSpPr>
        <p:spPr bwMode="auto">
          <a:xfrm>
            <a:off x="495300" y="30003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The CTS frame in CSMA/CA handshake can prevent collision from </a:t>
            </a:r>
            <a:br>
              <a:rPr lang="en-US"/>
            </a:br>
            <a:r>
              <a:rPr lang="en-US"/>
              <a:t>a hidden station.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209800"/>
            <a:ext cx="1143000" cy="566738"/>
            <a:chOff x="1200" y="1248"/>
            <a:chExt cx="720" cy="357"/>
          </a:xfrm>
        </p:grpSpPr>
        <p:pic>
          <p:nvPicPr>
            <p:cNvPr id="88782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78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736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Use </a:t>
            </a:r>
            <a:r>
              <a:rPr lang="en-US" sz="2000" i="1" dirty="0">
                <a:latin typeface="Times New Roman" pitchFamily="18" charset="0"/>
              </a:rPr>
              <a:t>of handshaking to prevent hidden station problem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83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963738"/>
            <a:ext cx="8062913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72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Exposed </a:t>
            </a:r>
            <a:r>
              <a:rPr lang="en-US" sz="2000" i="1" dirty="0">
                <a:latin typeface="Times New Roman" pitchFamily="18" charset="0"/>
              </a:rPr>
              <a:t>station problem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0238"/>
            <a:ext cx="6627813" cy="350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1484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IEEE 802.11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152400" y="1598613"/>
            <a:ext cx="8229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dirty="0">
                <a:latin typeface="Times New Roman" pitchFamily="18" charset="0"/>
              </a:rPr>
              <a:t>IEEE has defined the specifications for a wireless LAN, called IEEE 802.11, which covers the physical and data link layers.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Architecture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MAC Sublayer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Physical Layer</a:t>
            </a:r>
            <a:endParaRPr 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04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Use </a:t>
            </a:r>
            <a:r>
              <a:rPr lang="en-US" sz="2000" i="1" dirty="0">
                <a:latin typeface="Times New Roman" pitchFamily="18" charset="0"/>
              </a:rPr>
              <a:t>of handshaking in exposed station problem</a:t>
            </a:r>
          </a:p>
        </p:txBody>
      </p:sp>
      <p:sp>
        <p:nvSpPr>
          <p:cNvPr id="8704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1604963"/>
            <a:ext cx="5219700" cy="433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Text Box 2"/>
          <p:cNvSpPr txBox="1">
            <a:spLocks noChangeArrowheads="1"/>
          </p:cNvSpPr>
          <p:nvPr/>
        </p:nvSpPr>
        <p:spPr bwMode="auto">
          <a:xfrm>
            <a:off x="533400" y="1752600"/>
            <a:ext cx="1755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layers</a:t>
            </a:r>
          </a:p>
        </p:txBody>
      </p:sp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2284413"/>
            <a:ext cx="8520112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86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Industrial</a:t>
            </a:r>
            <a:r>
              <a:rPr lang="en-US" sz="2000" i="1" dirty="0">
                <a:latin typeface="Times New Roman" pitchFamily="18" charset="0"/>
              </a:rPr>
              <a:t>, scientific, and medical (ISM) band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063" y="2659063"/>
            <a:ext cx="8593137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53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 of IEEE 802.11 FHSS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25" y="1849438"/>
            <a:ext cx="8540750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24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 of IEEE 802.11 DSSS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95600"/>
            <a:ext cx="8593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1828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 of IEEE 802.11 infrared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2819400"/>
            <a:ext cx="759618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181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 of IEEE 802.11b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362200"/>
            <a:ext cx="800735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4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42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4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646331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A BSS without an AP is called an </a:t>
            </a:r>
            <a:r>
              <a:rPr lang="en-US" dirty="0">
                <a:solidFill>
                  <a:schemeClr val="hlink"/>
                </a:solidFill>
              </a:rPr>
              <a:t>ad hoc</a:t>
            </a:r>
            <a:r>
              <a:rPr lang="en-US" dirty="0"/>
              <a:t> network;</a:t>
            </a:r>
          </a:p>
          <a:p>
            <a:pPr algn="ctr"/>
            <a:r>
              <a:rPr lang="en-US" dirty="0"/>
              <a:t>a BSS with an AP is called an</a:t>
            </a:r>
            <a:r>
              <a:rPr lang="en-US" dirty="0">
                <a:solidFill>
                  <a:schemeClr val="hlink"/>
                </a:solidFill>
              </a:rPr>
              <a:t> infrastructure</a:t>
            </a:r>
            <a:r>
              <a:rPr lang="en-US" dirty="0"/>
              <a:t> network.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884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884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811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7366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Basic </a:t>
            </a:r>
            <a:r>
              <a:rPr lang="en-US" sz="2000" i="1" dirty="0">
                <a:latin typeface="Times New Roman" pitchFamily="18" charset="0"/>
              </a:rPr>
              <a:t>service sets (BSSs)</a:t>
            </a:r>
          </a:p>
        </p:txBody>
      </p:sp>
      <p:sp>
        <p:nvSpPr>
          <p:cNvPr id="85811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81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1731963"/>
            <a:ext cx="8491537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121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Extended </a:t>
            </a:r>
            <a:r>
              <a:rPr lang="en-US" sz="2000" i="1" dirty="0">
                <a:latin typeface="Times New Roman" pitchFamily="18" charset="0"/>
              </a:rPr>
              <a:t>service sets (ESSs)</a:t>
            </a: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1676400"/>
            <a:ext cx="60325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0145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MAC </a:t>
            </a:r>
            <a:r>
              <a:rPr lang="en-US" sz="2000" i="1" dirty="0">
                <a:latin typeface="Times New Roman" pitchFamily="18" charset="0"/>
              </a:rPr>
              <a:t>layers in IEEE 802.11 standard</a:t>
            </a: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" y="1979613"/>
            <a:ext cx="8556625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22944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CSMA/CA </a:t>
            </a:r>
            <a:r>
              <a:rPr lang="en-US" sz="2000" i="1" dirty="0">
                <a:latin typeface="Times New Roman" pitchFamily="18" charset="0"/>
              </a:rPr>
              <a:t>flowchart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11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00113"/>
            <a:ext cx="4268788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2235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CSMA/CA </a:t>
            </a:r>
            <a:r>
              <a:rPr lang="en-US" sz="2000" i="1" dirty="0">
                <a:latin typeface="Times New Roman" pitchFamily="18" charset="0"/>
              </a:rPr>
              <a:t>and NAV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484313"/>
            <a:ext cx="832802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3252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Example </a:t>
            </a:r>
            <a:r>
              <a:rPr lang="en-US" sz="2000" i="1" dirty="0">
                <a:latin typeface="Times New Roman" pitchFamily="18" charset="0"/>
              </a:rPr>
              <a:t>of repetition interval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32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13" y="1447800"/>
            <a:ext cx="7202487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197</Words>
  <Application>Microsoft Macintosh PowerPoint</Application>
  <PresentationFormat>On-screen Show (4:3)</PresentationFormat>
  <Paragraphs>61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Mangal</vt:lpstr>
      <vt:lpstr>Tahoma</vt:lpstr>
      <vt:lpstr>Times</vt:lpstr>
      <vt:lpstr>Times New Roman</vt:lpstr>
      <vt:lpstr>Wingdings</vt:lpstr>
      <vt:lpstr>Arial</vt:lpstr>
      <vt:lpstr>Office Theme</vt:lpstr>
      <vt:lpstr>CSE/PC/B/T/316  Computer Networks Topic 8- IEEE 802.11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Lecture 1- Introduction</dc:title>
  <dc:creator>sarbani</dc:creator>
  <cp:lastModifiedBy>Microsoft Office User</cp:lastModifiedBy>
  <cp:revision>234</cp:revision>
  <dcterms:created xsi:type="dcterms:W3CDTF">2006-08-16T00:00:00Z</dcterms:created>
  <dcterms:modified xsi:type="dcterms:W3CDTF">2021-08-20T09:21:33Z</dcterms:modified>
</cp:coreProperties>
</file>