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  <p:sldMasterId id="2147484136" r:id="rId2"/>
  </p:sldMasterIdLst>
  <p:notesMasterIdLst>
    <p:notesMasterId r:id="rId14"/>
  </p:notesMasterIdLst>
  <p:handoutMasterIdLst>
    <p:handoutMasterId r:id="rId15"/>
  </p:handoutMasterIdLst>
  <p:sldIdLst>
    <p:sldId id="537" r:id="rId3"/>
    <p:sldId id="596" r:id="rId4"/>
    <p:sldId id="593" r:id="rId5"/>
    <p:sldId id="594" r:id="rId6"/>
    <p:sldId id="597" r:id="rId7"/>
    <p:sldId id="598" r:id="rId8"/>
    <p:sldId id="641" r:id="rId9"/>
    <p:sldId id="599" r:id="rId10"/>
    <p:sldId id="600" r:id="rId11"/>
    <p:sldId id="601" r:id="rId12"/>
    <p:sldId id="602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2222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531" autoAdjust="0"/>
  </p:normalViewPr>
  <p:slideViewPr>
    <p:cSldViewPr>
      <p:cViewPr varScale="1">
        <p:scale>
          <a:sx n="64" d="100"/>
          <a:sy n="64" d="100"/>
        </p:scale>
        <p:origin x="61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586EE-2C12-4503-A3AC-C5AF4910CEB5}" type="doc">
      <dgm:prSet loTypeId="urn:microsoft.com/office/officeart/2005/8/layout/orgChart1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02059E7-1203-4DEB-80CB-7562FF91EA17}">
      <dgm:prSet phldrT="[Text]"/>
      <dgm:spPr/>
      <dgm:t>
        <a:bodyPr/>
        <a:lstStyle/>
        <a:p>
          <a:r>
            <a:rPr lang="en-US" dirty="0"/>
            <a:t>ancestor(</a:t>
          </a:r>
          <a:r>
            <a:rPr lang="en-US" dirty="0" err="1"/>
            <a:t>X,bob</a:t>
          </a:r>
          <a:r>
            <a:rPr lang="en-US" dirty="0"/>
            <a:t>)</a:t>
          </a:r>
        </a:p>
      </dgm:t>
    </dgm:pt>
    <dgm:pt modelId="{9BE55B0F-187B-40A2-B5B0-B034A4B0606D}" type="parTrans" cxnId="{CA4897A4-6992-4CEA-A52B-83082709877B}">
      <dgm:prSet/>
      <dgm:spPr/>
      <dgm:t>
        <a:bodyPr/>
        <a:lstStyle/>
        <a:p>
          <a:endParaRPr lang="en-US"/>
        </a:p>
      </dgm:t>
    </dgm:pt>
    <dgm:pt modelId="{2E59AD72-4C80-4A94-BA91-52ABC32DBD18}" type="sibTrans" cxnId="{CA4897A4-6992-4CEA-A52B-83082709877B}">
      <dgm:prSet/>
      <dgm:spPr/>
      <dgm:t>
        <a:bodyPr/>
        <a:lstStyle/>
        <a:p>
          <a:endParaRPr lang="en-US"/>
        </a:p>
      </dgm:t>
    </dgm:pt>
    <dgm:pt modelId="{0811BDA6-3233-4DEA-AC8D-6AE39FA5CC2A}">
      <dgm:prSet phldrT="[Text]"/>
      <dgm:spPr/>
      <dgm:t>
        <a:bodyPr/>
        <a:lstStyle/>
        <a:p>
          <a:r>
            <a:rPr lang="en-US" dirty="0"/>
            <a:t>ancestor(</a:t>
          </a:r>
          <a:r>
            <a:rPr lang="en-US" dirty="0" err="1"/>
            <a:t>Z,bob</a:t>
          </a:r>
          <a:r>
            <a:rPr lang="en-US" dirty="0"/>
            <a:t>), parent(X,Z)</a:t>
          </a:r>
        </a:p>
      </dgm:t>
    </dgm:pt>
    <dgm:pt modelId="{DAD00331-9E3D-4A1A-B526-48AE2A8EC7C7}" type="parTrans" cxnId="{4422029B-4BD5-4EEA-A75A-3E0F8685EF93}">
      <dgm:prSet/>
      <dgm:spPr/>
      <dgm:t>
        <a:bodyPr/>
        <a:lstStyle/>
        <a:p>
          <a:endParaRPr lang="en-US"/>
        </a:p>
      </dgm:t>
    </dgm:pt>
    <dgm:pt modelId="{750C513C-09ED-47AC-975F-BBF3E0865C23}" type="sibTrans" cxnId="{4422029B-4BD5-4EEA-A75A-3E0F8685EF93}">
      <dgm:prSet/>
      <dgm:spPr/>
      <dgm:t>
        <a:bodyPr/>
        <a:lstStyle/>
        <a:p>
          <a:endParaRPr lang="en-US"/>
        </a:p>
      </dgm:t>
    </dgm:pt>
    <dgm:pt modelId="{6B8F3E56-DA1D-4B7C-81CB-592BD57A1251}">
      <dgm:prSet phldrT="[Text]"/>
      <dgm:spPr/>
      <dgm:t>
        <a:bodyPr/>
        <a:lstStyle/>
        <a:p>
          <a:r>
            <a:rPr lang="en-US" dirty="0"/>
            <a:t>{X=bob}</a:t>
          </a:r>
        </a:p>
        <a:p>
          <a:r>
            <a:rPr lang="en-US" dirty="0"/>
            <a:t>Success</a:t>
          </a:r>
        </a:p>
      </dgm:t>
    </dgm:pt>
    <dgm:pt modelId="{2E21F4EA-269E-4DA1-89B2-25E0507535A3}" type="parTrans" cxnId="{731B2638-AF7B-4756-B6DC-5751CB891A1C}">
      <dgm:prSet/>
      <dgm:spPr/>
      <dgm:t>
        <a:bodyPr/>
        <a:lstStyle/>
        <a:p>
          <a:endParaRPr lang="en-US"/>
        </a:p>
      </dgm:t>
    </dgm:pt>
    <dgm:pt modelId="{4B75C3D6-AE8B-4830-8C05-BCAD55878904}" type="sibTrans" cxnId="{731B2638-AF7B-4756-B6DC-5751CB891A1C}">
      <dgm:prSet/>
      <dgm:spPr/>
      <dgm:t>
        <a:bodyPr/>
        <a:lstStyle/>
        <a:p>
          <a:endParaRPr lang="en-US"/>
        </a:p>
      </dgm:t>
    </dgm:pt>
    <dgm:pt modelId="{468957F1-AC4B-4C7B-9414-BBE3724C5BC5}">
      <dgm:prSet phldrT="[Text]"/>
      <dgm:spPr/>
      <dgm:t>
        <a:bodyPr/>
        <a:lstStyle/>
        <a:p>
          <a:r>
            <a:rPr lang="en-US" dirty="0"/>
            <a:t>ancestor(</a:t>
          </a:r>
          <a:r>
            <a:rPr lang="en-US" dirty="0" err="1"/>
            <a:t>Z’,bob</a:t>
          </a:r>
          <a:r>
            <a:rPr lang="en-US" dirty="0"/>
            <a:t>), parent(Z,Z’), parent(X,Z)</a:t>
          </a:r>
        </a:p>
      </dgm:t>
    </dgm:pt>
    <dgm:pt modelId="{3CC2EB9A-32AF-468D-B1C4-1FA8BABDA0A5}" type="parTrans" cxnId="{8E892D22-738A-4C8F-B369-2758DAB9E6BE}">
      <dgm:prSet/>
      <dgm:spPr/>
      <dgm:t>
        <a:bodyPr/>
        <a:lstStyle/>
        <a:p>
          <a:endParaRPr lang="en-US"/>
        </a:p>
      </dgm:t>
    </dgm:pt>
    <dgm:pt modelId="{95739207-1602-46AD-A354-00921F2883D8}" type="sibTrans" cxnId="{8E892D22-738A-4C8F-B369-2758DAB9E6BE}">
      <dgm:prSet/>
      <dgm:spPr/>
      <dgm:t>
        <a:bodyPr/>
        <a:lstStyle/>
        <a:p>
          <a:endParaRPr lang="en-US"/>
        </a:p>
      </dgm:t>
    </dgm:pt>
    <dgm:pt modelId="{C1678865-DF03-4376-8F7F-979CF5762736}" type="pres">
      <dgm:prSet presAssocID="{5CB586EE-2C12-4503-A3AC-C5AF4910CE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D3AEE4-3DCA-454A-BA69-19C2D0662B66}" type="pres">
      <dgm:prSet presAssocID="{302059E7-1203-4DEB-80CB-7562FF91EA17}" presName="hierRoot1" presStyleCnt="0">
        <dgm:presLayoutVars>
          <dgm:hierBranch val="init"/>
        </dgm:presLayoutVars>
      </dgm:prSet>
      <dgm:spPr/>
    </dgm:pt>
    <dgm:pt modelId="{E513AC90-96FA-40CD-BB0C-82AF33A866BF}" type="pres">
      <dgm:prSet presAssocID="{302059E7-1203-4DEB-80CB-7562FF91EA17}" presName="rootComposite1" presStyleCnt="0"/>
      <dgm:spPr/>
    </dgm:pt>
    <dgm:pt modelId="{D0208200-25A1-4BCA-A64F-0F52ABD47472}" type="pres">
      <dgm:prSet presAssocID="{302059E7-1203-4DEB-80CB-7562FF91EA17}" presName="rootText1" presStyleLbl="node0" presStyleIdx="0" presStyleCnt="1" custScaleY="58047">
        <dgm:presLayoutVars>
          <dgm:chPref val="3"/>
        </dgm:presLayoutVars>
      </dgm:prSet>
      <dgm:spPr/>
    </dgm:pt>
    <dgm:pt modelId="{1B025A1E-150F-4393-BFB2-5E1BB4D29FAF}" type="pres">
      <dgm:prSet presAssocID="{302059E7-1203-4DEB-80CB-7562FF91EA17}" presName="rootConnector1" presStyleLbl="node1" presStyleIdx="0" presStyleCnt="0"/>
      <dgm:spPr/>
    </dgm:pt>
    <dgm:pt modelId="{A566372D-C192-4323-9890-C20BDCB4FB36}" type="pres">
      <dgm:prSet presAssocID="{302059E7-1203-4DEB-80CB-7562FF91EA17}" presName="hierChild2" presStyleCnt="0"/>
      <dgm:spPr/>
    </dgm:pt>
    <dgm:pt modelId="{0FD475A7-F586-4DC2-B7BD-D3844351883A}" type="pres">
      <dgm:prSet presAssocID="{DAD00331-9E3D-4A1A-B526-48AE2A8EC7C7}" presName="Name37" presStyleLbl="parChTrans1D2" presStyleIdx="0" presStyleCnt="2"/>
      <dgm:spPr/>
    </dgm:pt>
    <dgm:pt modelId="{75B2E57F-269C-4802-A140-DA29B7FA7070}" type="pres">
      <dgm:prSet presAssocID="{0811BDA6-3233-4DEA-AC8D-6AE39FA5CC2A}" presName="hierRoot2" presStyleCnt="0">
        <dgm:presLayoutVars>
          <dgm:hierBranch val="init"/>
        </dgm:presLayoutVars>
      </dgm:prSet>
      <dgm:spPr/>
    </dgm:pt>
    <dgm:pt modelId="{8559ACD2-429C-43CE-B1D7-22FF434234E5}" type="pres">
      <dgm:prSet presAssocID="{0811BDA6-3233-4DEA-AC8D-6AE39FA5CC2A}" presName="rootComposite" presStyleCnt="0"/>
      <dgm:spPr/>
    </dgm:pt>
    <dgm:pt modelId="{30DCCCF8-C804-4DC9-BD34-DD43E9323A88}" type="pres">
      <dgm:prSet presAssocID="{0811BDA6-3233-4DEA-AC8D-6AE39FA5CC2A}" presName="rootText" presStyleLbl="node2" presStyleIdx="0" presStyleCnt="2" custScaleX="125681" custScaleY="86940">
        <dgm:presLayoutVars>
          <dgm:chPref val="3"/>
        </dgm:presLayoutVars>
      </dgm:prSet>
      <dgm:spPr/>
    </dgm:pt>
    <dgm:pt modelId="{ADABD5EF-2867-4D77-8FAE-218E3444B52F}" type="pres">
      <dgm:prSet presAssocID="{0811BDA6-3233-4DEA-AC8D-6AE39FA5CC2A}" presName="rootConnector" presStyleLbl="node2" presStyleIdx="0" presStyleCnt="2"/>
      <dgm:spPr/>
    </dgm:pt>
    <dgm:pt modelId="{179E519E-FAF9-40A3-B427-0AF063D5AE7E}" type="pres">
      <dgm:prSet presAssocID="{0811BDA6-3233-4DEA-AC8D-6AE39FA5CC2A}" presName="hierChild4" presStyleCnt="0"/>
      <dgm:spPr/>
    </dgm:pt>
    <dgm:pt modelId="{B22A222A-751A-4AB9-A1F8-98889B492997}" type="pres">
      <dgm:prSet presAssocID="{3CC2EB9A-32AF-468D-B1C4-1FA8BABDA0A5}" presName="Name37" presStyleLbl="parChTrans1D3" presStyleIdx="0" presStyleCnt="1"/>
      <dgm:spPr/>
    </dgm:pt>
    <dgm:pt modelId="{F0C8726E-CFEB-47B8-B534-0E86A8092FFA}" type="pres">
      <dgm:prSet presAssocID="{468957F1-AC4B-4C7B-9414-BBE3724C5BC5}" presName="hierRoot2" presStyleCnt="0">
        <dgm:presLayoutVars>
          <dgm:hierBranch val="init"/>
        </dgm:presLayoutVars>
      </dgm:prSet>
      <dgm:spPr/>
    </dgm:pt>
    <dgm:pt modelId="{7556CE1B-64AA-4D7B-9A2E-EA4AF327B022}" type="pres">
      <dgm:prSet presAssocID="{468957F1-AC4B-4C7B-9414-BBE3724C5BC5}" presName="rootComposite" presStyleCnt="0"/>
      <dgm:spPr/>
    </dgm:pt>
    <dgm:pt modelId="{88AA7B1F-6A19-46FC-B370-D62B64E9BE7B}" type="pres">
      <dgm:prSet presAssocID="{468957F1-AC4B-4C7B-9414-BBE3724C5BC5}" presName="rootText" presStyleLbl="node3" presStyleIdx="0" presStyleCnt="1">
        <dgm:presLayoutVars>
          <dgm:chPref val="3"/>
        </dgm:presLayoutVars>
      </dgm:prSet>
      <dgm:spPr/>
    </dgm:pt>
    <dgm:pt modelId="{59399C88-1243-491D-B086-49B827AD450E}" type="pres">
      <dgm:prSet presAssocID="{468957F1-AC4B-4C7B-9414-BBE3724C5BC5}" presName="rootConnector" presStyleLbl="node3" presStyleIdx="0" presStyleCnt="1"/>
      <dgm:spPr/>
    </dgm:pt>
    <dgm:pt modelId="{EE1AF781-F773-4EA5-8D4E-5B602E5AF742}" type="pres">
      <dgm:prSet presAssocID="{468957F1-AC4B-4C7B-9414-BBE3724C5BC5}" presName="hierChild4" presStyleCnt="0"/>
      <dgm:spPr/>
    </dgm:pt>
    <dgm:pt modelId="{DC2C9389-EC52-4A9A-AB90-D9D8FEA3719B}" type="pres">
      <dgm:prSet presAssocID="{468957F1-AC4B-4C7B-9414-BBE3724C5BC5}" presName="hierChild5" presStyleCnt="0"/>
      <dgm:spPr/>
    </dgm:pt>
    <dgm:pt modelId="{D482E033-233C-42A7-ADF4-79E6261F9800}" type="pres">
      <dgm:prSet presAssocID="{0811BDA6-3233-4DEA-AC8D-6AE39FA5CC2A}" presName="hierChild5" presStyleCnt="0"/>
      <dgm:spPr/>
    </dgm:pt>
    <dgm:pt modelId="{6BD729D7-22D0-4473-BBF1-FA3FAB0B8BCB}" type="pres">
      <dgm:prSet presAssocID="{2E21F4EA-269E-4DA1-89B2-25E0507535A3}" presName="Name37" presStyleLbl="parChTrans1D2" presStyleIdx="1" presStyleCnt="2"/>
      <dgm:spPr/>
    </dgm:pt>
    <dgm:pt modelId="{AA2B110A-938C-4828-9876-7CF269AA261B}" type="pres">
      <dgm:prSet presAssocID="{6B8F3E56-DA1D-4B7C-81CB-592BD57A1251}" presName="hierRoot2" presStyleCnt="0">
        <dgm:presLayoutVars>
          <dgm:hierBranch val="init"/>
        </dgm:presLayoutVars>
      </dgm:prSet>
      <dgm:spPr/>
    </dgm:pt>
    <dgm:pt modelId="{174C389E-6997-414B-A7B3-80BD9B84CF7F}" type="pres">
      <dgm:prSet presAssocID="{6B8F3E56-DA1D-4B7C-81CB-592BD57A1251}" presName="rootComposite" presStyleCnt="0"/>
      <dgm:spPr/>
    </dgm:pt>
    <dgm:pt modelId="{3202C210-F326-4D1B-A5BB-90CF287A7A9D}" type="pres">
      <dgm:prSet presAssocID="{6B8F3E56-DA1D-4B7C-81CB-592BD57A1251}" presName="rootText" presStyleLbl="node2" presStyleIdx="1" presStyleCnt="2" custScaleX="122962" custScaleY="71913">
        <dgm:presLayoutVars>
          <dgm:chPref val="3"/>
        </dgm:presLayoutVars>
      </dgm:prSet>
      <dgm:spPr/>
    </dgm:pt>
    <dgm:pt modelId="{772282F0-6230-4B04-8F63-5D1872E1A74F}" type="pres">
      <dgm:prSet presAssocID="{6B8F3E56-DA1D-4B7C-81CB-592BD57A1251}" presName="rootConnector" presStyleLbl="node2" presStyleIdx="1" presStyleCnt="2"/>
      <dgm:spPr/>
    </dgm:pt>
    <dgm:pt modelId="{89301063-C118-4611-9323-0494B37EF561}" type="pres">
      <dgm:prSet presAssocID="{6B8F3E56-DA1D-4B7C-81CB-592BD57A1251}" presName="hierChild4" presStyleCnt="0"/>
      <dgm:spPr/>
    </dgm:pt>
    <dgm:pt modelId="{EB7984CD-F53E-4F34-B34D-1016EBFCE3AE}" type="pres">
      <dgm:prSet presAssocID="{6B8F3E56-DA1D-4B7C-81CB-592BD57A1251}" presName="hierChild5" presStyleCnt="0"/>
      <dgm:spPr/>
    </dgm:pt>
    <dgm:pt modelId="{63AC6837-41CF-408A-B2FB-70B245C4E6EF}" type="pres">
      <dgm:prSet presAssocID="{302059E7-1203-4DEB-80CB-7562FF91EA17}" presName="hierChild3" presStyleCnt="0"/>
      <dgm:spPr/>
    </dgm:pt>
  </dgm:ptLst>
  <dgm:cxnLst>
    <dgm:cxn modelId="{FEEA651C-03CD-406D-8B08-281C29770159}" type="presOf" srcId="{302059E7-1203-4DEB-80CB-7562FF91EA17}" destId="{1B025A1E-150F-4393-BFB2-5E1BB4D29FAF}" srcOrd="1" destOrd="0" presId="urn:microsoft.com/office/officeart/2005/8/layout/orgChart1"/>
    <dgm:cxn modelId="{8E892D22-738A-4C8F-B369-2758DAB9E6BE}" srcId="{0811BDA6-3233-4DEA-AC8D-6AE39FA5CC2A}" destId="{468957F1-AC4B-4C7B-9414-BBE3724C5BC5}" srcOrd="0" destOrd="0" parTransId="{3CC2EB9A-32AF-468D-B1C4-1FA8BABDA0A5}" sibTransId="{95739207-1602-46AD-A354-00921F2883D8}"/>
    <dgm:cxn modelId="{731B2638-AF7B-4756-B6DC-5751CB891A1C}" srcId="{302059E7-1203-4DEB-80CB-7562FF91EA17}" destId="{6B8F3E56-DA1D-4B7C-81CB-592BD57A1251}" srcOrd="1" destOrd="0" parTransId="{2E21F4EA-269E-4DA1-89B2-25E0507535A3}" sibTransId="{4B75C3D6-AE8B-4830-8C05-BCAD55878904}"/>
    <dgm:cxn modelId="{AE084363-2C3A-436A-AA50-C0135AC6185D}" type="presOf" srcId="{DAD00331-9E3D-4A1A-B526-48AE2A8EC7C7}" destId="{0FD475A7-F586-4DC2-B7BD-D3844351883A}" srcOrd="0" destOrd="0" presId="urn:microsoft.com/office/officeart/2005/8/layout/orgChart1"/>
    <dgm:cxn modelId="{159E6946-F650-4324-A551-A26B4A01B879}" type="presOf" srcId="{302059E7-1203-4DEB-80CB-7562FF91EA17}" destId="{D0208200-25A1-4BCA-A64F-0F52ABD47472}" srcOrd="0" destOrd="0" presId="urn:microsoft.com/office/officeart/2005/8/layout/orgChart1"/>
    <dgm:cxn modelId="{C8754C78-3F0F-49CB-9D26-C6049BDD0EED}" type="presOf" srcId="{2E21F4EA-269E-4DA1-89B2-25E0507535A3}" destId="{6BD729D7-22D0-4473-BBF1-FA3FAB0B8BCB}" srcOrd="0" destOrd="0" presId="urn:microsoft.com/office/officeart/2005/8/layout/orgChart1"/>
    <dgm:cxn modelId="{B2BEF87A-3B04-46AE-BEF9-6E4E0DBE9074}" type="presOf" srcId="{0811BDA6-3233-4DEA-AC8D-6AE39FA5CC2A}" destId="{ADABD5EF-2867-4D77-8FAE-218E3444B52F}" srcOrd="1" destOrd="0" presId="urn:microsoft.com/office/officeart/2005/8/layout/orgChart1"/>
    <dgm:cxn modelId="{4422029B-4BD5-4EEA-A75A-3E0F8685EF93}" srcId="{302059E7-1203-4DEB-80CB-7562FF91EA17}" destId="{0811BDA6-3233-4DEA-AC8D-6AE39FA5CC2A}" srcOrd="0" destOrd="0" parTransId="{DAD00331-9E3D-4A1A-B526-48AE2A8EC7C7}" sibTransId="{750C513C-09ED-47AC-975F-BBF3E0865C23}"/>
    <dgm:cxn modelId="{29B12AA1-83F3-460B-8784-F5DA98575441}" type="presOf" srcId="{0811BDA6-3233-4DEA-AC8D-6AE39FA5CC2A}" destId="{30DCCCF8-C804-4DC9-BD34-DD43E9323A88}" srcOrd="0" destOrd="0" presId="urn:microsoft.com/office/officeart/2005/8/layout/orgChart1"/>
    <dgm:cxn modelId="{CA4897A4-6992-4CEA-A52B-83082709877B}" srcId="{5CB586EE-2C12-4503-A3AC-C5AF4910CEB5}" destId="{302059E7-1203-4DEB-80CB-7562FF91EA17}" srcOrd="0" destOrd="0" parTransId="{9BE55B0F-187B-40A2-B5B0-B034A4B0606D}" sibTransId="{2E59AD72-4C80-4A94-BA91-52ABC32DBD18}"/>
    <dgm:cxn modelId="{ADF23AAD-B418-4B79-A2F4-30722C60924C}" type="presOf" srcId="{6B8F3E56-DA1D-4B7C-81CB-592BD57A1251}" destId="{772282F0-6230-4B04-8F63-5D1872E1A74F}" srcOrd="1" destOrd="0" presId="urn:microsoft.com/office/officeart/2005/8/layout/orgChart1"/>
    <dgm:cxn modelId="{0A20B0AE-441D-4D83-84E1-D288CF9A7330}" type="presOf" srcId="{6B8F3E56-DA1D-4B7C-81CB-592BD57A1251}" destId="{3202C210-F326-4D1B-A5BB-90CF287A7A9D}" srcOrd="0" destOrd="0" presId="urn:microsoft.com/office/officeart/2005/8/layout/orgChart1"/>
    <dgm:cxn modelId="{A76EABB0-E74E-488D-8B8E-E1C8EC30FFFC}" type="presOf" srcId="{3CC2EB9A-32AF-468D-B1C4-1FA8BABDA0A5}" destId="{B22A222A-751A-4AB9-A1F8-98889B492997}" srcOrd="0" destOrd="0" presId="urn:microsoft.com/office/officeart/2005/8/layout/orgChart1"/>
    <dgm:cxn modelId="{4FB031B4-0104-446B-90EE-560AC16F2927}" type="presOf" srcId="{468957F1-AC4B-4C7B-9414-BBE3724C5BC5}" destId="{88AA7B1F-6A19-46FC-B370-D62B64E9BE7B}" srcOrd="0" destOrd="0" presId="urn:microsoft.com/office/officeart/2005/8/layout/orgChart1"/>
    <dgm:cxn modelId="{160BE7D2-9D2C-48AB-B206-234FEE63CC77}" type="presOf" srcId="{5CB586EE-2C12-4503-A3AC-C5AF4910CEB5}" destId="{C1678865-DF03-4376-8F7F-979CF5762736}" srcOrd="0" destOrd="0" presId="urn:microsoft.com/office/officeart/2005/8/layout/orgChart1"/>
    <dgm:cxn modelId="{22112CE8-BC94-4914-AF94-BC249402BBDA}" type="presOf" srcId="{468957F1-AC4B-4C7B-9414-BBE3724C5BC5}" destId="{59399C88-1243-491D-B086-49B827AD450E}" srcOrd="1" destOrd="0" presId="urn:microsoft.com/office/officeart/2005/8/layout/orgChart1"/>
    <dgm:cxn modelId="{2F673573-BC62-4481-957A-CDD23036C9D9}" type="presParOf" srcId="{C1678865-DF03-4376-8F7F-979CF5762736}" destId="{FFD3AEE4-3DCA-454A-BA69-19C2D0662B66}" srcOrd="0" destOrd="0" presId="urn:microsoft.com/office/officeart/2005/8/layout/orgChart1"/>
    <dgm:cxn modelId="{01C8E00B-8F6A-4800-95FD-3696BA9AAD57}" type="presParOf" srcId="{FFD3AEE4-3DCA-454A-BA69-19C2D0662B66}" destId="{E513AC90-96FA-40CD-BB0C-82AF33A866BF}" srcOrd="0" destOrd="0" presId="urn:microsoft.com/office/officeart/2005/8/layout/orgChart1"/>
    <dgm:cxn modelId="{093E2733-0A6F-4149-BF31-2317FD0B1231}" type="presParOf" srcId="{E513AC90-96FA-40CD-BB0C-82AF33A866BF}" destId="{D0208200-25A1-4BCA-A64F-0F52ABD47472}" srcOrd="0" destOrd="0" presId="urn:microsoft.com/office/officeart/2005/8/layout/orgChart1"/>
    <dgm:cxn modelId="{F3B886F3-53B6-4ED2-B085-ADF82C803CA4}" type="presParOf" srcId="{E513AC90-96FA-40CD-BB0C-82AF33A866BF}" destId="{1B025A1E-150F-4393-BFB2-5E1BB4D29FAF}" srcOrd="1" destOrd="0" presId="urn:microsoft.com/office/officeart/2005/8/layout/orgChart1"/>
    <dgm:cxn modelId="{BECCBAB5-F568-4442-8415-D1FAE894B418}" type="presParOf" srcId="{FFD3AEE4-3DCA-454A-BA69-19C2D0662B66}" destId="{A566372D-C192-4323-9890-C20BDCB4FB36}" srcOrd="1" destOrd="0" presId="urn:microsoft.com/office/officeart/2005/8/layout/orgChart1"/>
    <dgm:cxn modelId="{7FAB7CAF-285F-482E-9C44-3432EDE8EAB2}" type="presParOf" srcId="{A566372D-C192-4323-9890-C20BDCB4FB36}" destId="{0FD475A7-F586-4DC2-B7BD-D3844351883A}" srcOrd="0" destOrd="0" presId="urn:microsoft.com/office/officeart/2005/8/layout/orgChart1"/>
    <dgm:cxn modelId="{F87D5AE5-4B97-4924-8088-2003E6F4DB7D}" type="presParOf" srcId="{A566372D-C192-4323-9890-C20BDCB4FB36}" destId="{75B2E57F-269C-4802-A140-DA29B7FA7070}" srcOrd="1" destOrd="0" presId="urn:microsoft.com/office/officeart/2005/8/layout/orgChart1"/>
    <dgm:cxn modelId="{AC6F6284-1826-45B3-A84C-455AD11D4E16}" type="presParOf" srcId="{75B2E57F-269C-4802-A140-DA29B7FA7070}" destId="{8559ACD2-429C-43CE-B1D7-22FF434234E5}" srcOrd="0" destOrd="0" presId="urn:microsoft.com/office/officeart/2005/8/layout/orgChart1"/>
    <dgm:cxn modelId="{74E787D4-4B05-4830-9E50-6D37C7D7DBCB}" type="presParOf" srcId="{8559ACD2-429C-43CE-B1D7-22FF434234E5}" destId="{30DCCCF8-C804-4DC9-BD34-DD43E9323A88}" srcOrd="0" destOrd="0" presId="urn:microsoft.com/office/officeart/2005/8/layout/orgChart1"/>
    <dgm:cxn modelId="{0F74AA4D-79E1-436F-A56A-2200ED277F3E}" type="presParOf" srcId="{8559ACD2-429C-43CE-B1D7-22FF434234E5}" destId="{ADABD5EF-2867-4D77-8FAE-218E3444B52F}" srcOrd="1" destOrd="0" presId="urn:microsoft.com/office/officeart/2005/8/layout/orgChart1"/>
    <dgm:cxn modelId="{EA302D66-B2A9-4335-A53A-C1780E9D8D8B}" type="presParOf" srcId="{75B2E57F-269C-4802-A140-DA29B7FA7070}" destId="{179E519E-FAF9-40A3-B427-0AF063D5AE7E}" srcOrd="1" destOrd="0" presId="urn:microsoft.com/office/officeart/2005/8/layout/orgChart1"/>
    <dgm:cxn modelId="{F119CEE5-AF4B-4E7D-9854-BC1CA0576696}" type="presParOf" srcId="{179E519E-FAF9-40A3-B427-0AF063D5AE7E}" destId="{B22A222A-751A-4AB9-A1F8-98889B492997}" srcOrd="0" destOrd="0" presId="urn:microsoft.com/office/officeart/2005/8/layout/orgChart1"/>
    <dgm:cxn modelId="{86A7CFC2-612C-4619-8929-63FBE3ECEFC1}" type="presParOf" srcId="{179E519E-FAF9-40A3-B427-0AF063D5AE7E}" destId="{F0C8726E-CFEB-47B8-B534-0E86A8092FFA}" srcOrd="1" destOrd="0" presId="urn:microsoft.com/office/officeart/2005/8/layout/orgChart1"/>
    <dgm:cxn modelId="{5D9C39FA-ABC7-4446-8BAC-AECF681262F0}" type="presParOf" srcId="{F0C8726E-CFEB-47B8-B534-0E86A8092FFA}" destId="{7556CE1B-64AA-4D7B-9A2E-EA4AF327B022}" srcOrd="0" destOrd="0" presId="urn:microsoft.com/office/officeart/2005/8/layout/orgChart1"/>
    <dgm:cxn modelId="{8C4E95F5-A768-4FB3-8318-9A0321566DBB}" type="presParOf" srcId="{7556CE1B-64AA-4D7B-9A2E-EA4AF327B022}" destId="{88AA7B1F-6A19-46FC-B370-D62B64E9BE7B}" srcOrd="0" destOrd="0" presId="urn:microsoft.com/office/officeart/2005/8/layout/orgChart1"/>
    <dgm:cxn modelId="{38FC7FA6-A5DF-432D-8440-B8D966E333E8}" type="presParOf" srcId="{7556CE1B-64AA-4D7B-9A2E-EA4AF327B022}" destId="{59399C88-1243-491D-B086-49B827AD450E}" srcOrd="1" destOrd="0" presId="urn:microsoft.com/office/officeart/2005/8/layout/orgChart1"/>
    <dgm:cxn modelId="{36F4A2E2-3CC5-4899-B37E-F22E6CD99837}" type="presParOf" srcId="{F0C8726E-CFEB-47B8-B534-0E86A8092FFA}" destId="{EE1AF781-F773-4EA5-8D4E-5B602E5AF742}" srcOrd="1" destOrd="0" presId="urn:microsoft.com/office/officeart/2005/8/layout/orgChart1"/>
    <dgm:cxn modelId="{A31A4CAA-9739-43A9-966E-F0F45FD44049}" type="presParOf" srcId="{F0C8726E-CFEB-47B8-B534-0E86A8092FFA}" destId="{DC2C9389-EC52-4A9A-AB90-D9D8FEA3719B}" srcOrd="2" destOrd="0" presId="urn:microsoft.com/office/officeart/2005/8/layout/orgChart1"/>
    <dgm:cxn modelId="{6D914CDB-E915-4AA5-952E-25B16ED622A7}" type="presParOf" srcId="{75B2E57F-269C-4802-A140-DA29B7FA7070}" destId="{D482E033-233C-42A7-ADF4-79E6261F9800}" srcOrd="2" destOrd="0" presId="urn:microsoft.com/office/officeart/2005/8/layout/orgChart1"/>
    <dgm:cxn modelId="{5D5DB7E0-F455-4992-AAFB-C98F1EFDFDBF}" type="presParOf" srcId="{A566372D-C192-4323-9890-C20BDCB4FB36}" destId="{6BD729D7-22D0-4473-BBF1-FA3FAB0B8BCB}" srcOrd="2" destOrd="0" presId="urn:microsoft.com/office/officeart/2005/8/layout/orgChart1"/>
    <dgm:cxn modelId="{2709300E-C520-4C4F-BAE4-B463823319BB}" type="presParOf" srcId="{A566372D-C192-4323-9890-C20BDCB4FB36}" destId="{AA2B110A-938C-4828-9876-7CF269AA261B}" srcOrd="3" destOrd="0" presId="urn:microsoft.com/office/officeart/2005/8/layout/orgChart1"/>
    <dgm:cxn modelId="{7F11A069-C96E-4D5B-8DEC-23DB5A1BE1E3}" type="presParOf" srcId="{AA2B110A-938C-4828-9876-7CF269AA261B}" destId="{174C389E-6997-414B-A7B3-80BD9B84CF7F}" srcOrd="0" destOrd="0" presId="urn:microsoft.com/office/officeart/2005/8/layout/orgChart1"/>
    <dgm:cxn modelId="{3DF0567F-0F3B-4AAA-BA92-429B877A359C}" type="presParOf" srcId="{174C389E-6997-414B-A7B3-80BD9B84CF7F}" destId="{3202C210-F326-4D1B-A5BB-90CF287A7A9D}" srcOrd="0" destOrd="0" presId="urn:microsoft.com/office/officeart/2005/8/layout/orgChart1"/>
    <dgm:cxn modelId="{86EA4A43-4C31-4D35-885B-8B339B002E01}" type="presParOf" srcId="{174C389E-6997-414B-A7B3-80BD9B84CF7F}" destId="{772282F0-6230-4B04-8F63-5D1872E1A74F}" srcOrd="1" destOrd="0" presId="urn:microsoft.com/office/officeart/2005/8/layout/orgChart1"/>
    <dgm:cxn modelId="{B9E16878-3534-4C8C-8473-5A09CA9DE979}" type="presParOf" srcId="{AA2B110A-938C-4828-9876-7CF269AA261B}" destId="{89301063-C118-4611-9323-0494B37EF561}" srcOrd="1" destOrd="0" presId="urn:microsoft.com/office/officeart/2005/8/layout/orgChart1"/>
    <dgm:cxn modelId="{835EE18C-7AAA-49A0-911E-E3D51BA4E533}" type="presParOf" srcId="{AA2B110A-938C-4828-9876-7CF269AA261B}" destId="{EB7984CD-F53E-4F34-B34D-1016EBFCE3AE}" srcOrd="2" destOrd="0" presId="urn:microsoft.com/office/officeart/2005/8/layout/orgChart1"/>
    <dgm:cxn modelId="{7E0E06D4-E209-4039-AD12-642FA1E8AA7B}" type="presParOf" srcId="{FFD3AEE4-3DCA-454A-BA69-19C2D0662B66}" destId="{63AC6837-41CF-408A-B2FB-70B245C4E6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729D7-22D0-4473-BBF1-FA3FAB0B8BCB}">
      <dsp:nvSpPr>
        <dsp:cNvPr id="0" name=""/>
        <dsp:cNvSpPr/>
      </dsp:nvSpPr>
      <dsp:spPr>
        <a:xfrm>
          <a:off x="3048000" y="829970"/>
          <a:ext cx="1656370" cy="474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39"/>
              </a:lnTo>
              <a:lnTo>
                <a:pt x="1656370" y="237139"/>
              </a:lnTo>
              <a:lnTo>
                <a:pt x="1656370" y="474278"/>
              </a:lnTo>
            </a:path>
          </a:pathLst>
        </a:custGeom>
        <a:noFill/>
        <a:ln w="55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A222A-751A-4AB9-A1F8-98889B492997}">
      <dsp:nvSpPr>
        <dsp:cNvPr id="0" name=""/>
        <dsp:cNvSpPr/>
      </dsp:nvSpPr>
      <dsp:spPr>
        <a:xfrm>
          <a:off x="286947" y="2286004"/>
          <a:ext cx="425769" cy="1038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894"/>
              </a:lnTo>
              <a:lnTo>
                <a:pt x="425769" y="1038894"/>
              </a:lnTo>
            </a:path>
          </a:pathLst>
        </a:custGeom>
        <a:noFill/>
        <a:ln w="55000" cap="flat" cmpd="thickThin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75A7-F586-4DC2-B7BD-D3844351883A}">
      <dsp:nvSpPr>
        <dsp:cNvPr id="0" name=""/>
        <dsp:cNvSpPr/>
      </dsp:nvSpPr>
      <dsp:spPr>
        <a:xfrm>
          <a:off x="1422333" y="829970"/>
          <a:ext cx="1625666" cy="474278"/>
        </a:xfrm>
        <a:custGeom>
          <a:avLst/>
          <a:gdLst/>
          <a:ahLst/>
          <a:cxnLst/>
          <a:rect l="0" t="0" r="0" b="0"/>
          <a:pathLst>
            <a:path>
              <a:moveTo>
                <a:pt x="1625666" y="0"/>
              </a:moveTo>
              <a:lnTo>
                <a:pt x="1625666" y="237139"/>
              </a:lnTo>
              <a:lnTo>
                <a:pt x="0" y="237139"/>
              </a:lnTo>
              <a:lnTo>
                <a:pt x="0" y="474278"/>
              </a:lnTo>
            </a:path>
          </a:pathLst>
        </a:custGeom>
        <a:noFill/>
        <a:ln w="55000" cap="flat" cmpd="thickThin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08200-25A1-4BCA-A64F-0F52ABD47472}">
      <dsp:nvSpPr>
        <dsp:cNvPr id="0" name=""/>
        <dsp:cNvSpPr/>
      </dsp:nvSpPr>
      <dsp:spPr>
        <a:xfrm>
          <a:off x="1918766" y="174484"/>
          <a:ext cx="2258466" cy="6554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ancestor(</a:t>
          </a:r>
          <a:r>
            <a:rPr lang="en-US" sz="1800" kern="1200" dirty="0" err="1"/>
            <a:t>X,bob</a:t>
          </a:r>
          <a:r>
            <a:rPr lang="en-US" sz="1800" kern="1200" dirty="0"/>
            <a:t>)</a:t>
          </a:r>
        </a:p>
      </dsp:txBody>
      <dsp:txXfrm>
        <a:off x="1918766" y="174484"/>
        <a:ext cx="2258466" cy="655486"/>
      </dsp:txXfrm>
    </dsp:sp>
    <dsp:sp modelId="{30DCCCF8-C804-4DC9-BD34-DD43E9323A88}">
      <dsp:nvSpPr>
        <dsp:cNvPr id="0" name=""/>
        <dsp:cNvSpPr/>
      </dsp:nvSpPr>
      <dsp:spPr>
        <a:xfrm>
          <a:off x="3101" y="1304248"/>
          <a:ext cx="2838463" cy="98175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ancestor(</a:t>
          </a:r>
          <a:r>
            <a:rPr lang="en-US" sz="1800" kern="1200" dirty="0" err="1"/>
            <a:t>Z,bob</a:t>
          </a:r>
          <a:r>
            <a:rPr lang="en-US" sz="1800" kern="1200" dirty="0"/>
            <a:t>), parent(X,Z)</a:t>
          </a:r>
        </a:p>
      </dsp:txBody>
      <dsp:txXfrm>
        <a:off x="3101" y="1304248"/>
        <a:ext cx="2838463" cy="981755"/>
      </dsp:txXfrm>
    </dsp:sp>
    <dsp:sp modelId="{88AA7B1F-6A19-46FC-B370-D62B64E9BE7B}">
      <dsp:nvSpPr>
        <dsp:cNvPr id="0" name=""/>
        <dsp:cNvSpPr/>
      </dsp:nvSpPr>
      <dsp:spPr>
        <a:xfrm>
          <a:off x="712717" y="2760282"/>
          <a:ext cx="2258466" cy="112923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ancestor(</a:t>
          </a:r>
          <a:r>
            <a:rPr lang="en-US" sz="1800" kern="1200" dirty="0" err="1"/>
            <a:t>Z’,bob</a:t>
          </a:r>
          <a:r>
            <a:rPr lang="en-US" sz="1800" kern="1200" dirty="0"/>
            <a:t>), parent(Z,Z’), parent(X,Z)</a:t>
          </a:r>
        </a:p>
      </dsp:txBody>
      <dsp:txXfrm>
        <a:off x="712717" y="2760282"/>
        <a:ext cx="2258466" cy="1129233"/>
      </dsp:txXfrm>
    </dsp:sp>
    <dsp:sp modelId="{3202C210-F326-4D1B-A5BB-90CF287A7A9D}">
      <dsp:nvSpPr>
        <dsp:cNvPr id="0" name=""/>
        <dsp:cNvSpPr/>
      </dsp:nvSpPr>
      <dsp:spPr>
        <a:xfrm>
          <a:off x="3315842" y="1304248"/>
          <a:ext cx="2777055" cy="8120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{X=bob}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Success</a:t>
          </a:r>
        </a:p>
      </dsp:txBody>
      <dsp:txXfrm>
        <a:off x="3315842" y="1304248"/>
        <a:ext cx="2777055" cy="81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3973351-45C5-4744-A910-CB502A0C4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2E29F5-85ED-4FF3-B194-9B9BCB3D91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DC5EB-6C3E-4CA3-99B2-576C36131A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B65FC-5EB3-4334-AAC7-7760BE9B5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E9629-D050-4370-9941-AE60881BE1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8400" y="381000"/>
            <a:ext cx="2692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81000"/>
            <a:ext cx="78740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16BFE-BCB2-4CE7-A4B1-8A73EE9CA6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0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0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0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20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E0D61E5-6F89-4EB4-9F4F-2C5C68758F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64A6E-A7FB-4211-9E0A-88DF928F55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6B94B-5C18-4B1D-8C66-DDD1CFB5B2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0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0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8BB42-504B-497A-8B08-2CA128124B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00175-F162-4B65-8B35-8C608AFF54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BF3F83-1232-4C3B-A367-A52A1EC925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1885B-F00A-44E7-982C-72A209C46C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BDC04-08B8-4010-AA1A-27FCF25E1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12BD2-F9AF-44B9-B6ED-A5E24684E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DEA8688-8434-4DAB-B0D6-B6DAC4229E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0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0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0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0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0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5F126-6096-46B1-B071-793A9D5B87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E6396-3EEA-469A-8D87-7D19DCD888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AC34-2F05-4FD0-9348-F62437C86F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76400"/>
            <a:ext cx="5283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283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5F3FA-CAC0-4DBF-A7F0-DDC04AC04C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AAE32-4D43-4884-BE10-718AB6F607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7CB93-129F-4C2B-B878-28B9BCE56F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A858-1D8D-4D37-9208-C713B428CE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DEB15-2291-4617-BA68-B41EAB9742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41E93-C5A9-4648-8E5B-0422D92C62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81000"/>
            <a:ext cx="1076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76400"/>
            <a:ext cx="1076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7A957A2-528F-4CB3-B1F7-4BD626A7B0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0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0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0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7A957A2-528F-4CB3-B1F7-4BD626A7B0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40000"/>
            <a:lum/>
          </a:blip>
          <a:srcRect/>
          <a:stretch>
            <a:fillRect l="-1000" t="-4000" r="-88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33600" y="0"/>
            <a:ext cx="8001000" cy="18288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Logic Programming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457200" y="56388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>
                <a:solidFill>
                  <a:schemeClr val="bg1">
                    <a:lumMod val="95000"/>
                  </a:schemeClr>
                </a:solidFill>
              </a:rPr>
              <a:t>Chapter 4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>
                <a:solidFill>
                  <a:schemeClr val="bg1">
                    <a:lumMod val="95000"/>
                  </a:schemeClr>
                </a:solidFill>
              </a:rPr>
              <a:t>Companion slides from the book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4F54D-A2CE-4C4E-B860-4E37AB3FFCC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Loops and Control Structures</a:t>
            </a:r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1571628"/>
            <a:ext cx="86487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28800" y="3886200"/>
            <a:ext cx="8534400" cy="167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124200"/>
            <a:ext cx="80010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600200"/>
            <a:ext cx="480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38800" y="3124203"/>
            <a:ext cx="4343400" cy="10156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search tree has an infinite branch to the right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066800" y="381003"/>
            <a:ext cx="9144000" cy="5626291"/>
          </a:xfrm>
        </p:spPr>
        <p:txBody>
          <a:bodyPr>
            <a:normAutofit/>
          </a:bodyPr>
          <a:lstStyle/>
          <a:p>
            <a:r>
              <a:rPr lang="en-US" dirty="0"/>
              <a:t>Example: trying to generate integers from 1 to 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Causes an infinite loop after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= 10</a:t>
            </a:r>
            <a:r>
              <a:rPr lang="en-US" dirty="0"/>
              <a:t>, even though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=&lt; 10 </a:t>
            </a:r>
            <a:r>
              <a:rPr lang="en-US" dirty="0"/>
              <a:t>will never succeed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0665F-C690-4033-97B1-128A16ACA1C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0422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200400" y="2286000"/>
            <a:ext cx="40560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4" y="1371600"/>
            <a:ext cx="41147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03E30-E789-49D0-9B7F-70133AE2C7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(cont’d.)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38300"/>
            <a:ext cx="8269288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09600" y="1450768"/>
            <a:ext cx="10972800" cy="4525963"/>
          </a:xfrm>
        </p:spPr>
        <p:txBody>
          <a:bodyPr/>
          <a:lstStyle/>
          <a:p>
            <a:r>
              <a:rPr lang="en-US" dirty="0"/>
              <a:t>Prolog applies resolution in a strictly linear fashion</a:t>
            </a:r>
          </a:p>
          <a:p>
            <a:pPr lvl="1"/>
            <a:r>
              <a:rPr lang="en-US" dirty="0"/>
              <a:t>Replaces goals from left to right</a:t>
            </a:r>
          </a:p>
          <a:p>
            <a:pPr lvl="1"/>
            <a:r>
              <a:rPr lang="en-US" dirty="0"/>
              <a:t>Considers clauses in the database from top down</a:t>
            </a:r>
          </a:p>
          <a:p>
            <a:pPr lvl="1"/>
            <a:r>
              <a:rPr lang="en-US" dirty="0"/>
              <a:t>Subgoals are considered immediately </a:t>
            </a:r>
          </a:p>
          <a:p>
            <a:pPr lvl="1"/>
            <a:r>
              <a:rPr lang="en-US" dirty="0"/>
              <a:t>This search strategy results in a depth-first search on a tree of possible choices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80DE3-AD94-4B03-9483-3667DE6015B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Prolog’s Search Strategy</a:t>
            </a: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2100" y="4800600"/>
            <a:ext cx="7531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3F52F-A1A7-461C-B93C-12C7C21BF09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38288"/>
            <a:ext cx="8002588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0" y="1981200"/>
            <a:ext cx="18288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2819400"/>
            <a:ext cx="5029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4038600"/>
            <a:ext cx="7010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8600"/>
            <a:ext cx="7531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315200" y="4038600"/>
            <a:ext cx="2744788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47F31D-5E84-412D-A635-591BAC13429E}"/>
              </a:ext>
            </a:extLst>
          </p:cNvPr>
          <p:cNvSpPr/>
          <p:nvPr/>
        </p:nvSpPr>
        <p:spPr>
          <a:xfrm>
            <a:off x="1981200" y="4686300"/>
            <a:ext cx="5522045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000" dirty="0"/>
              <a:t>Leaf nodes in the tree occur either when no match is found for the leftmost clause or when all clauses have been eliminated (success)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000" dirty="0"/>
              <a:t>If failure, or the user indicates a continued search with a semicolon, Prolog </a:t>
            </a:r>
            <a:r>
              <a:rPr lang="en-US" sz="2000" b="1" dirty="0"/>
              <a:t>backtracks</a:t>
            </a:r>
            <a:r>
              <a:rPr lang="en-US" sz="2000" dirty="0"/>
              <a:t> up the tree to find further paths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000" dirty="0"/>
              <a:t>Releases instantiation of variables as it does so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000" dirty="0"/>
              <a:t>Depth-first strategy is efficient: can be implemented in a stack-based or recursive fashion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4FADE-9606-4368-A102-CF88D8FBC3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Prolog’s Search Strategy (cont’d.)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224283" y="861218"/>
            <a:ext cx="9372600" cy="4525963"/>
          </a:xfrm>
        </p:spPr>
        <p:txBody>
          <a:bodyPr/>
          <a:lstStyle/>
          <a:p>
            <a:r>
              <a:rPr lang="en-US" dirty="0"/>
              <a:t>Example: same clauses in different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C8E5B-B3A5-4E32-99C2-89A3508FDA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5943600" y="175421"/>
            <a:ext cx="62484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Prolog’s Search Strategy (cont’d.)</a:t>
            </a: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679" y="1285081"/>
            <a:ext cx="69230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60688827"/>
              </p:ext>
            </p:extLst>
          </p:nvPr>
        </p:nvGraphicFramePr>
        <p:xfrm>
          <a:off x="4872483" y="19141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05500" y="282057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96883" y="282057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F58A5-8B25-4483-B6FE-ACE366AAE306}"/>
              </a:ext>
            </a:extLst>
          </p:cNvPr>
          <p:cNvSpPr txBox="1"/>
          <p:nvPr/>
        </p:nvSpPr>
        <p:spPr>
          <a:xfrm>
            <a:off x="-277643" y="4974784"/>
            <a:ext cx="5188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be problematic if the search tree has branches of infinite depth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000"/>
              </a:spcBef>
            </a:pPr>
            <a:r>
              <a:rPr lang="en-US" sz="2000" dirty="0"/>
              <a:t>Causes Prolog to go into an infinite loop attempting to satisfy </a:t>
            </a:r>
            <a:r>
              <a:rPr lang="en-US" sz="2000" i="1" dirty="0"/>
              <a:t>ancestor (Z, Y)</a:t>
            </a:r>
            <a:r>
              <a:rPr lang="en-US" sz="2000" dirty="0"/>
              <a:t>, continually reusing the first clause</a:t>
            </a:r>
          </a:p>
          <a:p>
            <a:pPr algn="just">
              <a:spcBef>
                <a:spcPts val="1000"/>
              </a:spcBef>
            </a:pPr>
            <a:r>
              <a:rPr lang="en-US" sz="2000" dirty="0"/>
              <a:t>Prolog evaluates the clauses in left recursive manner</a:t>
            </a:r>
          </a:p>
          <a:p>
            <a:pPr algn="just">
              <a:spcBef>
                <a:spcPts val="1000"/>
              </a:spcBef>
            </a:pPr>
            <a:r>
              <a:rPr lang="en-US" sz="2000" dirty="0"/>
              <a:t>Breadth-first search would always find solutions if they exist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Far more expensive than depth-first, so not used</a:t>
            </a:r>
          </a:p>
          <a:p>
            <a:pPr algn="just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64A6E-A7FB-4211-9E0A-88DF928F550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the backtracking of Prolog to perform loops and repetitive searches</a:t>
            </a:r>
          </a:p>
          <a:p>
            <a:pPr lvl="1"/>
            <a:r>
              <a:rPr lang="en-US" dirty="0"/>
              <a:t>Must force backtracking even when a solution is found by using the built-in predicate </a:t>
            </a:r>
            <a:r>
              <a:rPr lang="en-US" i="1" dirty="0"/>
              <a:t>fail</a:t>
            </a:r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D0993-015B-4476-9FA1-B761021AB3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and Control Structures</a:t>
            </a:r>
          </a:p>
        </p:txBody>
      </p:sp>
      <p:pic>
        <p:nvPicPr>
          <p:cNvPr id="573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505203"/>
            <a:ext cx="45593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5105403"/>
            <a:ext cx="308768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B87EDB-53D1-48B2-9042-5A526427C3AD}"/>
              </a:ext>
            </a:extLst>
          </p:cNvPr>
          <p:cNvSpPr/>
          <p:nvPr/>
        </p:nvSpPr>
        <p:spPr>
          <a:xfrm>
            <a:off x="5257800" y="5105400"/>
            <a:ext cx="3657600" cy="147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Use this technique also to get repetitive computations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Example: these clauses generate all integers greater than or equal to 0 as solutions to the goal </a:t>
            </a:r>
            <a:r>
              <a:rPr lang="en-US" sz="2400" i="1" dirty="0"/>
              <a:t>num(X)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Languages, Third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17095-8008-49AA-BBD7-F20487599B1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Loops and Control Structures (cont’d.)</a:t>
            </a: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3" y="3581400"/>
            <a:ext cx="56594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Courier New</vt:lpstr>
      <vt:lpstr>Lucida Sans Unicode</vt:lpstr>
      <vt:lpstr>Times New Roman</vt:lpstr>
      <vt:lpstr>Verdana</vt:lpstr>
      <vt:lpstr>Wingdings 2</vt:lpstr>
      <vt:lpstr>Wingdings 3</vt:lpstr>
      <vt:lpstr>3_Default Design</vt:lpstr>
      <vt:lpstr>Concourse</vt:lpstr>
      <vt:lpstr>Logic Programming</vt:lpstr>
      <vt:lpstr>Unification (cont’d.)</vt:lpstr>
      <vt:lpstr>Prolog’s Search Strategy</vt:lpstr>
      <vt:lpstr>PowerPoint Presentation</vt:lpstr>
      <vt:lpstr>Prolog’s Search Strategy (cont’d.)</vt:lpstr>
      <vt:lpstr>Prolog’s Search Strategy (cont’d.)</vt:lpstr>
      <vt:lpstr>Infinite Loop</vt:lpstr>
      <vt:lpstr>Loops and Control Structures</vt:lpstr>
      <vt:lpstr>Loops and Control Structures (cont’d.)</vt:lpstr>
      <vt:lpstr>Loops and Control Structures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/>
  <cp:lastModifiedBy/>
  <cp:revision>537</cp:revision>
  <dcterms:created xsi:type="dcterms:W3CDTF">2002-09-27T23:29:22Z</dcterms:created>
  <dcterms:modified xsi:type="dcterms:W3CDTF">2021-10-27T10:27:31Z</dcterms:modified>
</cp:coreProperties>
</file>