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0BC0A8-1795-4DEB-AD12-4340B71779B0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A14EE3-B894-4E39-9758-84AFB665A9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r>
              <a:rPr lang="en-GB" dirty="0" smtClean="0"/>
              <a:t> Automation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, which is an easy to use configuration management and orchestration tool. With </a:t>
            </a:r>
            <a:r>
              <a:rPr lang="en-US" dirty="0" err="1" smtClean="0"/>
              <a:t>Ansible</a:t>
            </a:r>
            <a:r>
              <a:rPr lang="en-US" dirty="0" smtClean="0"/>
              <a:t>, you only need to install a server component and have SSH access to the client machines.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Ansible</a:t>
            </a:r>
            <a:r>
              <a:rPr lang="en-US" dirty="0" smtClean="0"/>
              <a:t> is,</a:t>
            </a:r>
            <a:br>
              <a:rPr lang="en-US" dirty="0" smtClean="0"/>
            </a:br>
            <a:r>
              <a:rPr lang="en-US" b="1" dirty="0" smtClean="0"/>
              <a:t>–&gt; Open Source IT Automation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–&gt; Application </a:t>
            </a:r>
            <a:r>
              <a:rPr lang="en-US" b="1" dirty="0" err="1" smtClean="0"/>
              <a:t>Deploymnet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–&gt; </a:t>
            </a:r>
            <a:r>
              <a:rPr lang="en-US" b="1" dirty="0" err="1" smtClean="0"/>
              <a:t>MuitiTier</a:t>
            </a:r>
            <a:r>
              <a:rPr lang="en-US" b="1" dirty="0" smtClean="0"/>
              <a:t> Orchestration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–&gt; Configuration Management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Ansible</a:t>
            </a:r>
            <a:r>
              <a:rPr lang="en-GB" dirty="0" smtClean="0"/>
              <a:t> POC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 				             </a:t>
            </a:r>
            <a:r>
              <a:rPr lang="en-GB" sz="1600" dirty="0" smtClean="0"/>
              <a:t>remote hosts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714480" y="2786058"/>
            <a:ext cx="157163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nsib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000372"/>
            <a:ext cx="785850" cy="71438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429256" y="242886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57818" y="378619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00694" y="271462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9256" y="407194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Node1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>
          <a:xfrm flipV="1">
            <a:off x="3286116" y="2886068"/>
            <a:ext cx="2143140" cy="25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86116" y="3500438"/>
            <a:ext cx="20717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43306" y="321468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SSH Trust</a:t>
            </a:r>
            <a:endParaRPr lang="en-US" sz="1600" dirty="0"/>
          </a:p>
        </p:txBody>
      </p:sp>
      <p:sp>
        <p:nvSpPr>
          <p:cNvPr id="15" name="Right Brace 14"/>
          <p:cNvSpPr/>
          <p:nvPr/>
        </p:nvSpPr>
        <p:spPr>
          <a:xfrm>
            <a:off x="6429388" y="2428868"/>
            <a:ext cx="71438" cy="2286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43702" y="328612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Web Hosts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Use Case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Create the Inventories, playbook, roles, to install the </a:t>
            </a:r>
            <a:r>
              <a:rPr lang="en-GB" dirty="0" err="1" smtClean="0"/>
              <a:t>php</a:t>
            </a:r>
            <a:r>
              <a:rPr lang="en-GB" dirty="0" smtClean="0"/>
              <a:t> and apache in the app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Install </a:t>
            </a:r>
            <a:r>
              <a:rPr lang="en-GB" dirty="0" smtClean="0"/>
              <a:t>the below through </a:t>
            </a:r>
            <a:r>
              <a:rPr lang="en-GB" dirty="0" err="1" smtClean="0"/>
              <a:t>Ansible</a:t>
            </a:r>
            <a:r>
              <a:rPr lang="en-GB" dirty="0" smtClean="0"/>
              <a:t>. 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	</a:t>
            </a:r>
            <a:r>
              <a:rPr lang="en-GB" b="1" dirty="0" smtClean="0"/>
              <a:t>-&gt; Users </a:t>
            </a:r>
          </a:p>
          <a:p>
            <a:pPr>
              <a:buNone/>
            </a:pPr>
            <a:r>
              <a:rPr lang="en-GB" b="1" dirty="0" smtClean="0"/>
              <a:t>	</a:t>
            </a:r>
            <a:r>
              <a:rPr lang="en-GB" b="1" dirty="0" smtClean="0"/>
              <a:t>	-&gt; apache </a:t>
            </a:r>
          </a:p>
          <a:p>
            <a:pPr>
              <a:buNone/>
            </a:pPr>
            <a:r>
              <a:rPr lang="en-GB" b="1" dirty="0" smtClean="0"/>
              <a:t>		-&gt; </a:t>
            </a:r>
            <a:r>
              <a:rPr lang="en-GB" b="1" dirty="0" err="1" smtClean="0"/>
              <a:t>Ntp</a:t>
            </a:r>
            <a:r>
              <a:rPr lang="en-GB" b="1" dirty="0" smtClean="0"/>
              <a:t>, tree </a:t>
            </a:r>
          </a:p>
          <a:p>
            <a:pPr>
              <a:buNone/>
            </a:pPr>
            <a:r>
              <a:rPr lang="en-GB" b="1" dirty="0" smtClean="0"/>
              <a:t>		-&gt; </a:t>
            </a:r>
            <a:r>
              <a:rPr lang="en-GB" b="1" dirty="0" err="1" smtClean="0"/>
              <a:t>Php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		-&gt; </a:t>
            </a:r>
            <a:r>
              <a:rPr lang="en-GB" b="1" dirty="0" err="1" smtClean="0"/>
              <a:t>php-mysql</a:t>
            </a:r>
            <a:r>
              <a:rPr lang="en-GB" b="1" dirty="0" smtClean="0"/>
              <a:t> </a:t>
            </a:r>
          </a:p>
          <a:p>
            <a:pPr>
              <a:buNone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​“apache”​ role is used for installing the apache on both the app nodes.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​“</a:t>
            </a:r>
            <a:r>
              <a:rPr lang="en-US" dirty="0" err="1" smtClean="0"/>
              <a:t>php</a:t>
            </a:r>
            <a:r>
              <a:rPr lang="en-US" dirty="0" smtClean="0"/>
              <a:t>”​ role is used for installing the </a:t>
            </a:r>
            <a:r>
              <a:rPr lang="en-US" dirty="0" err="1" smtClean="0"/>
              <a:t>php</a:t>
            </a:r>
            <a:r>
              <a:rPr lang="en-US" dirty="0" smtClean="0"/>
              <a:t> and </a:t>
            </a:r>
            <a:r>
              <a:rPr lang="en-US" dirty="0" err="1" smtClean="0"/>
              <a:t>php-mysql</a:t>
            </a:r>
            <a:r>
              <a:rPr lang="en-US" dirty="0" smtClean="0"/>
              <a:t> services on both the app nodes and restart the apache service in the nodes after the installation finish.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Copy dynamic index.html to remote web hosts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Create “system” role  to create users and install service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158</TotalTime>
  <Words>76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Ansible Automation</vt:lpstr>
      <vt:lpstr>What is Ansible</vt:lpstr>
      <vt:lpstr>Ansible POC</vt:lpstr>
      <vt:lpstr>Use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Automation</dc:title>
  <dc:creator>Windows User</dc:creator>
  <cp:lastModifiedBy>Windows User</cp:lastModifiedBy>
  <cp:revision>16</cp:revision>
  <dcterms:created xsi:type="dcterms:W3CDTF">2019-08-26T21:23:24Z</dcterms:created>
  <dcterms:modified xsi:type="dcterms:W3CDTF">2019-08-27T00:01:36Z</dcterms:modified>
</cp:coreProperties>
</file>