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E60B-22BE-46AB-9B88-A65178D5F21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A411-E7C2-49F5-B1BC-C75E960C9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 series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7467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Fibonacci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void series(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a=0,b=1,sum,i;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	</a:t>
            </a:r>
            <a:r>
              <a:rPr lang="en-US" dirty="0" err="1" smtClean="0"/>
              <a:t>System.out.println</a:t>
            </a:r>
            <a:r>
              <a:rPr lang="en-US" dirty="0" smtClean="0"/>
              <a:t>(a +" ");</a:t>
            </a:r>
          </a:p>
          <a:p>
            <a:r>
              <a:rPr lang="en-US" dirty="0" smtClean="0"/>
              <a:t>                 sum=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a=b;</a:t>
            </a:r>
          </a:p>
          <a:p>
            <a:r>
              <a:rPr lang="en-US" dirty="0" smtClean="0"/>
              <a:t>                 b=sum;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String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ReverseString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string to reverse:");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Scanner kb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kb.nextLine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String reverse = "";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str.length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reverse = reverse + </a:t>
            </a:r>
            <a:r>
              <a:rPr lang="en-US" dirty="0" err="1" smtClean="0"/>
              <a:t>str.charAt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("Reversed string is:");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(reverse);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GCD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if (b==0)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 return a;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else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   return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b,a%b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UseGCD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 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2 numbers:");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a=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GCD </a:t>
            </a:r>
            <a:r>
              <a:rPr lang="en-US" dirty="0" err="1" smtClean="0"/>
              <a:t>obj</a:t>
            </a:r>
            <a:r>
              <a:rPr lang="en-US" dirty="0" smtClean="0"/>
              <a:t>=new GCD();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g= obj.gcd(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("GCD is :"+g);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class Prime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if(n==1||n==0)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return 1;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if(</a:t>
            </a:r>
            <a:r>
              <a:rPr lang="en-US" dirty="0" err="1" smtClean="0"/>
              <a:t>n%i</a:t>
            </a:r>
            <a:r>
              <a:rPr lang="en-US" dirty="0" smtClean="0"/>
              <a:t>==0)    </a:t>
            </a:r>
          </a:p>
          <a:p>
            <a:r>
              <a:rPr lang="en-US" dirty="0" smtClean="0"/>
              <a:t>         {</a:t>
            </a:r>
          </a:p>
          <a:p>
            <a:r>
              <a:rPr lang="en-US" dirty="0" smtClean="0"/>
              <a:t>             return 1;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UsePrime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a number to check whether it is prime or not?");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Prime </a:t>
            </a:r>
            <a:r>
              <a:rPr lang="en-US" dirty="0" err="1" smtClean="0"/>
              <a:t>obj</a:t>
            </a:r>
            <a:r>
              <a:rPr lang="en-US" dirty="0" smtClean="0"/>
              <a:t>=new Prime();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g=</a:t>
            </a:r>
            <a:r>
              <a:rPr lang="en-US" dirty="0" err="1" smtClean="0"/>
              <a:t>obj.IsPrime</a:t>
            </a:r>
            <a:r>
              <a:rPr lang="en-US" dirty="0" smtClean="0"/>
              <a:t>(n);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(g==0)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("Prime number");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else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("Non Prime Number");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Array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SortedArray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the size of array");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arr</a:t>
            </a:r>
            <a:r>
              <a:rPr lang="en-US" dirty="0" smtClean="0"/>
              <a:t>=new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"+n+ " Numbers");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arr.length;i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arr.length;i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j=i+1;j&lt;</a:t>
            </a:r>
            <a:r>
              <a:rPr lang="en-US" dirty="0" err="1" smtClean="0"/>
              <a:t>arr.length;j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if 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]&gt;</a:t>
            </a:r>
            <a:r>
              <a:rPr lang="en-US" dirty="0" err="1" smtClean="0"/>
              <a:t>arr</a:t>
            </a:r>
            <a:r>
              <a:rPr lang="en-US" dirty="0" smtClean="0"/>
              <a:t>[j])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 c=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arr</a:t>
            </a:r>
            <a:r>
              <a:rPr lang="en-US" dirty="0" smtClean="0"/>
              <a:t>[j];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arr</a:t>
            </a:r>
            <a:r>
              <a:rPr lang="en-US" dirty="0" smtClean="0"/>
              <a:t>[j]=c;</a:t>
            </a:r>
          </a:p>
          <a:p>
            <a:r>
              <a:rPr lang="en-US" dirty="0" smtClean="0"/>
              <a:t>                    }</a:t>
            </a:r>
          </a:p>
          <a:p>
            <a:r>
              <a:rPr lang="en-US" dirty="0" smtClean="0"/>
              <a:t>             }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("Sorted array is ");</a:t>
            </a:r>
          </a:p>
          <a:p>
            <a:r>
              <a:rPr lang="en-US" dirty="0" smtClean="0"/>
              <a:t>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arr.length;i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}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UseFibonacci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the Nth term of Fibonacci Series:");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Fibonacci </a:t>
            </a:r>
            <a:r>
              <a:rPr lang="en-US" dirty="0" err="1" smtClean="0"/>
              <a:t>obj</a:t>
            </a:r>
            <a:r>
              <a:rPr lang="en-US" dirty="0" smtClean="0"/>
              <a:t>=new Fibonacci();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obj.series</a:t>
            </a:r>
            <a:r>
              <a:rPr lang="en-US" dirty="0" smtClean="0"/>
              <a:t>(n);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Number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PerfectNumber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n, sum = 0;</a:t>
            </a:r>
          </a:p>
          <a:p>
            <a:r>
              <a:rPr lang="en-US" dirty="0" smtClean="0"/>
              <a:t>        Scanner s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the number you want to check:");</a:t>
            </a:r>
          </a:p>
          <a:p>
            <a:r>
              <a:rPr lang="en-US" dirty="0" smtClean="0"/>
              <a:t>        n = </a:t>
            </a:r>
            <a:r>
              <a:rPr lang="en-US" dirty="0" err="1" smtClean="0"/>
              <a:t>s.nextInt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if(n % </a:t>
            </a:r>
            <a:r>
              <a:rPr lang="en-US" dirty="0" err="1" smtClean="0"/>
              <a:t>i</a:t>
            </a:r>
            <a:r>
              <a:rPr lang="en-US" dirty="0" smtClean="0"/>
              <a:t> == 0)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sum = sum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if(sum == n)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("Given number is Perfect");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else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("Given number is not Perfect");</a:t>
            </a:r>
          </a:p>
          <a:p>
            <a:r>
              <a:rPr lang="en-US" dirty="0" smtClean="0"/>
              <a:t>        }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Fact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n,fact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 a  number");</a:t>
            </a:r>
          </a:p>
          <a:p>
            <a:r>
              <a:rPr lang="en-US" dirty="0" smtClean="0"/>
              <a:t>  n=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while(n&gt;1)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fact=fact*n;</a:t>
            </a:r>
          </a:p>
          <a:p>
            <a:r>
              <a:rPr lang="en-US" dirty="0" smtClean="0"/>
              <a:t>   n--;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("factorial is "+fact);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Palindrome</a:t>
            </a:r>
          </a:p>
          <a:p>
            <a:r>
              <a:rPr lang="en-US" dirty="0" smtClean="0"/>
              <a:t>   {  </a:t>
            </a:r>
          </a:p>
          <a:p>
            <a:r>
              <a:rPr lang="en-US" dirty="0" smtClean="0"/>
              <a:t>  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{  </a:t>
            </a:r>
          </a:p>
          <a:p>
            <a:r>
              <a:rPr lang="en-US" dirty="0" smtClean="0"/>
              <a:t>          Scanner kb=new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rem,sum</a:t>
            </a:r>
            <a:r>
              <a:rPr lang="en-US" dirty="0" smtClean="0"/>
              <a:t>=0,temp;  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the number");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n=</a:t>
            </a:r>
            <a:r>
              <a:rPr lang="en-US" dirty="0" err="1" smtClean="0"/>
              <a:t>kb.nextInt</a:t>
            </a:r>
            <a:r>
              <a:rPr lang="en-US" dirty="0" smtClean="0"/>
              <a:t>();//It is the number variable to be checked for palindrome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temp=n;    </a:t>
            </a:r>
          </a:p>
          <a:p>
            <a:r>
              <a:rPr lang="en-US" dirty="0" smtClean="0"/>
              <a:t>          while(n&gt;0)</a:t>
            </a:r>
          </a:p>
          <a:p>
            <a:r>
              <a:rPr lang="en-US" dirty="0" smtClean="0"/>
              <a:t>        {  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rem</a:t>
            </a:r>
            <a:r>
              <a:rPr lang="en-US" dirty="0" smtClean="0"/>
              <a:t>=n%10;  //getting remainder  </a:t>
            </a:r>
          </a:p>
          <a:p>
            <a:r>
              <a:rPr lang="en-US" dirty="0" smtClean="0"/>
              <a:t>          sum=(sum*10)+</a:t>
            </a:r>
            <a:r>
              <a:rPr lang="en-US" dirty="0" err="1" smtClean="0"/>
              <a:t>rem</a:t>
            </a:r>
            <a:r>
              <a:rPr lang="en-US" dirty="0" smtClean="0"/>
              <a:t>;    </a:t>
            </a:r>
          </a:p>
          <a:p>
            <a:r>
              <a:rPr lang="en-US" dirty="0" smtClean="0"/>
              <a:t>          n=n/10;    </a:t>
            </a:r>
          </a:p>
          <a:p>
            <a:r>
              <a:rPr lang="en-US" dirty="0" smtClean="0"/>
              <a:t>         }    </a:t>
            </a:r>
          </a:p>
          <a:p>
            <a:r>
              <a:rPr lang="en-US" dirty="0" smtClean="0"/>
              <a:t>      if(temp==sum)  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("palindrome number ");    </a:t>
            </a:r>
          </a:p>
          <a:p>
            <a:r>
              <a:rPr lang="en-US" dirty="0" smtClean="0"/>
              <a:t>      else  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palindrome");    </a:t>
            </a:r>
          </a:p>
          <a:p>
            <a:r>
              <a:rPr lang="en-US" dirty="0" smtClean="0"/>
              <a:t>     }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812</Words>
  <Application>Microsoft Office PowerPoint</Application>
  <PresentationFormat>On-screen Show (4:3)</PresentationFormat>
  <Paragraphs>222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Fibonacci series Program</vt:lpstr>
      <vt:lpstr>Slide 2</vt:lpstr>
      <vt:lpstr>Perfect Number Program</vt:lpstr>
      <vt:lpstr>Slide 4</vt:lpstr>
      <vt:lpstr>Slide 5</vt:lpstr>
      <vt:lpstr>Factorial Program</vt:lpstr>
      <vt:lpstr>Slide 7</vt:lpstr>
      <vt:lpstr>Palindrome Program</vt:lpstr>
      <vt:lpstr>Slide 9</vt:lpstr>
      <vt:lpstr>Reverse String Program</vt:lpstr>
      <vt:lpstr>Slide 11</vt:lpstr>
      <vt:lpstr>GCD Program</vt:lpstr>
      <vt:lpstr>Slide 13</vt:lpstr>
      <vt:lpstr>Prime Number Program</vt:lpstr>
      <vt:lpstr>Slide 15</vt:lpstr>
      <vt:lpstr>Slide 16</vt:lpstr>
      <vt:lpstr>Sort Array Program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series Program</dc:title>
  <dc:creator>MY</dc:creator>
  <cp:lastModifiedBy>MY</cp:lastModifiedBy>
  <cp:revision>2</cp:revision>
  <dcterms:created xsi:type="dcterms:W3CDTF">2019-11-08T12:28:20Z</dcterms:created>
  <dcterms:modified xsi:type="dcterms:W3CDTF">2019-11-08T12:45:04Z</dcterms:modified>
</cp:coreProperties>
</file>