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7" r:id="rId3"/>
    <p:sldId id="257" r:id="rId4"/>
    <p:sldId id="268" r:id="rId5"/>
    <p:sldId id="272" r:id="rId6"/>
    <p:sldId id="271" r:id="rId7"/>
    <p:sldId id="258" r:id="rId8"/>
    <p:sldId id="263" r:id="rId9"/>
    <p:sldId id="269" r:id="rId10"/>
    <p:sldId id="273" r:id="rId11"/>
    <p:sldId id="261" r:id="rId12"/>
    <p:sldId id="266" r:id="rId13"/>
    <p:sldId id="260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A44"/>
    <a:srgbClr val="82B4D6"/>
    <a:srgbClr val="6F6E6E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7B1E2-0212-4C43-BF87-F7FCEFADF2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1F783-EB0D-474A-82D6-B8B4EEF3EA67}">
      <dgm:prSet phldrT="[Text]"/>
      <dgm:spPr/>
      <dgm:t>
        <a:bodyPr/>
        <a:lstStyle/>
        <a:p>
          <a:r>
            <a:rPr lang="en-US" dirty="0"/>
            <a:t>Predictive</a:t>
          </a:r>
        </a:p>
      </dgm:t>
    </dgm:pt>
    <dgm:pt modelId="{CCE9BEB8-840C-4B3F-8449-56617D5A08F2}" type="parTrans" cxnId="{DA01EC22-4CA3-42A3-A6F2-8DEEEB97F8A5}">
      <dgm:prSet/>
      <dgm:spPr/>
      <dgm:t>
        <a:bodyPr/>
        <a:lstStyle/>
        <a:p>
          <a:endParaRPr lang="en-US"/>
        </a:p>
      </dgm:t>
    </dgm:pt>
    <dgm:pt modelId="{D66B0F15-8892-40F6-812D-8D664BE4D918}" type="sibTrans" cxnId="{DA01EC22-4CA3-42A3-A6F2-8DEEEB97F8A5}">
      <dgm:prSet/>
      <dgm:spPr/>
      <dgm:t>
        <a:bodyPr/>
        <a:lstStyle/>
        <a:p>
          <a:endParaRPr lang="en-US"/>
        </a:p>
      </dgm:t>
    </dgm:pt>
    <dgm:pt modelId="{7F436287-DEBB-4D7D-9C4C-787DFEF2D8D2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3C38D21-BA6F-4FF4-BCA8-EDB8B1C4B806}" type="parTrans" cxnId="{5FB615E4-70E6-4312-98B3-32C4FDFD20BB}">
      <dgm:prSet/>
      <dgm:spPr/>
      <dgm:t>
        <a:bodyPr/>
        <a:lstStyle/>
        <a:p>
          <a:endParaRPr lang="en-US"/>
        </a:p>
      </dgm:t>
    </dgm:pt>
    <dgm:pt modelId="{ED642229-195D-49A4-A607-0619C2053388}" type="sibTrans" cxnId="{5FB615E4-70E6-4312-98B3-32C4FDFD20BB}">
      <dgm:prSet/>
      <dgm:spPr/>
      <dgm:t>
        <a:bodyPr/>
        <a:lstStyle/>
        <a:p>
          <a:endParaRPr lang="en-US"/>
        </a:p>
      </dgm:t>
    </dgm:pt>
    <dgm:pt modelId="{F6BA82EB-6973-447A-8CC6-25B31F134527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CF44748D-3402-4A24-9BB5-F02BAB1114CA}" type="parTrans" cxnId="{A1EA9876-8407-41E0-B3FE-0B97EEFFABE4}">
      <dgm:prSet/>
      <dgm:spPr/>
      <dgm:t>
        <a:bodyPr/>
        <a:lstStyle/>
        <a:p>
          <a:endParaRPr lang="en-US"/>
        </a:p>
      </dgm:t>
    </dgm:pt>
    <dgm:pt modelId="{D7B1DA32-1E73-43CD-90BF-3495DF4337B0}" type="sibTrans" cxnId="{A1EA9876-8407-41E0-B3FE-0B97EEFFABE4}">
      <dgm:prSet/>
      <dgm:spPr/>
      <dgm:t>
        <a:bodyPr/>
        <a:lstStyle/>
        <a:p>
          <a:endParaRPr lang="en-US"/>
        </a:p>
      </dgm:t>
    </dgm:pt>
    <dgm:pt modelId="{C5D78765-BEE8-4364-A4F2-F2FF452D21C0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12ED258F-6667-4767-AF0F-8A87AFE1E9FB}" type="parTrans" cxnId="{0E7FB737-0F1C-4E1F-A7B4-BD4BE30AA373}">
      <dgm:prSet/>
      <dgm:spPr/>
      <dgm:t>
        <a:bodyPr/>
        <a:lstStyle/>
        <a:p>
          <a:endParaRPr lang="en-US"/>
        </a:p>
      </dgm:t>
    </dgm:pt>
    <dgm:pt modelId="{D02FB011-BE78-4723-8DB5-47FBC038B2D5}" type="sibTrans" cxnId="{0E7FB737-0F1C-4E1F-A7B4-BD4BE30AA373}">
      <dgm:prSet/>
      <dgm:spPr/>
      <dgm:t>
        <a:bodyPr/>
        <a:lstStyle/>
        <a:p>
          <a:endParaRPr lang="en-US"/>
        </a:p>
      </dgm:t>
    </dgm:pt>
    <dgm:pt modelId="{C2E30178-B9E5-48F1-8B5B-993E8B9DB23A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E557EC71-D0B1-441D-B5CE-B1E1F4042243}" type="parTrans" cxnId="{675F24C5-E158-4797-ADD9-0C1781F2423D}">
      <dgm:prSet/>
      <dgm:spPr/>
      <dgm:t>
        <a:bodyPr/>
        <a:lstStyle/>
        <a:p>
          <a:endParaRPr lang="en-US"/>
        </a:p>
      </dgm:t>
    </dgm:pt>
    <dgm:pt modelId="{E8712BE5-9284-457C-A700-13147C06F7E4}" type="sibTrans" cxnId="{675F24C5-E158-4797-ADD9-0C1781F2423D}">
      <dgm:prSet/>
      <dgm:spPr/>
      <dgm:t>
        <a:bodyPr/>
        <a:lstStyle/>
        <a:p>
          <a:endParaRPr lang="en-US"/>
        </a:p>
      </dgm:t>
    </dgm:pt>
    <dgm:pt modelId="{6F712CFA-1519-459B-BD47-608C0EA0DD23}">
      <dgm:prSet phldrT="[Text]"/>
      <dgm:spPr/>
      <dgm:t>
        <a:bodyPr/>
        <a:lstStyle/>
        <a:p>
          <a:r>
            <a:rPr lang="en-US" dirty="0"/>
            <a:t>Bayes</a:t>
          </a:r>
        </a:p>
      </dgm:t>
    </dgm:pt>
    <dgm:pt modelId="{A67956C3-0AE3-4A92-AD73-15161FA1B170}" type="parTrans" cxnId="{B781DC59-AC31-4382-A1E1-204E4C6B2EF6}">
      <dgm:prSet/>
      <dgm:spPr/>
      <dgm:t>
        <a:bodyPr/>
        <a:lstStyle/>
        <a:p>
          <a:endParaRPr lang="en-US"/>
        </a:p>
      </dgm:t>
    </dgm:pt>
    <dgm:pt modelId="{8DC77DA7-35E8-4FFF-9BD4-543E66C4D27A}" type="sibTrans" cxnId="{B781DC59-AC31-4382-A1E1-204E4C6B2EF6}">
      <dgm:prSet/>
      <dgm:spPr/>
      <dgm:t>
        <a:bodyPr/>
        <a:lstStyle/>
        <a:p>
          <a:endParaRPr lang="en-US"/>
        </a:p>
      </dgm:t>
    </dgm:pt>
    <dgm:pt modelId="{0624C072-B668-4679-B6BF-B1859A7697B5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4A9363C7-444A-475F-9C0F-468E2216E092}" type="parTrans" cxnId="{557B9051-CE03-4270-8357-DB584FC373EC}">
      <dgm:prSet/>
      <dgm:spPr/>
      <dgm:t>
        <a:bodyPr/>
        <a:lstStyle/>
        <a:p>
          <a:endParaRPr lang="en-US"/>
        </a:p>
      </dgm:t>
    </dgm:pt>
    <dgm:pt modelId="{D1FC6179-B0CB-4B09-8B43-5C1AAC3C1FEB}" type="sibTrans" cxnId="{557B9051-CE03-4270-8357-DB584FC373EC}">
      <dgm:prSet/>
      <dgm:spPr/>
      <dgm:t>
        <a:bodyPr/>
        <a:lstStyle/>
        <a:p>
          <a:endParaRPr lang="en-US"/>
        </a:p>
      </dgm:t>
    </dgm:pt>
    <dgm:pt modelId="{8F2B4011-8C24-48B8-ACE2-34FB39452483}">
      <dgm:prSet phldrT="[Text]"/>
      <dgm:spPr/>
      <dgm:t>
        <a:bodyPr/>
        <a:lstStyle/>
        <a:p>
          <a:r>
            <a:rPr lang="en-US" dirty="0"/>
            <a:t>Quantity/ Regression</a:t>
          </a:r>
        </a:p>
      </dgm:t>
    </dgm:pt>
    <dgm:pt modelId="{1556DBDB-121A-49B7-BB32-C5C9CA748881}" type="parTrans" cxnId="{F3D667E1-9CA3-4831-8066-060BE9858BF9}">
      <dgm:prSet/>
      <dgm:spPr/>
      <dgm:t>
        <a:bodyPr/>
        <a:lstStyle/>
        <a:p>
          <a:endParaRPr lang="en-US"/>
        </a:p>
      </dgm:t>
    </dgm:pt>
    <dgm:pt modelId="{6AD76B8E-47DD-462C-855B-BC262A246127}" type="sibTrans" cxnId="{F3D667E1-9CA3-4831-8066-060BE9858BF9}">
      <dgm:prSet/>
      <dgm:spPr/>
      <dgm:t>
        <a:bodyPr/>
        <a:lstStyle/>
        <a:p>
          <a:endParaRPr lang="en-US"/>
        </a:p>
      </dgm:t>
    </dgm:pt>
    <dgm:pt modelId="{A49B4A61-18F7-4BD3-80AC-6049EB67A63B}">
      <dgm:prSet phldrT="[Text]"/>
      <dgm:spPr/>
      <dgm:t>
        <a:bodyPr/>
        <a:lstStyle/>
        <a:p>
          <a:r>
            <a:rPr lang="en-US" dirty="0"/>
            <a:t>Boolean</a:t>
          </a:r>
        </a:p>
      </dgm:t>
    </dgm:pt>
    <dgm:pt modelId="{D26814F2-28C9-495B-982F-8903837245DB}" type="parTrans" cxnId="{E2AAADA0-6D49-44FD-847E-DA197C36426A}">
      <dgm:prSet/>
      <dgm:spPr/>
      <dgm:t>
        <a:bodyPr/>
        <a:lstStyle/>
        <a:p>
          <a:endParaRPr lang="en-US"/>
        </a:p>
      </dgm:t>
    </dgm:pt>
    <dgm:pt modelId="{438B2D6C-1682-4AA8-A11F-C24B0E8DE021}" type="sibTrans" cxnId="{E2AAADA0-6D49-44FD-847E-DA197C36426A}">
      <dgm:prSet/>
      <dgm:spPr/>
      <dgm:t>
        <a:bodyPr/>
        <a:lstStyle/>
        <a:p>
          <a:endParaRPr lang="en-US"/>
        </a:p>
      </dgm:t>
    </dgm:pt>
    <dgm:pt modelId="{ECE6A4FC-3DFE-45E1-9BB4-5EE544071384}">
      <dgm:prSet phldrT="[Text]"/>
      <dgm:spPr/>
      <dgm:t>
        <a:bodyPr/>
        <a:lstStyle/>
        <a:p>
          <a:r>
            <a:rPr lang="en-US" dirty="0"/>
            <a:t>Multiclass</a:t>
          </a:r>
        </a:p>
      </dgm:t>
    </dgm:pt>
    <dgm:pt modelId="{BE27A01C-BC92-460B-8772-48948F01B270}" type="parTrans" cxnId="{6E3A1DF9-795B-486A-9988-516400304E5B}">
      <dgm:prSet/>
      <dgm:spPr/>
      <dgm:t>
        <a:bodyPr/>
        <a:lstStyle/>
        <a:p>
          <a:endParaRPr lang="en-US"/>
        </a:p>
      </dgm:t>
    </dgm:pt>
    <dgm:pt modelId="{439A6876-08BA-4F4B-A6A7-9622F8615434}" type="sibTrans" cxnId="{6E3A1DF9-795B-486A-9988-516400304E5B}">
      <dgm:prSet/>
      <dgm:spPr/>
      <dgm:t>
        <a:bodyPr/>
        <a:lstStyle/>
        <a:p>
          <a:endParaRPr lang="en-US"/>
        </a:p>
      </dgm:t>
    </dgm:pt>
    <dgm:pt modelId="{86F05AF9-C7A1-4A90-819B-4162DE452C49}" type="pres">
      <dgm:prSet presAssocID="{7F87B1E2-0212-4C43-BF87-F7FCEFADF2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C1F53D-484B-41C1-B1BE-7BA4CC27DA27}" type="pres">
      <dgm:prSet presAssocID="{9FB1F783-EB0D-474A-82D6-B8B4EEF3EA67}" presName="hierRoot1" presStyleCnt="0"/>
      <dgm:spPr/>
    </dgm:pt>
    <dgm:pt modelId="{4D5502FE-7D00-41B7-88CC-55C0550AACF1}" type="pres">
      <dgm:prSet presAssocID="{9FB1F783-EB0D-474A-82D6-B8B4EEF3EA67}" presName="composite" presStyleCnt="0"/>
      <dgm:spPr/>
    </dgm:pt>
    <dgm:pt modelId="{7BF4669D-DA12-4916-9E2D-ADDB79EA9775}" type="pres">
      <dgm:prSet presAssocID="{9FB1F783-EB0D-474A-82D6-B8B4EEF3EA67}" presName="background" presStyleLbl="node0" presStyleIdx="0" presStyleCnt="1"/>
      <dgm:spPr/>
    </dgm:pt>
    <dgm:pt modelId="{CF58ECE9-A580-4FA1-BA03-913E55D3B7A6}" type="pres">
      <dgm:prSet presAssocID="{9FB1F783-EB0D-474A-82D6-B8B4EEF3EA67}" presName="text" presStyleLbl="fgAcc0" presStyleIdx="0" presStyleCnt="1">
        <dgm:presLayoutVars>
          <dgm:chPref val="3"/>
        </dgm:presLayoutVars>
      </dgm:prSet>
      <dgm:spPr/>
    </dgm:pt>
    <dgm:pt modelId="{5C432C02-7188-4DBE-A8BF-A0FA0A8D67F1}" type="pres">
      <dgm:prSet presAssocID="{9FB1F783-EB0D-474A-82D6-B8B4EEF3EA67}" presName="hierChild2" presStyleCnt="0"/>
      <dgm:spPr/>
    </dgm:pt>
    <dgm:pt modelId="{FE0CA774-6451-454D-A40F-BEBDC5718A33}" type="pres">
      <dgm:prSet presAssocID="{1556DBDB-121A-49B7-BB32-C5C9CA748881}" presName="Name10" presStyleLbl="parChTrans1D2" presStyleIdx="0" presStyleCnt="2"/>
      <dgm:spPr/>
    </dgm:pt>
    <dgm:pt modelId="{05DA55B4-8EB1-46DE-BE60-12012635DCE1}" type="pres">
      <dgm:prSet presAssocID="{8F2B4011-8C24-48B8-ACE2-34FB39452483}" presName="hierRoot2" presStyleCnt="0"/>
      <dgm:spPr/>
    </dgm:pt>
    <dgm:pt modelId="{E271FCCA-1207-412E-B49F-E54C128E4975}" type="pres">
      <dgm:prSet presAssocID="{8F2B4011-8C24-48B8-ACE2-34FB39452483}" presName="composite2" presStyleCnt="0"/>
      <dgm:spPr/>
    </dgm:pt>
    <dgm:pt modelId="{680CA768-A2E8-4A73-AE9D-6641C1D66461}" type="pres">
      <dgm:prSet presAssocID="{8F2B4011-8C24-48B8-ACE2-34FB39452483}" presName="background2" presStyleLbl="node2" presStyleIdx="0" presStyleCnt="2"/>
      <dgm:spPr/>
    </dgm:pt>
    <dgm:pt modelId="{08DF61C7-9F7B-4B8E-AB27-064DD386D215}" type="pres">
      <dgm:prSet presAssocID="{8F2B4011-8C24-48B8-ACE2-34FB39452483}" presName="text2" presStyleLbl="fgAcc2" presStyleIdx="0" presStyleCnt="2">
        <dgm:presLayoutVars>
          <dgm:chPref val="3"/>
        </dgm:presLayoutVars>
      </dgm:prSet>
      <dgm:spPr/>
    </dgm:pt>
    <dgm:pt modelId="{9325373D-3A1B-475F-AF8D-029B1C177C89}" type="pres">
      <dgm:prSet presAssocID="{8F2B4011-8C24-48B8-ACE2-34FB39452483}" presName="hierChild3" presStyleCnt="0"/>
      <dgm:spPr/>
    </dgm:pt>
    <dgm:pt modelId="{11E8FBD5-E76A-4B3D-9816-CBAEE3BA27F0}" type="pres">
      <dgm:prSet presAssocID="{4A9363C7-444A-475F-9C0F-468E2216E092}" presName="Name10" presStyleLbl="parChTrans1D2" presStyleIdx="1" presStyleCnt="2"/>
      <dgm:spPr/>
    </dgm:pt>
    <dgm:pt modelId="{B193C467-2037-4337-92FE-71B05760AC81}" type="pres">
      <dgm:prSet presAssocID="{0624C072-B668-4679-B6BF-B1859A7697B5}" presName="hierRoot2" presStyleCnt="0"/>
      <dgm:spPr/>
    </dgm:pt>
    <dgm:pt modelId="{B8040BDC-9A11-45F7-864E-0C030A0B520F}" type="pres">
      <dgm:prSet presAssocID="{0624C072-B668-4679-B6BF-B1859A7697B5}" presName="composite2" presStyleCnt="0"/>
      <dgm:spPr/>
    </dgm:pt>
    <dgm:pt modelId="{4EA24DB8-B2F4-4CAC-8DF8-1D5635C55DE7}" type="pres">
      <dgm:prSet presAssocID="{0624C072-B668-4679-B6BF-B1859A7697B5}" presName="background2" presStyleLbl="node2" presStyleIdx="1" presStyleCnt="2"/>
      <dgm:spPr/>
    </dgm:pt>
    <dgm:pt modelId="{321A53BF-09A1-4ED5-96FC-EAC99667550B}" type="pres">
      <dgm:prSet presAssocID="{0624C072-B668-4679-B6BF-B1859A7697B5}" presName="text2" presStyleLbl="fgAcc2" presStyleIdx="1" presStyleCnt="2">
        <dgm:presLayoutVars>
          <dgm:chPref val="3"/>
        </dgm:presLayoutVars>
      </dgm:prSet>
      <dgm:spPr/>
    </dgm:pt>
    <dgm:pt modelId="{F7EBA440-767E-4E34-8F65-6C52911900B8}" type="pres">
      <dgm:prSet presAssocID="{0624C072-B668-4679-B6BF-B1859A7697B5}" presName="hierChild3" presStyleCnt="0"/>
      <dgm:spPr/>
    </dgm:pt>
    <dgm:pt modelId="{B46AF793-86A1-44C1-A793-2EB8CEE2BB78}" type="pres">
      <dgm:prSet presAssocID="{83C38D21-BA6F-4FF4-BCA8-EDB8B1C4B806}" presName="Name17" presStyleLbl="parChTrans1D3" presStyleIdx="0" presStyleCnt="2"/>
      <dgm:spPr/>
    </dgm:pt>
    <dgm:pt modelId="{CD53C5C2-01EF-419A-B330-0FE201598C07}" type="pres">
      <dgm:prSet presAssocID="{7F436287-DEBB-4D7D-9C4C-787DFEF2D8D2}" presName="hierRoot3" presStyleCnt="0"/>
      <dgm:spPr/>
    </dgm:pt>
    <dgm:pt modelId="{B95765E7-392F-4A1F-B713-9E826DA1382A}" type="pres">
      <dgm:prSet presAssocID="{7F436287-DEBB-4D7D-9C4C-787DFEF2D8D2}" presName="composite3" presStyleCnt="0"/>
      <dgm:spPr/>
    </dgm:pt>
    <dgm:pt modelId="{93B6EA3E-EF0A-4671-BA69-A477F0A5187B}" type="pres">
      <dgm:prSet presAssocID="{7F436287-DEBB-4D7D-9C4C-787DFEF2D8D2}" presName="background3" presStyleLbl="node3" presStyleIdx="0" presStyleCnt="2"/>
      <dgm:spPr/>
    </dgm:pt>
    <dgm:pt modelId="{B989E991-2721-4B97-83AF-652D7A6DB227}" type="pres">
      <dgm:prSet presAssocID="{7F436287-DEBB-4D7D-9C4C-787DFEF2D8D2}" presName="text3" presStyleLbl="fgAcc3" presStyleIdx="0" presStyleCnt="2">
        <dgm:presLayoutVars>
          <dgm:chPref val="3"/>
        </dgm:presLayoutVars>
      </dgm:prSet>
      <dgm:spPr/>
    </dgm:pt>
    <dgm:pt modelId="{FD5A0321-7ABB-487B-A1EE-388406A26903}" type="pres">
      <dgm:prSet presAssocID="{7F436287-DEBB-4D7D-9C4C-787DFEF2D8D2}" presName="hierChild4" presStyleCnt="0"/>
      <dgm:spPr/>
    </dgm:pt>
    <dgm:pt modelId="{F331690D-4CC2-48D7-8798-88DCD8702EBC}" type="pres">
      <dgm:prSet presAssocID="{D26814F2-28C9-495B-982F-8903837245DB}" presName="Name23" presStyleLbl="parChTrans1D4" presStyleIdx="0" presStyleCnt="5"/>
      <dgm:spPr/>
    </dgm:pt>
    <dgm:pt modelId="{670DE084-DDB4-4EE3-8F1F-9CEC0F68CFE7}" type="pres">
      <dgm:prSet presAssocID="{A49B4A61-18F7-4BD3-80AC-6049EB67A63B}" presName="hierRoot4" presStyleCnt="0"/>
      <dgm:spPr/>
    </dgm:pt>
    <dgm:pt modelId="{45893A0E-FEC0-48E6-A061-1135336B8D0A}" type="pres">
      <dgm:prSet presAssocID="{A49B4A61-18F7-4BD3-80AC-6049EB67A63B}" presName="composite4" presStyleCnt="0"/>
      <dgm:spPr/>
    </dgm:pt>
    <dgm:pt modelId="{1F4FEF24-6823-46CE-ABA0-01DFB255ED9F}" type="pres">
      <dgm:prSet presAssocID="{A49B4A61-18F7-4BD3-80AC-6049EB67A63B}" presName="background4" presStyleLbl="node4" presStyleIdx="0" presStyleCnt="5"/>
      <dgm:spPr/>
    </dgm:pt>
    <dgm:pt modelId="{D1597F34-B3D6-4CE4-B5CE-E07456C362E3}" type="pres">
      <dgm:prSet presAssocID="{A49B4A61-18F7-4BD3-80AC-6049EB67A63B}" presName="text4" presStyleLbl="fgAcc4" presStyleIdx="0" presStyleCnt="5">
        <dgm:presLayoutVars>
          <dgm:chPref val="3"/>
        </dgm:presLayoutVars>
      </dgm:prSet>
      <dgm:spPr/>
    </dgm:pt>
    <dgm:pt modelId="{2AA6C330-EFAB-46D8-B388-248B3693BB75}" type="pres">
      <dgm:prSet presAssocID="{A49B4A61-18F7-4BD3-80AC-6049EB67A63B}" presName="hierChild5" presStyleCnt="0"/>
      <dgm:spPr/>
    </dgm:pt>
    <dgm:pt modelId="{8A36ED83-61B0-44EB-B037-CB3AAF35EFEB}" type="pres">
      <dgm:prSet presAssocID="{12ED258F-6667-4767-AF0F-8A87AFE1E9FB}" presName="Name23" presStyleLbl="parChTrans1D4" presStyleIdx="1" presStyleCnt="5"/>
      <dgm:spPr/>
    </dgm:pt>
    <dgm:pt modelId="{69AF7747-7D4D-4EC8-AC51-42AE94367193}" type="pres">
      <dgm:prSet presAssocID="{C5D78765-BEE8-4364-A4F2-F2FF452D21C0}" presName="hierRoot4" presStyleCnt="0"/>
      <dgm:spPr/>
    </dgm:pt>
    <dgm:pt modelId="{85939A7F-E665-4880-A975-DE409CE4CFE8}" type="pres">
      <dgm:prSet presAssocID="{C5D78765-BEE8-4364-A4F2-F2FF452D21C0}" presName="composite4" presStyleCnt="0"/>
      <dgm:spPr/>
    </dgm:pt>
    <dgm:pt modelId="{5C745076-F12D-4965-A36C-9F99D64F7F29}" type="pres">
      <dgm:prSet presAssocID="{C5D78765-BEE8-4364-A4F2-F2FF452D21C0}" presName="background4" presStyleLbl="node4" presStyleIdx="1" presStyleCnt="5"/>
      <dgm:spPr/>
    </dgm:pt>
    <dgm:pt modelId="{D266955A-3C9F-41B0-82AF-C7500877BE74}" type="pres">
      <dgm:prSet presAssocID="{C5D78765-BEE8-4364-A4F2-F2FF452D21C0}" presName="text4" presStyleLbl="fgAcc4" presStyleIdx="1" presStyleCnt="5">
        <dgm:presLayoutVars>
          <dgm:chPref val="3"/>
        </dgm:presLayoutVars>
      </dgm:prSet>
      <dgm:spPr/>
    </dgm:pt>
    <dgm:pt modelId="{B4483E3B-C930-4D89-884C-6C178BB6635B}" type="pres">
      <dgm:prSet presAssocID="{C5D78765-BEE8-4364-A4F2-F2FF452D21C0}" presName="hierChild5" presStyleCnt="0"/>
      <dgm:spPr/>
    </dgm:pt>
    <dgm:pt modelId="{38CCEB68-91DA-46B4-9C37-03D33B1454A3}" type="pres">
      <dgm:prSet presAssocID="{E557EC71-D0B1-441D-B5CE-B1E1F4042243}" presName="Name23" presStyleLbl="parChTrans1D4" presStyleIdx="2" presStyleCnt="5"/>
      <dgm:spPr/>
    </dgm:pt>
    <dgm:pt modelId="{14F1914E-DB08-441D-B115-CBE42C5B70D8}" type="pres">
      <dgm:prSet presAssocID="{C2E30178-B9E5-48F1-8B5B-993E8B9DB23A}" presName="hierRoot4" presStyleCnt="0"/>
      <dgm:spPr/>
    </dgm:pt>
    <dgm:pt modelId="{D19DD44A-9C4E-4447-8364-FD2392EE1E28}" type="pres">
      <dgm:prSet presAssocID="{C2E30178-B9E5-48F1-8B5B-993E8B9DB23A}" presName="composite4" presStyleCnt="0"/>
      <dgm:spPr/>
    </dgm:pt>
    <dgm:pt modelId="{48DA285C-0C7A-4D42-8893-A4B8AFDF2F51}" type="pres">
      <dgm:prSet presAssocID="{C2E30178-B9E5-48F1-8B5B-993E8B9DB23A}" presName="background4" presStyleLbl="node4" presStyleIdx="2" presStyleCnt="5"/>
      <dgm:spPr/>
    </dgm:pt>
    <dgm:pt modelId="{C4D5D071-6FBB-4A9E-B487-20A5FAAB6271}" type="pres">
      <dgm:prSet presAssocID="{C2E30178-B9E5-48F1-8B5B-993E8B9DB23A}" presName="text4" presStyleLbl="fgAcc4" presStyleIdx="2" presStyleCnt="5">
        <dgm:presLayoutVars>
          <dgm:chPref val="3"/>
        </dgm:presLayoutVars>
      </dgm:prSet>
      <dgm:spPr/>
    </dgm:pt>
    <dgm:pt modelId="{45FEF2C5-18F4-4F04-8DB2-DB4A21343F53}" type="pres">
      <dgm:prSet presAssocID="{C2E30178-B9E5-48F1-8B5B-993E8B9DB23A}" presName="hierChild5" presStyleCnt="0"/>
      <dgm:spPr/>
    </dgm:pt>
    <dgm:pt modelId="{D5AF5DD5-C24A-45BE-9407-132F258FBA59}" type="pres">
      <dgm:prSet presAssocID="{A67956C3-0AE3-4A92-AD73-15161FA1B170}" presName="Name23" presStyleLbl="parChTrans1D4" presStyleIdx="3" presStyleCnt="5"/>
      <dgm:spPr/>
    </dgm:pt>
    <dgm:pt modelId="{23DA64C4-6EEA-476D-AE3E-5076457F9BFC}" type="pres">
      <dgm:prSet presAssocID="{6F712CFA-1519-459B-BD47-608C0EA0DD23}" presName="hierRoot4" presStyleCnt="0"/>
      <dgm:spPr/>
    </dgm:pt>
    <dgm:pt modelId="{EDC66CEA-F9CC-4589-A3B1-A318E60A6125}" type="pres">
      <dgm:prSet presAssocID="{6F712CFA-1519-459B-BD47-608C0EA0DD23}" presName="composite4" presStyleCnt="0"/>
      <dgm:spPr/>
    </dgm:pt>
    <dgm:pt modelId="{6E4DEA43-3433-4CBA-8B1D-DE3CB3FA567B}" type="pres">
      <dgm:prSet presAssocID="{6F712CFA-1519-459B-BD47-608C0EA0DD23}" presName="background4" presStyleLbl="node4" presStyleIdx="3" presStyleCnt="5"/>
      <dgm:spPr/>
    </dgm:pt>
    <dgm:pt modelId="{DD4F3825-E7B3-4CEC-AB46-E5407174429E}" type="pres">
      <dgm:prSet presAssocID="{6F712CFA-1519-459B-BD47-608C0EA0DD23}" presName="text4" presStyleLbl="fgAcc4" presStyleIdx="3" presStyleCnt="5">
        <dgm:presLayoutVars>
          <dgm:chPref val="3"/>
        </dgm:presLayoutVars>
      </dgm:prSet>
      <dgm:spPr/>
    </dgm:pt>
    <dgm:pt modelId="{3FEAE89B-DDB9-4942-8797-91970767BB88}" type="pres">
      <dgm:prSet presAssocID="{6F712CFA-1519-459B-BD47-608C0EA0DD23}" presName="hierChild5" presStyleCnt="0"/>
      <dgm:spPr/>
    </dgm:pt>
    <dgm:pt modelId="{51752A6F-C90B-410B-B75D-753E6A4ECB15}" type="pres">
      <dgm:prSet presAssocID="{BE27A01C-BC92-460B-8772-48948F01B270}" presName="Name23" presStyleLbl="parChTrans1D4" presStyleIdx="4" presStyleCnt="5"/>
      <dgm:spPr/>
    </dgm:pt>
    <dgm:pt modelId="{B82261A5-BCB5-48E8-89AC-BEAF83433BF2}" type="pres">
      <dgm:prSet presAssocID="{ECE6A4FC-3DFE-45E1-9BB4-5EE544071384}" presName="hierRoot4" presStyleCnt="0"/>
      <dgm:spPr/>
    </dgm:pt>
    <dgm:pt modelId="{0164F19B-D624-43FC-B4FC-B6D3346BC8DA}" type="pres">
      <dgm:prSet presAssocID="{ECE6A4FC-3DFE-45E1-9BB4-5EE544071384}" presName="composite4" presStyleCnt="0"/>
      <dgm:spPr/>
    </dgm:pt>
    <dgm:pt modelId="{8F86B920-0E5E-469F-9D36-ACF105D2B79E}" type="pres">
      <dgm:prSet presAssocID="{ECE6A4FC-3DFE-45E1-9BB4-5EE544071384}" presName="background4" presStyleLbl="node4" presStyleIdx="4" presStyleCnt="5"/>
      <dgm:spPr/>
    </dgm:pt>
    <dgm:pt modelId="{BBD56C9E-AD5B-40BF-9483-FCA3CE8E56CA}" type="pres">
      <dgm:prSet presAssocID="{ECE6A4FC-3DFE-45E1-9BB4-5EE544071384}" presName="text4" presStyleLbl="fgAcc4" presStyleIdx="4" presStyleCnt="5">
        <dgm:presLayoutVars>
          <dgm:chPref val="3"/>
        </dgm:presLayoutVars>
      </dgm:prSet>
      <dgm:spPr/>
    </dgm:pt>
    <dgm:pt modelId="{9584FE9D-3C4B-4E2D-A594-9B54AF31AA13}" type="pres">
      <dgm:prSet presAssocID="{ECE6A4FC-3DFE-45E1-9BB4-5EE544071384}" presName="hierChild5" presStyleCnt="0"/>
      <dgm:spPr/>
    </dgm:pt>
    <dgm:pt modelId="{2C4BE925-EF09-4CF8-A941-4CF54B2088CB}" type="pres">
      <dgm:prSet presAssocID="{CF44748D-3402-4A24-9BB5-F02BAB1114CA}" presName="Name17" presStyleLbl="parChTrans1D3" presStyleIdx="1" presStyleCnt="2"/>
      <dgm:spPr/>
    </dgm:pt>
    <dgm:pt modelId="{51797A7E-BA83-45A6-9C96-A192A61E0AF7}" type="pres">
      <dgm:prSet presAssocID="{F6BA82EB-6973-447A-8CC6-25B31F134527}" presName="hierRoot3" presStyleCnt="0"/>
      <dgm:spPr/>
    </dgm:pt>
    <dgm:pt modelId="{23F694F8-F438-4A02-BF06-683CC6ECD43C}" type="pres">
      <dgm:prSet presAssocID="{F6BA82EB-6973-447A-8CC6-25B31F134527}" presName="composite3" presStyleCnt="0"/>
      <dgm:spPr/>
    </dgm:pt>
    <dgm:pt modelId="{ADD616BA-BE51-4044-826F-8F8C74EA16FE}" type="pres">
      <dgm:prSet presAssocID="{F6BA82EB-6973-447A-8CC6-25B31F134527}" presName="background3" presStyleLbl="node3" presStyleIdx="1" presStyleCnt="2"/>
      <dgm:spPr/>
    </dgm:pt>
    <dgm:pt modelId="{81EAD122-B9C6-480C-9FB3-C13F02865E0F}" type="pres">
      <dgm:prSet presAssocID="{F6BA82EB-6973-447A-8CC6-25B31F134527}" presName="text3" presStyleLbl="fgAcc3" presStyleIdx="1" presStyleCnt="2">
        <dgm:presLayoutVars>
          <dgm:chPref val="3"/>
        </dgm:presLayoutVars>
      </dgm:prSet>
      <dgm:spPr/>
    </dgm:pt>
    <dgm:pt modelId="{905DF86D-324B-450A-AF4B-A9A3DA4EBC71}" type="pres">
      <dgm:prSet presAssocID="{F6BA82EB-6973-447A-8CC6-25B31F134527}" presName="hierChild4" presStyleCnt="0"/>
      <dgm:spPr/>
    </dgm:pt>
  </dgm:ptLst>
  <dgm:cxnLst>
    <dgm:cxn modelId="{5C111B10-A42B-4748-85C7-6E43EEC4AD68}" type="presOf" srcId="{ECE6A4FC-3DFE-45E1-9BB4-5EE544071384}" destId="{BBD56C9E-AD5B-40BF-9483-FCA3CE8E56CA}" srcOrd="0" destOrd="0" presId="urn:microsoft.com/office/officeart/2005/8/layout/hierarchy1"/>
    <dgm:cxn modelId="{DA01EC22-4CA3-42A3-A6F2-8DEEEB97F8A5}" srcId="{7F87B1E2-0212-4C43-BF87-F7FCEFADF2B7}" destId="{9FB1F783-EB0D-474A-82D6-B8B4EEF3EA67}" srcOrd="0" destOrd="0" parTransId="{CCE9BEB8-840C-4B3F-8449-56617D5A08F2}" sibTransId="{D66B0F15-8892-40F6-812D-8D664BE4D918}"/>
    <dgm:cxn modelId="{AB624F29-859B-482D-B23D-9214437F8D69}" type="presOf" srcId="{CF44748D-3402-4A24-9BB5-F02BAB1114CA}" destId="{2C4BE925-EF09-4CF8-A941-4CF54B2088CB}" srcOrd="0" destOrd="0" presId="urn:microsoft.com/office/officeart/2005/8/layout/hierarchy1"/>
    <dgm:cxn modelId="{9E5D6D2B-311E-4976-8807-15DE8346F894}" type="presOf" srcId="{7F436287-DEBB-4D7D-9C4C-787DFEF2D8D2}" destId="{B989E991-2721-4B97-83AF-652D7A6DB227}" srcOrd="0" destOrd="0" presId="urn:microsoft.com/office/officeart/2005/8/layout/hierarchy1"/>
    <dgm:cxn modelId="{0E7FB737-0F1C-4E1F-A7B4-BD4BE30AA373}" srcId="{A49B4A61-18F7-4BD3-80AC-6049EB67A63B}" destId="{C5D78765-BEE8-4364-A4F2-F2FF452D21C0}" srcOrd="0" destOrd="0" parTransId="{12ED258F-6667-4767-AF0F-8A87AFE1E9FB}" sibTransId="{D02FB011-BE78-4723-8DB5-47FBC038B2D5}"/>
    <dgm:cxn modelId="{2A3BFA39-E032-4E63-AD88-87CF15F1FA98}" type="presOf" srcId="{BE27A01C-BC92-460B-8772-48948F01B270}" destId="{51752A6F-C90B-410B-B75D-753E6A4ECB15}" srcOrd="0" destOrd="0" presId="urn:microsoft.com/office/officeart/2005/8/layout/hierarchy1"/>
    <dgm:cxn modelId="{8746A33C-4024-41BC-8B95-F53CD1961C6F}" type="presOf" srcId="{1556DBDB-121A-49B7-BB32-C5C9CA748881}" destId="{FE0CA774-6451-454D-A40F-BEBDC5718A33}" srcOrd="0" destOrd="0" presId="urn:microsoft.com/office/officeart/2005/8/layout/hierarchy1"/>
    <dgm:cxn modelId="{B40D813F-9531-40A2-B5A7-8F0E7A403EED}" type="presOf" srcId="{C5D78765-BEE8-4364-A4F2-F2FF452D21C0}" destId="{D266955A-3C9F-41B0-82AF-C7500877BE74}" srcOrd="0" destOrd="0" presId="urn:microsoft.com/office/officeart/2005/8/layout/hierarchy1"/>
    <dgm:cxn modelId="{C3077F6C-B1DC-464D-B792-E8511FAB7089}" type="presOf" srcId="{83C38D21-BA6F-4FF4-BCA8-EDB8B1C4B806}" destId="{B46AF793-86A1-44C1-A793-2EB8CEE2BB78}" srcOrd="0" destOrd="0" presId="urn:microsoft.com/office/officeart/2005/8/layout/hierarchy1"/>
    <dgm:cxn modelId="{557B9051-CE03-4270-8357-DB584FC373EC}" srcId="{9FB1F783-EB0D-474A-82D6-B8B4EEF3EA67}" destId="{0624C072-B668-4679-B6BF-B1859A7697B5}" srcOrd="1" destOrd="0" parTransId="{4A9363C7-444A-475F-9C0F-468E2216E092}" sibTransId="{D1FC6179-B0CB-4B09-8B43-5C1AAC3C1FEB}"/>
    <dgm:cxn modelId="{A1EA9876-8407-41E0-B3FE-0B97EEFFABE4}" srcId="{0624C072-B668-4679-B6BF-B1859A7697B5}" destId="{F6BA82EB-6973-447A-8CC6-25B31F134527}" srcOrd="1" destOrd="0" parTransId="{CF44748D-3402-4A24-9BB5-F02BAB1114CA}" sibTransId="{D7B1DA32-1E73-43CD-90BF-3495DF4337B0}"/>
    <dgm:cxn modelId="{19FA8678-3821-47C2-89A6-F7F40BE0895F}" type="presOf" srcId="{A49B4A61-18F7-4BD3-80AC-6049EB67A63B}" destId="{D1597F34-B3D6-4CE4-B5CE-E07456C362E3}" srcOrd="0" destOrd="0" presId="urn:microsoft.com/office/officeart/2005/8/layout/hierarchy1"/>
    <dgm:cxn modelId="{B781DC59-AC31-4382-A1E1-204E4C6B2EF6}" srcId="{A49B4A61-18F7-4BD3-80AC-6049EB67A63B}" destId="{6F712CFA-1519-459B-BD47-608C0EA0DD23}" srcOrd="2" destOrd="0" parTransId="{A67956C3-0AE3-4A92-AD73-15161FA1B170}" sibTransId="{8DC77DA7-35E8-4FFF-9BD4-543E66C4D27A}"/>
    <dgm:cxn modelId="{B7194A7B-9427-486D-8DB2-4683B874E2B9}" type="presOf" srcId="{E557EC71-D0B1-441D-B5CE-B1E1F4042243}" destId="{38CCEB68-91DA-46B4-9C37-03D33B1454A3}" srcOrd="0" destOrd="0" presId="urn:microsoft.com/office/officeart/2005/8/layout/hierarchy1"/>
    <dgm:cxn modelId="{CE4CD87B-E3C6-4274-82E2-64A299F2397F}" type="presOf" srcId="{9FB1F783-EB0D-474A-82D6-B8B4EEF3EA67}" destId="{CF58ECE9-A580-4FA1-BA03-913E55D3B7A6}" srcOrd="0" destOrd="0" presId="urn:microsoft.com/office/officeart/2005/8/layout/hierarchy1"/>
    <dgm:cxn modelId="{A6555D81-C873-40EA-B41E-8995E58A395C}" type="presOf" srcId="{8F2B4011-8C24-48B8-ACE2-34FB39452483}" destId="{08DF61C7-9F7B-4B8E-AB27-064DD386D215}" srcOrd="0" destOrd="0" presId="urn:microsoft.com/office/officeart/2005/8/layout/hierarchy1"/>
    <dgm:cxn modelId="{81D2E18B-CD36-43D4-A48A-59F3977B3E0F}" type="presOf" srcId="{6F712CFA-1519-459B-BD47-608C0EA0DD23}" destId="{DD4F3825-E7B3-4CEC-AB46-E5407174429E}" srcOrd="0" destOrd="0" presId="urn:microsoft.com/office/officeart/2005/8/layout/hierarchy1"/>
    <dgm:cxn modelId="{B4084C8C-1A01-47FF-B3C6-F9E23E1A868A}" type="presOf" srcId="{12ED258F-6667-4767-AF0F-8A87AFE1E9FB}" destId="{8A36ED83-61B0-44EB-B037-CB3AAF35EFEB}" srcOrd="0" destOrd="0" presId="urn:microsoft.com/office/officeart/2005/8/layout/hierarchy1"/>
    <dgm:cxn modelId="{E2AAADA0-6D49-44FD-847E-DA197C36426A}" srcId="{7F436287-DEBB-4D7D-9C4C-787DFEF2D8D2}" destId="{A49B4A61-18F7-4BD3-80AC-6049EB67A63B}" srcOrd="0" destOrd="0" parTransId="{D26814F2-28C9-495B-982F-8903837245DB}" sibTransId="{438B2D6C-1682-4AA8-A11F-C24B0E8DE021}"/>
    <dgm:cxn modelId="{9B44C0A5-78F8-443C-824D-B69FDB6FA71E}" type="presOf" srcId="{0624C072-B668-4679-B6BF-B1859A7697B5}" destId="{321A53BF-09A1-4ED5-96FC-EAC99667550B}" srcOrd="0" destOrd="0" presId="urn:microsoft.com/office/officeart/2005/8/layout/hierarchy1"/>
    <dgm:cxn modelId="{E0A228BC-BF73-4616-8671-CFDA278659FE}" type="presOf" srcId="{A67956C3-0AE3-4A92-AD73-15161FA1B170}" destId="{D5AF5DD5-C24A-45BE-9407-132F258FBA59}" srcOrd="0" destOrd="0" presId="urn:microsoft.com/office/officeart/2005/8/layout/hierarchy1"/>
    <dgm:cxn modelId="{675F24C5-E158-4797-ADD9-0C1781F2423D}" srcId="{A49B4A61-18F7-4BD3-80AC-6049EB67A63B}" destId="{C2E30178-B9E5-48F1-8B5B-993E8B9DB23A}" srcOrd="1" destOrd="0" parTransId="{E557EC71-D0B1-441D-B5CE-B1E1F4042243}" sibTransId="{E8712BE5-9284-457C-A700-13147C06F7E4}"/>
    <dgm:cxn modelId="{E349B7C8-7B85-4B10-9FDA-651AB71C4FC3}" type="presOf" srcId="{4A9363C7-444A-475F-9C0F-468E2216E092}" destId="{11E8FBD5-E76A-4B3D-9816-CBAEE3BA27F0}" srcOrd="0" destOrd="0" presId="urn:microsoft.com/office/officeart/2005/8/layout/hierarchy1"/>
    <dgm:cxn modelId="{0FA1D9CC-53DC-4E52-9D47-31E1D9ECA871}" type="presOf" srcId="{C2E30178-B9E5-48F1-8B5B-993E8B9DB23A}" destId="{C4D5D071-6FBB-4A9E-B487-20A5FAAB6271}" srcOrd="0" destOrd="0" presId="urn:microsoft.com/office/officeart/2005/8/layout/hierarchy1"/>
    <dgm:cxn modelId="{A11C37D5-BE01-4DA5-8E20-FD28F671FC0E}" type="presOf" srcId="{7F87B1E2-0212-4C43-BF87-F7FCEFADF2B7}" destId="{86F05AF9-C7A1-4A90-819B-4162DE452C49}" srcOrd="0" destOrd="0" presId="urn:microsoft.com/office/officeart/2005/8/layout/hierarchy1"/>
    <dgm:cxn modelId="{F3D667E1-9CA3-4831-8066-060BE9858BF9}" srcId="{9FB1F783-EB0D-474A-82D6-B8B4EEF3EA67}" destId="{8F2B4011-8C24-48B8-ACE2-34FB39452483}" srcOrd="0" destOrd="0" parTransId="{1556DBDB-121A-49B7-BB32-C5C9CA748881}" sibTransId="{6AD76B8E-47DD-462C-855B-BC262A246127}"/>
    <dgm:cxn modelId="{D7020BE4-88BC-45A4-83CB-E996812FA6A5}" type="presOf" srcId="{F6BA82EB-6973-447A-8CC6-25B31F134527}" destId="{81EAD122-B9C6-480C-9FB3-C13F02865E0F}" srcOrd="0" destOrd="0" presId="urn:microsoft.com/office/officeart/2005/8/layout/hierarchy1"/>
    <dgm:cxn modelId="{5FB615E4-70E6-4312-98B3-32C4FDFD20BB}" srcId="{0624C072-B668-4679-B6BF-B1859A7697B5}" destId="{7F436287-DEBB-4D7D-9C4C-787DFEF2D8D2}" srcOrd="0" destOrd="0" parTransId="{83C38D21-BA6F-4FF4-BCA8-EDB8B1C4B806}" sibTransId="{ED642229-195D-49A4-A607-0619C2053388}"/>
    <dgm:cxn modelId="{6E3A1DF9-795B-486A-9988-516400304E5B}" srcId="{7F436287-DEBB-4D7D-9C4C-787DFEF2D8D2}" destId="{ECE6A4FC-3DFE-45E1-9BB4-5EE544071384}" srcOrd="1" destOrd="0" parTransId="{BE27A01C-BC92-460B-8772-48948F01B270}" sibTransId="{439A6876-08BA-4F4B-A6A7-9622F8615434}"/>
    <dgm:cxn modelId="{816768FD-432F-41DB-9408-E603CC2673C4}" type="presOf" srcId="{D26814F2-28C9-495B-982F-8903837245DB}" destId="{F331690D-4CC2-48D7-8798-88DCD8702EBC}" srcOrd="0" destOrd="0" presId="urn:microsoft.com/office/officeart/2005/8/layout/hierarchy1"/>
    <dgm:cxn modelId="{C818C548-2929-43B4-8E87-F6D00A58835C}" type="presParOf" srcId="{86F05AF9-C7A1-4A90-819B-4162DE452C49}" destId="{7BC1F53D-484B-41C1-B1BE-7BA4CC27DA27}" srcOrd="0" destOrd="0" presId="urn:microsoft.com/office/officeart/2005/8/layout/hierarchy1"/>
    <dgm:cxn modelId="{9512F152-B50F-44D7-A5D4-A759AB4343BD}" type="presParOf" srcId="{7BC1F53D-484B-41C1-B1BE-7BA4CC27DA27}" destId="{4D5502FE-7D00-41B7-88CC-55C0550AACF1}" srcOrd="0" destOrd="0" presId="urn:microsoft.com/office/officeart/2005/8/layout/hierarchy1"/>
    <dgm:cxn modelId="{3A09A7FA-F605-435E-99CA-E0684DE05AEA}" type="presParOf" srcId="{4D5502FE-7D00-41B7-88CC-55C0550AACF1}" destId="{7BF4669D-DA12-4916-9E2D-ADDB79EA9775}" srcOrd="0" destOrd="0" presId="urn:microsoft.com/office/officeart/2005/8/layout/hierarchy1"/>
    <dgm:cxn modelId="{E67AE907-B65D-4A44-A669-232CBF929B63}" type="presParOf" srcId="{4D5502FE-7D00-41B7-88CC-55C0550AACF1}" destId="{CF58ECE9-A580-4FA1-BA03-913E55D3B7A6}" srcOrd="1" destOrd="0" presId="urn:microsoft.com/office/officeart/2005/8/layout/hierarchy1"/>
    <dgm:cxn modelId="{2753AAB5-413E-4A5D-A4EA-2A5E70030C1D}" type="presParOf" srcId="{7BC1F53D-484B-41C1-B1BE-7BA4CC27DA27}" destId="{5C432C02-7188-4DBE-A8BF-A0FA0A8D67F1}" srcOrd="1" destOrd="0" presId="urn:microsoft.com/office/officeart/2005/8/layout/hierarchy1"/>
    <dgm:cxn modelId="{49107796-2F9A-42CA-AA51-5D45B1DBCB59}" type="presParOf" srcId="{5C432C02-7188-4DBE-A8BF-A0FA0A8D67F1}" destId="{FE0CA774-6451-454D-A40F-BEBDC5718A33}" srcOrd="0" destOrd="0" presId="urn:microsoft.com/office/officeart/2005/8/layout/hierarchy1"/>
    <dgm:cxn modelId="{2ED51471-ADB5-4D4F-B434-01D01685D4C4}" type="presParOf" srcId="{5C432C02-7188-4DBE-A8BF-A0FA0A8D67F1}" destId="{05DA55B4-8EB1-46DE-BE60-12012635DCE1}" srcOrd="1" destOrd="0" presId="urn:microsoft.com/office/officeart/2005/8/layout/hierarchy1"/>
    <dgm:cxn modelId="{367A2F05-A9A5-435C-AC70-04F5F84F77C3}" type="presParOf" srcId="{05DA55B4-8EB1-46DE-BE60-12012635DCE1}" destId="{E271FCCA-1207-412E-B49F-E54C128E4975}" srcOrd="0" destOrd="0" presId="urn:microsoft.com/office/officeart/2005/8/layout/hierarchy1"/>
    <dgm:cxn modelId="{A110F650-7B0F-4C59-8088-3E4CA61F53AE}" type="presParOf" srcId="{E271FCCA-1207-412E-B49F-E54C128E4975}" destId="{680CA768-A2E8-4A73-AE9D-6641C1D66461}" srcOrd="0" destOrd="0" presId="urn:microsoft.com/office/officeart/2005/8/layout/hierarchy1"/>
    <dgm:cxn modelId="{4AE4B9B5-8924-49A3-A1F8-3000C256EF7A}" type="presParOf" srcId="{E271FCCA-1207-412E-B49F-E54C128E4975}" destId="{08DF61C7-9F7B-4B8E-AB27-064DD386D215}" srcOrd="1" destOrd="0" presId="urn:microsoft.com/office/officeart/2005/8/layout/hierarchy1"/>
    <dgm:cxn modelId="{98D70B19-18C0-404B-AF78-3B38431920AA}" type="presParOf" srcId="{05DA55B4-8EB1-46DE-BE60-12012635DCE1}" destId="{9325373D-3A1B-475F-AF8D-029B1C177C89}" srcOrd="1" destOrd="0" presId="urn:microsoft.com/office/officeart/2005/8/layout/hierarchy1"/>
    <dgm:cxn modelId="{7F32ECC2-BC63-451B-A3F9-5AC960C55D9E}" type="presParOf" srcId="{5C432C02-7188-4DBE-A8BF-A0FA0A8D67F1}" destId="{11E8FBD5-E76A-4B3D-9816-CBAEE3BA27F0}" srcOrd="2" destOrd="0" presId="urn:microsoft.com/office/officeart/2005/8/layout/hierarchy1"/>
    <dgm:cxn modelId="{33891E3D-83BC-45BE-BBD3-5630C08EC7E1}" type="presParOf" srcId="{5C432C02-7188-4DBE-A8BF-A0FA0A8D67F1}" destId="{B193C467-2037-4337-92FE-71B05760AC81}" srcOrd="3" destOrd="0" presId="urn:microsoft.com/office/officeart/2005/8/layout/hierarchy1"/>
    <dgm:cxn modelId="{9138FBAA-408E-4A7F-9735-674134542B4D}" type="presParOf" srcId="{B193C467-2037-4337-92FE-71B05760AC81}" destId="{B8040BDC-9A11-45F7-864E-0C030A0B520F}" srcOrd="0" destOrd="0" presId="urn:microsoft.com/office/officeart/2005/8/layout/hierarchy1"/>
    <dgm:cxn modelId="{7524AEA2-14F7-4675-9626-A3A3181EF8DF}" type="presParOf" srcId="{B8040BDC-9A11-45F7-864E-0C030A0B520F}" destId="{4EA24DB8-B2F4-4CAC-8DF8-1D5635C55DE7}" srcOrd="0" destOrd="0" presId="urn:microsoft.com/office/officeart/2005/8/layout/hierarchy1"/>
    <dgm:cxn modelId="{EECDFF85-D928-43E5-98BC-0F1197F9EAE3}" type="presParOf" srcId="{B8040BDC-9A11-45F7-864E-0C030A0B520F}" destId="{321A53BF-09A1-4ED5-96FC-EAC99667550B}" srcOrd="1" destOrd="0" presId="urn:microsoft.com/office/officeart/2005/8/layout/hierarchy1"/>
    <dgm:cxn modelId="{55A726F8-F245-4C7E-BA02-A86092EAD0A7}" type="presParOf" srcId="{B193C467-2037-4337-92FE-71B05760AC81}" destId="{F7EBA440-767E-4E34-8F65-6C52911900B8}" srcOrd="1" destOrd="0" presId="urn:microsoft.com/office/officeart/2005/8/layout/hierarchy1"/>
    <dgm:cxn modelId="{13A34D04-8BA0-4D13-A399-40871B0DA233}" type="presParOf" srcId="{F7EBA440-767E-4E34-8F65-6C52911900B8}" destId="{B46AF793-86A1-44C1-A793-2EB8CEE2BB78}" srcOrd="0" destOrd="0" presId="urn:microsoft.com/office/officeart/2005/8/layout/hierarchy1"/>
    <dgm:cxn modelId="{5058BF19-AC75-4819-A2B9-5632837B138E}" type="presParOf" srcId="{F7EBA440-767E-4E34-8F65-6C52911900B8}" destId="{CD53C5C2-01EF-419A-B330-0FE201598C07}" srcOrd="1" destOrd="0" presId="urn:microsoft.com/office/officeart/2005/8/layout/hierarchy1"/>
    <dgm:cxn modelId="{AA5E5BBF-27DF-4A89-BB0F-542EFA1AC700}" type="presParOf" srcId="{CD53C5C2-01EF-419A-B330-0FE201598C07}" destId="{B95765E7-392F-4A1F-B713-9E826DA1382A}" srcOrd="0" destOrd="0" presId="urn:microsoft.com/office/officeart/2005/8/layout/hierarchy1"/>
    <dgm:cxn modelId="{7BA115D8-A0AD-40C9-A771-1588457AAB36}" type="presParOf" srcId="{B95765E7-392F-4A1F-B713-9E826DA1382A}" destId="{93B6EA3E-EF0A-4671-BA69-A477F0A5187B}" srcOrd="0" destOrd="0" presId="urn:microsoft.com/office/officeart/2005/8/layout/hierarchy1"/>
    <dgm:cxn modelId="{A00AE357-2CCB-4917-BDC1-D37CE5E44143}" type="presParOf" srcId="{B95765E7-392F-4A1F-B713-9E826DA1382A}" destId="{B989E991-2721-4B97-83AF-652D7A6DB227}" srcOrd="1" destOrd="0" presId="urn:microsoft.com/office/officeart/2005/8/layout/hierarchy1"/>
    <dgm:cxn modelId="{49F631F0-B73A-4E35-B161-E1E95271F9BF}" type="presParOf" srcId="{CD53C5C2-01EF-419A-B330-0FE201598C07}" destId="{FD5A0321-7ABB-487B-A1EE-388406A26903}" srcOrd="1" destOrd="0" presId="urn:microsoft.com/office/officeart/2005/8/layout/hierarchy1"/>
    <dgm:cxn modelId="{2E4C4929-4781-4363-900B-DD02913BFA7B}" type="presParOf" srcId="{FD5A0321-7ABB-487B-A1EE-388406A26903}" destId="{F331690D-4CC2-48D7-8798-88DCD8702EBC}" srcOrd="0" destOrd="0" presId="urn:microsoft.com/office/officeart/2005/8/layout/hierarchy1"/>
    <dgm:cxn modelId="{5A674355-D4C4-40A2-949A-DB959FE920C6}" type="presParOf" srcId="{FD5A0321-7ABB-487B-A1EE-388406A26903}" destId="{670DE084-DDB4-4EE3-8F1F-9CEC0F68CFE7}" srcOrd="1" destOrd="0" presId="urn:microsoft.com/office/officeart/2005/8/layout/hierarchy1"/>
    <dgm:cxn modelId="{55CCDE12-A1EC-408A-A97A-21E5A240D4E2}" type="presParOf" srcId="{670DE084-DDB4-4EE3-8F1F-9CEC0F68CFE7}" destId="{45893A0E-FEC0-48E6-A061-1135336B8D0A}" srcOrd="0" destOrd="0" presId="urn:microsoft.com/office/officeart/2005/8/layout/hierarchy1"/>
    <dgm:cxn modelId="{AB237B2B-8FE8-4E74-9FD1-54C55BF47D5E}" type="presParOf" srcId="{45893A0E-FEC0-48E6-A061-1135336B8D0A}" destId="{1F4FEF24-6823-46CE-ABA0-01DFB255ED9F}" srcOrd="0" destOrd="0" presId="urn:microsoft.com/office/officeart/2005/8/layout/hierarchy1"/>
    <dgm:cxn modelId="{FFA4C663-6585-46D5-A40E-CA33A81CB2AD}" type="presParOf" srcId="{45893A0E-FEC0-48E6-A061-1135336B8D0A}" destId="{D1597F34-B3D6-4CE4-B5CE-E07456C362E3}" srcOrd="1" destOrd="0" presId="urn:microsoft.com/office/officeart/2005/8/layout/hierarchy1"/>
    <dgm:cxn modelId="{8F9B5AC5-0531-41C2-A39C-C04D2B613E70}" type="presParOf" srcId="{670DE084-DDB4-4EE3-8F1F-9CEC0F68CFE7}" destId="{2AA6C330-EFAB-46D8-B388-248B3693BB75}" srcOrd="1" destOrd="0" presId="urn:microsoft.com/office/officeart/2005/8/layout/hierarchy1"/>
    <dgm:cxn modelId="{371F23D6-2543-4D35-80A3-043E4428564D}" type="presParOf" srcId="{2AA6C330-EFAB-46D8-B388-248B3693BB75}" destId="{8A36ED83-61B0-44EB-B037-CB3AAF35EFEB}" srcOrd="0" destOrd="0" presId="urn:microsoft.com/office/officeart/2005/8/layout/hierarchy1"/>
    <dgm:cxn modelId="{577CBC51-19A8-4ABD-8A32-DD899462EBAA}" type="presParOf" srcId="{2AA6C330-EFAB-46D8-B388-248B3693BB75}" destId="{69AF7747-7D4D-4EC8-AC51-42AE94367193}" srcOrd="1" destOrd="0" presId="urn:microsoft.com/office/officeart/2005/8/layout/hierarchy1"/>
    <dgm:cxn modelId="{B625DAAD-43A8-4D40-B642-0088BC6415BE}" type="presParOf" srcId="{69AF7747-7D4D-4EC8-AC51-42AE94367193}" destId="{85939A7F-E665-4880-A975-DE409CE4CFE8}" srcOrd="0" destOrd="0" presId="urn:microsoft.com/office/officeart/2005/8/layout/hierarchy1"/>
    <dgm:cxn modelId="{748A1BF8-C6BA-44FA-AC6A-3330D3BC5566}" type="presParOf" srcId="{85939A7F-E665-4880-A975-DE409CE4CFE8}" destId="{5C745076-F12D-4965-A36C-9F99D64F7F29}" srcOrd="0" destOrd="0" presId="urn:microsoft.com/office/officeart/2005/8/layout/hierarchy1"/>
    <dgm:cxn modelId="{829FA1C4-0B0B-4873-A382-F1880B6875C6}" type="presParOf" srcId="{85939A7F-E665-4880-A975-DE409CE4CFE8}" destId="{D266955A-3C9F-41B0-82AF-C7500877BE74}" srcOrd="1" destOrd="0" presId="urn:microsoft.com/office/officeart/2005/8/layout/hierarchy1"/>
    <dgm:cxn modelId="{75B29DD5-6C94-4263-8A9C-694BED3BD4E6}" type="presParOf" srcId="{69AF7747-7D4D-4EC8-AC51-42AE94367193}" destId="{B4483E3B-C930-4D89-884C-6C178BB6635B}" srcOrd="1" destOrd="0" presId="urn:microsoft.com/office/officeart/2005/8/layout/hierarchy1"/>
    <dgm:cxn modelId="{7D67E810-DDCC-4353-91F9-82F1ABA6C985}" type="presParOf" srcId="{2AA6C330-EFAB-46D8-B388-248B3693BB75}" destId="{38CCEB68-91DA-46B4-9C37-03D33B1454A3}" srcOrd="2" destOrd="0" presId="urn:microsoft.com/office/officeart/2005/8/layout/hierarchy1"/>
    <dgm:cxn modelId="{8A99D2AA-FC4A-4DD9-AE44-6713D7CFDBA5}" type="presParOf" srcId="{2AA6C330-EFAB-46D8-B388-248B3693BB75}" destId="{14F1914E-DB08-441D-B115-CBE42C5B70D8}" srcOrd="3" destOrd="0" presId="urn:microsoft.com/office/officeart/2005/8/layout/hierarchy1"/>
    <dgm:cxn modelId="{F0B27448-1113-4135-911B-330DFFD63424}" type="presParOf" srcId="{14F1914E-DB08-441D-B115-CBE42C5B70D8}" destId="{D19DD44A-9C4E-4447-8364-FD2392EE1E28}" srcOrd="0" destOrd="0" presId="urn:microsoft.com/office/officeart/2005/8/layout/hierarchy1"/>
    <dgm:cxn modelId="{4C786E6F-E8ED-4DFB-93A4-FF337D9C2238}" type="presParOf" srcId="{D19DD44A-9C4E-4447-8364-FD2392EE1E28}" destId="{48DA285C-0C7A-4D42-8893-A4B8AFDF2F51}" srcOrd="0" destOrd="0" presId="urn:microsoft.com/office/officeart/2005/8/layout/hierarchy1"/>
    <dgm:cxn modelId="{53BE3D33-5B24-4AF2-940B-C87BEB5E0026}" type="presParOf" srcId="{D19DD44A-9C4E-4447-8364-FD2392EE1E28}" destId="{C4D5D071-6FBB-4A9E-B487-20A5FAAB6271}" srcOrd="1" destOrd="0" presId="urn:microsoft.com/office/officeart/2005/8/layout/hierarchy1"/>
    <dgm:cxn modelId="{89A78806-E004-4207-BB70-FFC2A0C8601A}" type="presParOf" srcId="{14F1914E-DB08-441D-B115-CBE42C5B70D8}" destId="{45FEF2C5-18F4-4F04-8DB2-DB4A21343F53}" srcOrd="1" destOrd="0" presId="urn:microsoft.com/office/officeart/2005/8/layout/hierarchy1"/>
    <dgm:cxn modelId="{2392F22B-D0CB-4EFC-A58E-50F946E5E5FD}" type="presParOf" srcId="{2AA6C330-EFAB-46D8-B388-248B3693BB75}" destId="{D5AF5DD5-C24A-45BE-9407-132F258FBA59}" srcOrd="4" destOrd="0" presId="urn:microsoft.com/office/officeart/2005/8/layout/hierarchy1"/>
    <dgm:cxn modelId="{911FEACF-5568-45C1-8060-1DCFCDD3D2F8}" type="presParOf" srcId="{2AA6C330-EFAB-46D8-B388-248B3693BB75}" destId="{23DA64C4-6EEA-476D-AE3E-5076457F9BFC}" srcOrd="5" destOrd="0" presId="urn:microsoft.com/office/officeart/2005/8/layout/hierarchy1"/>
    <dgm:cxn modelId="{3BDCD7D9-EDD2-4E8D-915D-14065107FD4F}" type="presParOf" srcId="{23DA64C4-6EEA-476D-AE3E-5076457F9BFC}" destId="{EDC66CEA-F9CC-4589-A3B1-A318E60A6125}" srcOrd="0" destOrd="0" presId="urn:microsoft.com/office/officeart/2005/8/layout/hierarchy1"/>
    <dgm:cxn modelId="{81570C4A-F699-453A-A300-D94FDEE3AE6D}" type="presParOf" srcId="{EDC66CEA-F9CC-4589-A3B1-A318E60A6125}" destId="{6E4DEA43-3433-4CBA-8B1D-DE3CB3FA567B}" srcOrd="0" destOrd="0" presId="urn:microsoft.com/office/officeart/2005/8/layout/hierarchy1"/>
    <dgm:cxn modelId="{36213598-AB90-42D9-9DE2-AD3CE3F9029C}" type="presParOf" srcId="{EDC66CEA-F9CC-4589-A3B1-A318E60A6125}" destId="{DD4F3825-E7B3-4CEC-AB46-E5407174429E}" srcOrd="1" destOrd="0" presId="urn:microsoft.com/office/officeart/2005/8/layout/hierarchy1"/>
    <dgm:cxn modelId="{123E3BB4-06E8-4934-A57E-F01092A04A83}" type="presParOf" srcId="{23DA64C4-6EEA-476D-AE3E-5076457F9BFC}" destId="{3FEAE89B-DDB9-4942-8797-91970767BB88}" srcOrd="1" destOrd="0" presId="urn:microsoft.com/office/officeart/2005/8/layout/hierarchy1"/>
    <dgm:cxn modelId="{42F47F19-7A87-4F8A-A1B5-977134170E1A}" type="presParOf" srcId="{FD5A0321-7ABB-487B-A1EE-388406A26903}" destId="{51752A6F-C90B-410B-B75D-753E6A4ECB15}" srcOrd="2" destOrd="0" presId="urn:microsoft.com/office/officeart/2005/8/layout/hierarchy1"/>
    <dgm:cxn modelId="{7AD999D3-29E3-4D3B-B1FE-E8D0D698B5BE}" type="presParOf" srcId="{FD5A0321-7ABB-487B-A1EE-388406A26903}" destId="{B82261A5-BCB5-48E8-89AC-BEAF83433BF2}" srcOrd="3" destOrd="0" presId="urn:microsoft.com/office/officeart/2005/8/layout/hierarchy1"/>
    <dgm:cxn modelId="{23AEEB0B-96A1-4064-A5AE-A4108DA8211D}" type="presParOf" srcId="{B82261A5-BCB5-48E8-89AC-BEAF83433BF2}" destId="{0164F19B-D624-43FC-B4FC-B6D3346BC8DA}" srcOrd="0" destOrd="0" presId="urn:microsoft.com/office/officeart/2005/8/layout/hierarchy1"/>
    <dgm:cxn modelId="{457F03E9-6514-40C1-92BB-4C2C042B66C0}" type="presParOf" srcId="{0164F19B-D624-43FC-B4FC-B6D3346BC8DA}" destId="{8F86B920-0E5E-469F-9D36-ACF105D2B79E}" srcOrd="0" destOrd="0" presId="urn:microsoft.com/office/officeart/2005/8/layout/hierarchy1"/>
    <dgm:cxn modelId="{B69F6715-5416-4804-8D02-F2B42347B1FD}" type="presParOf" srcId="{0164F19B-D624-43FC-B4FC-B6D3346BC8DA}" destId="{BBD56C9E-AD5B-40BF-9483-FCA3CE8E56CA}" srcOrd="1" destOrd="0" presId="urn:microsoft.com/office/officeart/2005/8/layout/hierarchy1"/>
    <dgm:cxn modelId="{BBD4D4F0-4D09-4007-883C-4099C82B98CD}" type="presParOf" srcId="{B82261A5-BCB5-48E8-89AC-BEAF83433BF2}" destId="{9584FE9D-3C4B-4E2D-A594-9B54AF31AA13}" srcOrd="1" destOrd="0" presId="urn:microsoft.com/office/officeart/2005/8/layout/hierarchy1"/>
    <dgm:cxn modelId="{7718B05A-F287-448E-9B53-5F1E339F3788}" type="presParOf" srcId="{F7EBA440-767E-4E34-8F65-6C52911900B8}" destId="{2C4BE925-EF09-4CF8-A941-4CF54B2088CB}" srcOrd="2" destOrd="0" presId="urn:microsoft.com/office/officeart/2005/8/layout/hierarchy1"/>
    <dgm:cxn modelId="{B300924C-320B-4FB4-AD68-9ED802D08200}" type="presParOf" srcId="{F7EBA440-767E-4E34-8F65-6C52911900B8}" destId="{51797A7E-BA83-45A6-9C96-A192A61E0AF7}" srcOrd="3" destOrd="0" presId="urn:microsoft.com/office/officeart/2005/8/layout/hierarchy1"/>
    <dgm:cxn modelId="{5AF6618B-4501-46DD-B042-8B0B0F53CD6C}" type="presParOf" srcId="{51797A7E-BA83-45A6-9C96-A192A61E0AF7}" destId="{23F694F8-F438-4A02-BF06-683CC6ECD43C}" srcOrd="0" destOrd="0" presId="urn:microsoft.com/office/officeart/2005/8/layout/hierarchy1"/>
    <dgm:cxn modelId="{4166E710-EE03-4319-AFB8-A4E8EC6A5A60}" type="presParOf" srcId="{23F694F8-F438-4A02-BF06-683CC6ECD43C}" destId="{ADD616BA-BE51-4044-826F-8F8C74EA16FE}" srcOrd="0" destOrd="0" presId="urn:microsoft.com/office/officeart/2005/8/layout/hierarchy1"/>
    <dgm:cxn modelId="{4D5ECA9E-01CE-4F56-BBC2-DFAC050AA071}" type="presParOf" srcId="{23F694F8-F438-4A02-BF06-683CC6ECD43C}" destId="{81EAD122-B9C6-480C-9FB3-C13F02865E0F}" srcOrd="1" destOrd="0" presId="urn:microsoft.com/office/officeart/2005/8/layout/hierarchy1"/>
    <dgm:cxn modelId="{2EF901C4-34C4-484F-97E9-039424C86970}" type="presParOf" srcId="{51797A7E-BA83-45A6-9C96-A192A61E0AF7}" destId="{905DF86D-324B-450A-AF4B-A9A3DA4EBC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BE925-EF09-4CF8-A941-4CF54B2088CB}">
      <dsp:nvSpPr>
        <dsp:cNvPr id="0" name=""/>
        <dsp:cNvSpPr/>
      </dsp:nvSpPr>
      <dsp:spPr>
        <a:xfrm>
          <a:off x="5112841" y="1904093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744339" y="241402"/>
              </a:lnTo>
              <a:lnTo>
                <a:pt x="744339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52A6F-C90B-410B-B75D-753E6A4ECB15}">
      <dsp:nvSpPr>
        <dsp:cNvPr id="0" name=""/>
        <dsp:cNvSpPr/>
      </dsp:nvSpPr>
      <dsp:spPr>
        <a:xfrm>
          <a:off x="4368502" y="3031767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744339" y="241402"/>
              </a:lnTo>
              <a:lnTo>
                <a:pt x="744339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F5DD5-C24A-45BE-9407-132F258FBA59}">
      <dsp:nvSpPr>
        <dsp:cNvPr id="0" name=""/>
        <dsp:cNvSpPr/>
      </dsp:nvSpPr>
      <dsp:spPr>
        <a:xfrm>
          <a:off x="3624163" y="4159441"/>
          <a:ext cx="1488678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1488678" y="241402"/>
              </a:lnTo>
              <a:lnTo>
                <a:pt x="1488678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EB68-91DA-46B4-9C37-03D33B1454A3}">
      <dsp:nvSpPr>
        <dsp:cNvPr id="0" name=""/>
        <dsp:cNvSpPr/>
      </dsp:nvSpPr>
      <dsp:spPr>
        <a:xfrm>
          <a:off x="3578443" y="4159441"/>
          <a:ext cx="91440" cy="354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ED83-61B0-44EB-B037-CB3AAF35EFEB}">
      <dsp:nvSpPr>
        <dsp:cNvPr id="0" name=""/>
        <dsp:cNvSpPr/>
      </dsp:nvSpPr>
      <dsp:spPr>
        <a:xfrm>
          <a:off x="2135485" y="4159441"/>
          <a:ext cx="1488678" cy="354237"/>
        </a:xfrm>
        <a:custGeom>
          <a:avLst/>
          <a:gdLst/>
          <a:ahLst/>
          <a:cxnLst/>
          <a:rect l="0" t="0" r="0" b="0"/>
          <a:pathLst>
            <a:path>
              <a:moveTo>
                <a:pt x="1488678" y="0"/>
              </a:moveTo>
              <a:lnTo>
                <a:pt x="1488678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1690D-4CC2-48D7-8798-88DCD8702EBC}">
      <dsp:nvSpPr>
        <dsp:cNvPr id="0" name=""/>
        <dsp:cNvSpPr/>
      </dsp:nvSpPr>
      <dsp:spPr>
        <a:xfrm>
          <a:off x="3624163" y="3031767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744339" y="0"/>
              </a:moveTo>
              <a:lnTo>
                <a:pt x="744339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AF793-86A1-44C1-A793-2EB8CEE2BB78}">
      <dsp:nvSpPr>
        <dsp:cNvPr id="0" name=""/>
        <dsp:cNvSpPr/>
      </dsp:nvSpPr>
      <dsp:spPr>
        <a:xfrm>
          <a:off x="4368502" y="1904093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744339" y="0"/>
              </a:moveTo>
              <a:lnTo>
                <a:pt x="744339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8FBD5-E76A-4B3D-9816-CBAEE3BA27F0}">
      <dsp:nvSpPr>
        <dsp:cNvPr id="0" name=""/>
        <dsp:cNvSpPr/>
      </dsp:nvSpPr>
      <dsp:spPr>
        <a:xfrm>
          <a:off x="4368502" y="776420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02"/>
              </a:lnTo>
              <a:lnTo>
                <a:pt x="744339" y="241402"/>
              </a:lnTo>
              <a:lnTo>
                <a:pt x="744339" y="3542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A774-6451-454D-A40F-BEBDC5718A33}">
      <dsp:nvSpPr>
        <dsp:cNvPr id="0" name=""/>
        <dsp:cNvSpPr/>
      </dsp:nvSpPr>
      <dsp:spPr>
        <a:xfrm>
          <a:off x="3624163" y="776420"/>
          <a:ext cx="744339" cy="354237"/>
        </a:xfrm>
        <a:custGeom>
          <a:avLst/>
          <a:gdLst/>
          <a:ahLst/>
          <a:cxnLst/>
          <a:rect l="0" t="0" r="0" b="0"/>
          <a:pathLst>
            <a:path>
              <a:moveTo>
                <a:pt x="744339" y="0"/>
              </a:moveTo>
              <a:lnTo>
                <a:pt x="744339" y="241402"/>
              </a:lnTo>
              <a:lnTo>
                <a:pt x="0" y="241402"/>
              </a:lnTo>
              <a:lnTo>
                <a:pt x="0" y="3542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4669D-DA12-4916-9E2D-ADDB79EA9775}">
      <dsp:nvSpPr>
        <dsp:cNvPr id="0" name=""/>
        <dsp:cNvSpPr/>
      </dsp:nvSpPr>
      <dsp:spPr>
        <a:xfrm>
          <a:off x="3759497" y="2984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8ECE9-A580-4FA1-BA03-913E55D3B7A6}">
      <dsp:nvSpPr>
        <dsp:cNvPr id="0" name=""/>
        <dsp:cNvSpPr/>
      </dsp:nvSpPr>
      <dsp:spPr>
        <a:xfrm>
          <a:off x="3894832" y="131551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Predictive</a:t>
          </a:r>
        </a:p>
      </dsp:txBody>
      <dsp:txXfrm>
        <a:off x="3917485" y="154204"/>
        <a:ext cx="1172703" cy="728129"/>
      </dsp:txXfrm>
    </dsp:sp>
    <dsp:sp modelId="{680CA768-A2E8-4A73-AE9D-6641C1D66461}">
      <dsp:nvSpPr>
        <dsp:cNvPr id="0" name=""/>
        <dsp:cNvSpPr/>
      </dsp:nvSpPr>
      <dsp:spPr>
        <a:xfrm>
          <a:off x="3015158" y="1130658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F61C7-9F7B-4B8E-AB27-064DD386D215}">
      <dsp:nvSpPr>
        <dsp:cNvPr id="0" name=""/>
        <dsp:cNvSpPr/>
      </dsp:nvSpPr>
      <dsp:spPr>
        <a:xfrm>
          <a:off x="3150492" y="1259225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Quantity/ Regression</a:t>
          </a:r>
        </a:p>
      </dsp:txBody>
      <dsp:txXfrm>
        <a:off x="3173145" y="1281878"/>
        <a:ext cx="1172703" cy="728129"/>
      </dsp:txXfrm>
    </dsp:sp>
    <dsp:sp modelId="{4EA24DB8-B2F4-4CAC-8DF8-1D5635C55DE7}">
      <dsp:nvSpPr>
        <dsp:cNvPr id="0" name=""/>
        <dsp:cNvSpPr/>
      </dsp:nvSpPr>
      <dsp:spPr>
        <a:xfrm>
          <a:off x="4503836" y="1130658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A53BF-09A1-4ED5-96FC-EAC99667550B}">
      <dsp:nvSpPr>
        <dsp:cNvPr id="0" name=""/>
        <dsp:cNvSpPr/>
      </dsp:nvSpPr>
      <dsp:spPr>
        <a:xfrm>
          <a:off x="4639171" y="1259225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</dsp:txBody>
      <dsp:txXfrm>
        <a:off x="4661824" y="1281878"/>
        <a:ext cx="1172703" cy="728129"/>
      </dsp:txXfrm>
    </dsp:sp>
    <dsp:sp modelId="{93B6EA3E-EF0A-4671-BA69-A477F0A5187B}">
      <dsp:nvSpPr>
        <dsp:cNvPr id="0" name=""/>
        <dsp:cNvSpPr/>
      </dsp:nvSpPr>
      <dsp:spPr>
        <a:xfrm>
          <a:off x="3759497" y="2258331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9E991-2721-4B97-83AF-652D7A6DB227}">
      <dsp:nvSpPr>
        <dsp:cNvPr id="0" name=""/>
        <dsp:cNvSpPr/>
      </dsp:nvSpPr>
      <dsp:spPr>
        <a:xfrm>
          <a:off x="3894832" y="2386899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</a:t>
          </a:r>
        </a:p>
      </dsp:txBody>
      <dsp:txXfrm>
        <a:off x="3917485" y="2409552"/>
        <a:ext cx="1172703" cy="728129"/>
      </dsp:txXfrm>
    </dsp:sp>
    <dsp:sp modelId="{1F4FEF24-6823-46CE-ABA0-01DFB255ED9F}">
      <dsp:nvSpPr>
        <dsp:cNvPr id="0" name=""/>
        <dsp:cNvSpPr/>
      </dsp:nvSpPr>
      <dsp:spPr>
        <a:xfrm>
          <a:off x="3015158" y="3386005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97F34-B3D6-4CE4-B5CE-E07456C362E3}">
      <dsp:nvSpPr>
        <dsp:cNvPr id="0" name=""/>
        <dsp:cNvSpPr/>
      </dsp:nvSpPr>
      <dsp:spPr>
        <a:xfrm>
          <a:off x="3150492" y="3514573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Boolean</a:t>
          </a:r>
        </a:p>
      </dsp:txBody>
      <dsp:txXfrm>
        <a:off x="3173145" y="3537226"/>
        <a:ext cx="1172703" cy="728129"/>
      </dsp:txXfrm>
    </dsp:sp>
    <dsp:sp modelId="{5C745076-F12D-4965-A36C-9F99D64F7F29}">
      <dsp:nvSpPr>
        <dsp:cNvPr id="0" name=""/>
        <dsp:cNvSpPr/>
      </dsp:nvSpPr>
      <dsp:spPr>
        <a:xfrm>
          <a:off x="1526480" y="4513679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955A-3C9F-41B0-82AF-C7500877BE74}">
      <dsp:nvSpPr>
        <dsp:cNvPr id="0" name=""/>
        <dsp:cNvSpPr/>
      </dsp:nvSpPr>
      <dsp:spPr>
        <a:xfrm>
          <a:off x="1661814" y="4642246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</a:t>
          </a:r>
        </a:p>
      </dsp:txBody>
      <dsp:txXfrm>
        <a:off x="1684467" y="4664899"/>
        <a:ext cx="1172703" cy="728129"/>
      </dsp:txXfrm>
    </dsp:sp>
    <dsp:sp modelId="{48DA285C-0C7A-4D42-8893-A4B8AFDF2F51}">
      <dsp:nvSpPr>
        <dsp:cNvPr id="0" name=""/>
        <dsp:cNvSpPr/>
      </dsp:nvSpPr>
      <dsp:spPr>
        <a:xfrm>
          <a:off x="3015158" y="4513679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5D071-6FBB-4A9E-B487-20A5FAAB6271}">
      <dsp:nvSpPr>
        <dsp:cNvPr id="0" name=""/>
        <dsp:cNvSpPr/>
      </dsp:nvSpPr>
      <dsp:spPr>
        <a:xfrm>
          <a:off x="3150492" y="4642246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</a:t>
          </a:r>
        </a:p>
      </dsp:txBody>
      <dsp:txXfrm>
        <a:off x="3173145" y="4664899"/>
        <a:ext cx="1172703" cy="728129"/>
      </dsp:txXfrm>
    </dsp:sp>
    <dsp:sp modelId="{6E4DEA43-3433-4CBA-8B1D-DE3CB3FA567B}">
      <dsp:nvSpPr>
        <dsp:cNvPr id="0" name=""/>
        <dsp:cNvSpPr/>
      </dsp:nvSpPr>
      <dsp:spPr>
        <a:xfrm>
          <a:off x="4503836" y="4513679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F3825-E7B3-4CEC-AB46-E5407174429E}">
      <dsp:nvSpPr>
        <dsp:cNvPr id="0" name=""/>
        <dsp:cNvSpPr/>
      </dsp:nvSpPr>
      <dsp:spPr>
        <a:xfrm>
          <a:off x="4639171" y="4642246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Bayes</a:t>
          </a:r>
        </a:p>
      </dsp:txBody>
      <dsp:txXfrm>
        <a:off x="4661824" y="4664899"/>
        <a:ext cx="1172703" cy="728129"/>
      </dsp:txXfrm>
    </dsp:sp>
    <dsp:sp modelId="{8F86B920-0E5E-469F-9D36-ACF105D2B79E}">
      <dsp:nvSpPr>
        <dsp:cNvPr id="0" name=""/>
        <dsp:cNvSpPr/>
      </dsp:nvSpPr>
      <dsp:spPr>
        <a:xfrm>
          <a:off x="4503836" y="3386005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6C9E-AD5B-40BF-9483-FCA3CE8E56CA}">
      <dsp:nvSpPr>
        <dsp:cNvPr id="0" name=""/>
        <dsp:cNvSpPr/>
      </dsp:nvSpPr>
      <dsp:spPr>
        <a:xfrm>
          <a:off x="4639171" y="3514573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Multiclass</a:t>
          </a:r>
        </a:p>
      </dsp:txBody>
      <dsp:txXfrm>
        <a:off x="4661824" y="3537226"/>
        <a:ext cx="1172703" cy="728129"/>
      </dsp:txXfrm>
    </dsp:sp>
    <dsp:sp modelId="{ADD616BA-BE51-4044-826F-8F8C74EA16FE}">
      <dsp:nvSpPr>
        <dsp:cNvPr id="0" name=""/>
        <dsp:cNvSpPr/>
      </dsp:nvSpPr>
      <dsp:spPr>
        <a:xfrm>
          <a:off x="5248175" y="2258331"/>
          <a:ext cx="1218009" cy="773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D122-B9C6-480C-9FB3-C13F02865E0F}">
      <dsp:nvSpPr>
        <dsp:cNvPr id="0" name=""/>
        <dsp:cNvSpPr/>
      </dsp:nvSpPr>
      <dsp:spPr>
        <a:xfrm>
          <a:off x="5383510" y="2386899"/>
          <a:ext cx="1218009" cy="773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</a:t>
          </a:r>
        </a:p>
      </dsp:txBody>
      <dsp:txXfrm>
        <a:off x="5406163" y="2409552"/>
        <a:ext cx="1172703" cy="728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2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3F7456-2341-4094-A637-1E8FD0B59C0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693450-BEF4-4EE1-B76D-61964E5F0B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8A0F-AB0C-44FA-B6DB-BB236237A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Modelling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F15B-DB37-4382-A0C0-42AE46B3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Aasimah Tanveer</a:t>
            </a:r>
          </a:p>
        </p:txBody>
      </p:sp>
    </p:spTree>
    <p:extLst>
      <p:ext uri="{BB962C8B-B14F-4D97-AF65-F5344CB8AC3E}">
        <p14:creationId xmlns:p14="http://schemas.microsoft.com/office/powerpoint/2010/main" val="381819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8D3E-0B0E-41F7-B007-BB8B9358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2F7E-0E90-4F5E-A2FE-880E6D953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6DF8-F431-4C22-AD4E-BF38E8D6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ABDF-439C-4ACD-B414-F68B6CB1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37561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Accident State</a:t>
            </a:r>
          </a:p>
          <a:p>
            <a:pPr lvl="1"/>
            <a:r>
              <a:rPr lang="en-US" dirty="0"/>
              <a:t>Industry ID</a:t>
            </a:r>
          </a:p>
          <a:p>
            <a:pPr lvl="1"/>
            <a:r>
              <a:rPr lang="en-US" dirty="0"/>
              <a:t>Claimant Age</a:t>
            </a:r>
          </a:p>
          <a:p>
            <a:pPr lvl="1"/>
            <a:r>
              <a:rPr lang="en-US" dirty="0"/>
              <a:t>Claimant Sex</a:t>
            </a:r>
          </a:p>
          <a:p>
            <a:pPr lvl="1"/>
            <a:r>
              <a:rPr lang="en-US" dirty="0"/>
              <a:t>Claimant State</a:t>
            </a:r>
          </a:p>
          <a:p>
            <a:pPr lvl="1"/>
            <a:r>
              <a:rPr lang="en-US" dirty="0"/>
              <a:t>Claimant Marital Status</a:t>
            </a:r>
          </a:p>
          <a:p>
            <a:pPr lvl="1"/>
            <a:r>
              <a:rPr lang="en-US" dirty="0"/>
              <a:t>Number Dependents</a:t>
            </a:r>
          </a:p>
          <a:p>
            <a:pPr lvl="1"/>
            <a:r>
              <a:rPr lang="en-US" dirty="0"/>
              <a:t>RTW Restriction Flag</a:t>
            </a:r>
          </a:p>
          <a:p>
            <a:pPr lvl="1"/>
            <a:r>
              <a:rPr lang="en-US" dirty="0"/>
              <a:t>Percent Impairment</a:t>
            </a:r>
          </a:p>
          <a:p>
            <a:pPr lvl="1"/>
            <a:r>
              <a:rPr lang="en-US" dirty="0"/>
              <a:t>Surgery Flag</a:t>
            </a:r>
          </a:p>
          <a:p>
            <a:pPr lvl="1"/>
            <a:r>
              <a:rPr lang="en-US" dirty="0"/>
              <a:t>Disability Status</a:t>
            </a:r>
          </a:p>
          <a:p>
            <a:pPr lvl="1"/>
            <a:r>
              <a:rPr lang="en-US" dirty="0"/>
              <a:t>SIC Group</a:t>
            </a:r>
          </a:p>
          <a:p>
            <a:pPr lvl="1"/>
            <a:r>
              <a:rPr lang="en-US" dirty="0"/>
              <a:t>NCCI </a:t>
            </a:r>
            <a:r>
              <a:rPr lang="en-US" dirty="0" err="1"/>
              <a:t>BINatureOfLossDescription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B7098-F0FD-46F5-88E6-1512EC5BA354}"/>
              </a:ext>
            </a:extLst>
          </p:cNvPr>
          <p:cNvSpPr txBox="1">
            <a:spLocks/>
          </p:cNvSpPr>
          <p:nvPr/>
        </p:nvSpPr>
        <p:spPr>
          <a:xfrm>
            <a:off x="4475480" y="1857588"/>
            <a:ext cx="3337561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Accident Source Code</a:t>
            </a:r>
          </a:p>
          <a:p>
            <a:pPr lvl="1"/>
            <a:r>
              <a:rPr lang="en-US" dirty="0"/>
              <a:t>Accident Type Group</a:t>
            </a:r>
          </a:p>
          <a:p>
            <a:pPr lvl="1"/>
            <a:r>
              <a:rPr lang="en-US" dirty="0"/>
              <a:t>Neurology Payment Flag</a:t>
            </a:r>
          </a:p>
          <a:p>
            <a:pPr lvl="1"/>
            <a:r>
              <a:rPr lang="en-US" dirty="0"/>
              <a:t>Neurosurgery Payment Flag</a:t>
            </a:r>
          </a:p>
          <a:p>
            <a:pPr lvl="1"/>
            <a:r>
              <a:rPr lang="en-US" dirty="0"/>
              <a:t>Dentist Payment Flag</a:t>
            </a:r>
          </a:p>
          <a:p>
            <a:pPr lvl="1"/>
            <a:r>
              <a:rPr lang="en-US" dirty="0"/>
              <a:t>Orthopedic Surgery Payment Flag</a:t>
            </a:r>
          </a:p>
          <a:p>
            <a:pPr lvl="1"/>
            <a:r>
              <a:rPr lang="en-US" dirty="0"/>
              <a:t>Psychiatry Payment Flag</a:t>
            </a:r>
          </a:p>
          <a:p>
            <a:pPr lvl="1"/>
            <a:r>
              <a:rPr lang="en-US" dirty="0"/>
              <a:t>Hand Surgery Payment Flag</a:t>
            </a:r>
          </a:p>
          <a:p>
            <a:pPr lvl="1"/>
            <a:r>
              <a:rPr lang="en-US" dirty="0"/>
              <a:t>Optometrist Payment Flag’</a:t>
            </a:r>
          </a:p>
          <a:p>
            <a:pPr lvl="1"/>
            <a:r>
              <a:rPr lang="en-US" dirty="0"/>
              <a:t>Podiatry Payment Flag</a:t>
            </a:r>
          </a:p>
          <a:p>
            <a:pPr lvl="1"/>
            <a:r>
              <a:rPr lang="en-US" dirty="0"/>
              <a:t>CPT Category – Anesthesia</a:t>
            </a:r>
          </a:p>
          <a:p>
            <a:pPr lvl="1"/>
            <a:r>
              <a:rPr lang="en-US" dirty="0"/>
              <a:t>CPT Category - </a:t>
            </a:r>
            <a:r>
              <a:rPr lang="en-US" dirty="0" err="1"/>
              <a:t>Eval_Mgmt</a:t>
            </a:r>
            <a:endParaRPr lang="en-US" dirty="0"/>
          </a:p>
          <a:p>
            <a:pPr lvl="1"/>
            <a:r>
              <a:rPr lang="en-US" dirty="0"/>
              <a:t>CPT Category – Medicine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281F80-8DD2-4853-BB07-801C94C6B5D0}"/>
              </a:ext>
            </a:extLst>
          </p:cNvPr>
          <p:cNvSpPr txBox="1">
            <a:spLocks/>
          </p:cNvSpPr>
          <p:nvPr/>
        </p:nvSpPr>
        <p:spPr>
          <a:xfrm>
            <a:off x="7853680" y="1845734"/>
            <a:ext cx="32410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700" dirty="0"/>
              <a:t>CPT Category - </a:t>
            </a:r>
            <a:r>
              <a:rPr lang="en-US" sz="1700" dirty="0" err="1"/>
              <a:t>Path_Lab</a:t>
            </a:r>
            <a:endParaRPr lang="en-US" sz="1700" dirty="0"/>
          </a:p>
          <a:p>
            <a:pPr lvl="1"/>
            <a:r>
              <a:rPr lang="en-US" sz="1700" dirty="0"/>
              <a:t>CPT Category – Radiology</a:t>
            </a:r>
          </a:p>
          <a:p>
            <a:pPr lvl="1"/>
            <a:r>
              <a:rPr lang="en-US" sz="1700" dirty="0"/>
              <a:t>CPT Category – Surgery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6BC5D8-7184-41BC-B75E-CA21B59ABAA9}"/>
              </a:ext>
            </a:extLst>
          </p:cNvPr>
          <p:cNvSpPr/>
          <p:nvPr/>
        </p:nvSpPr>
        <p:spPr>
          <a:xfrm>
            <a:off x="8397240" y="3510280"/>
            <a:ext cx="2153920" cy="11633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= </a:t>
            </a:r>
          </a:p>
          <a:p>
            <a:pPr algn="ctr"/>
            <a:r>
              <a:rPr lang="en-US" dirty="0"/>
              <a:t>Opioids Used</a:t>
            </a:r>
          </a:p>
        </p:txBody>
      </p:sp>
    </p:spTree>
    <p:extLst>
      <p:ext uri="{BB962C8B-B14F-4D97-AF65-F5344CB8AC3E}">
        <p14:creationId xmlns:p14="http://schemas.microsoft.com/office/powerpoint/2010/main" val="409095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F085-4C4E-4DFF-8062-6F819ACC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Visualization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0EA64F-BF9B-4CEB-805B-FD99F999D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0A4B61-DAC7-4972-BB4B-97F4A9AC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155"/>
            <a:ext cx="12192000" cy="36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7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578D-3FCB-44AC-B37B-1143005A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B3B4-653C-4DED-92E0-E2CD2C5E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51120" cy="4023360"/>
          </a:xfrm>
        </p:spPr>
        <p:txBody>
          <a:bodyPr/>
          <a:lstStyle/>
          <a:p>
            <a:r>
              <a:rPr lang="en-US" dirty="0"/>
              <a:t>Predictions successfully generated</a:t>
            </a:r>
          </a:p>
          <a:p>
            <a:r>
              <a:rPr lang="en-US" dirty="0"/>
              <a:t>Accuracy level of model – close to 1</a:t>
            </a:r>
          </a:p>
          <a:p>
            <a:r>
              <a:rPr lang="en-US" dirty="0"/>
              <a:t>Score of model - 1</a:t>
            </a:r>
          </a:p>
          <a:p>
            <a:pPr lvl="1"/>
            <a:r>
              <a:rPr lang="en-US" dirty="0"/>
              <a:t>Returning the mean accuracy</a:t>
            </a:r>
          </a:p>
          <a:p>
            <a:r>
              <a:rPr lang="en-US" dirty="0"/>
              <a:t>Low Entropy &amp; High Information Gain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1DFCAB6-A640-42BC-AA11-E7CADBCD1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206F5-0B55-46A6-B53D-405E6C28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37373"/>
            <a:ext cx="5476875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F0065-9F85-4468-A16F-2B9A27E5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3681413"/>
            <a:ext cx="37052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2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0017-ABBF-413A-B396-AFB6B8D1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B0A5-0741-4E80-AB91-CC4F7524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outputs </a:t>
            </a:r>
          </a:p>
          <a:p>
            <a:r>
              <a:rPr lang="en-US" dirty="0"/>
              <a:t>Enhance program to perform prediction with new dataset</a:t>
            </a:r>
          </a:p>
          <a:p>
            <a:r>
              <a:rPr lang="en-US" dirty="0"/>
              <a:t>Random Forest model can be adapted to reduce any overfitting that may have occurred</a:t>
            </a:r>
          </a:p>
          <a:p>
            <a:r>
              <a:rPr lang="en-US" dirty="0"/>
              <a:t>Enrich/augment data with more relevant features like procedure and diagnosis details</a:t>
            </a:r>
          </a:p>
          <a:p>
            <a:r>
              <a:rPr lang="en-US" dirty="0"/>
              <a:t>Compare predictions with future actuals to determine appropriate administration of opioids</a:t>
            </a:r>
          </a:p>
          <a:p>
            <a:r>
              <a:rPr lang="en-US" dirty="0"/>
              <a:t>Implement, document and maintain the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75900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A2F4-E074-49EB-AA3A-464F4E65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4188-DED9-44EF-B688-7DAAF5077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ADA7-92E2-400D-AA8E-AF2712B0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639059"/>
            <a:ext cx="3200400" cy="144272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09E0-77CD-4BA0-B908-4B1175C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360" y="1607185"/>
            <a:ext cx="6492240" cy="3643630"/>
          </a:xfrm>
        </p:spPr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  <a:p>
            <a:r>
              <a:rPr lang="en-US" sz="4000" dirty="0"/>
              <a:t>Approach</a:t>
            </a:r>
          </a:p>
          <a:p>
            <a:r>
              <a:rPr lang="en-US" sz="4000" dirty="0"/>
              <a:t>Decision Tree Model</a:t>
            </a:r>
          </a:p>
          <a:p>
            <a:r>
              <a:rPr lang="en-US" sz="4000" dirty="0"/>
              <a:t>Performance Evaluation</a:t>
            </a:r>
          </a:p>
          <a:p>
            <a:r>
              <a:rPr lang="en-US" sz="4000" dirty="0"/>
              <a:t>Future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8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D91-2ABF-425A-A8F4-65D10A2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36AD-6374-4F46-A034-83A4167C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 whether a Worker’s Compensation claim will involve prescription opioids based on available information about</a:t>
            </a:r>
            <a:r>
              <a:rPr lang="en-US" sz="2400" b="1" dirty="0"/>
              <a:t> the claimant</a:t>
            </a:r>
            <a:r>
              <a:rPr lang="en-US" sz="2400" dirty="0"/>
              <a:t>, </a:t>
            </a:r>
            <a:r>
              <a:rPr lang="en-US" sz="2400" b="1" dirty="0"/>
              <a:t>the accident </a:t>
            </a:r>
            <a:r>
              <a:rPr lang="en-US" sz="2400" dirty="0"/>
              <a:t>that produced the claim, and his/her </a:t>
            </a:r>
            <a:r>
              <a:rPr lang="en-US" sz="2400" b="1" dirty="0"/>
              <a:t>medical procedures </a:t>
            </a:r>
            <a:r>
              <a:rPr lang="en-US" sz="2400" dirty="0"/>
              <a:t>subsequent to the accident</a:t>
            </a:r>
          </a:p>
        </p:txBody>
      </p:sp>
    </p:spTree>
    <p:extLst>
      <p:ext uri="{BB962C8B-B14F-4D97-AF65-F5344CB8AC3E}">
        <p14:creationId xmlns:p14="http://schemas.microsoft.com/office/powerpoint/2010/main" val="29732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171D-28C2-4DA5-A413-9286E26D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6472E-AEA1-426C-B0C8-8E6A0F01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7CA9-6CAC-42F4-BB97-706EEC8F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A945-1DB1-4732-8CEB-ADB38D9E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Project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acquired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Test, Evaluate, and Visualize Model</a:t>
            </a:r>
          </a:p>
        </p:txBody>
      </p:sp>
    </p:spTree>
    <p:extLst>
      <p:ext uri="{BB962C8B-B14F-4D97-AF65-F5344CB8AC3E}">
        <p14:creationId xmlns:p14="http://schemas.microsoft.com/office/powerpoint/2010/main" val="179858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DF42-D4F5-400A-B02B-1BF0037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Process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0470F2-EF82-46E1-8AB2-7AE95FBD1E2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20360" y="2760611"/>
            <a:ext cx="340360" cy="56424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FC768E-9E0D-4577-9521-FC3EB59ECB85}"/>
              </a:ext>
            </a:extLst>
          </p:cNvPr>
          <p:cNvGrpSpPr/>
          <p:nvPr/>
        </p:nvGrpSpPr>
        <p:grpSpPr>
          <a:xfrm>
            <a:off x="162560" y="1910714"/>
            <a:ext cx="11490960" cy="4046646"/>
            <a:chOff x="162560" y="1910714"/>
            <a:chExt cx="11490960" cy="404664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284A15B-E4D2-4140-9A1C-3A99D45E2113}"/>
                </a:ext>
              </a:extLst>
            </p:cNvPr>
            <p:cNvSpPr/>
            <p:nvPr/>
          </p:nvSpPr>
          <p:spPr>
            <a:xfrm>
              <a:off x="5516880" y="1910714"/>
              <a:ext cx="1680209" cy="278828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Supervised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4DB0CE-12B6-4017-8E57-5E1FD3630770}"/>
                </a:ext>
              </a:extLst>
            </p:cNvPr>
            <p:cNvSpPr/>
            <p:nvPr/>
          </p:nvSpPr>
          <p:spPr>
            <a:xfrm>
              <a:off x="162560" y="2917189"/>
              <a:ext cx="1188720" cy="81534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Input Data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4AFA35-A5D7-4EF7-9BFC-FEE25467D3FB}"/>
                </a:ext>
              </a:extLst>
            </p:cNvPr>
            <p:cNvSpPr/>
            <p:nvPr/>
          </p:nvSpPr>
          <p:spPr>
            <a:xfrm>
              <a:off x="1790700" y="2196360"/>
              <a:ext cx="2418080" cy="22569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Preprocess Data: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Features &amp; Target Selection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Handle Null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Encode Data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AF9321-E02F-42EC-BDF5-4FA7C6E5E0CB}"/>
                </a:ext>
              </a:extLst>
            </p:cNvPr>
            <p:cNvSpPr/>
            <p:nvPr/>
          </p:nvSpPr>
          <p:spPr>
            <a:xfrm>
              <a:off x="4648200" y="3033290"/>
              <a:ext cx="772160" cy="58313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Split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1C657C-AF66-4501-8B20-A12C691A22C8}"/>
                </a:ext>
              </a:extLst>
            </p:cNvPr>
            <p:cNvSpPr/>
            <p:nvPr/>
          </p:nvSpPr>
          <p:spPr>
            <a:xfrm>
              <a:off x="5760720" y="2326271"/>
              <a:ext cx="1183640" cy="868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(70%)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3403C1-D68B-4003-BCE3-D886FCDC2D64}"/>
                </a:ext>
              </a:extLst>
            </p:cNvPr>
            <p:cNvSpPr/>
            <p:nvPr/>
          </p:nvSpPr>
          <p:spPr>
            <a:xfrm>
              <a:off x="7466330" y="3584679"/>
              <a:ext cx="1328420" cy="868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 Predict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558A826-90E7-43A2-BFEE-7C544C6C4ED1}"/>
                </a:ext>
              </a:extLst>
            </p:cNvPr>
            <p:cNvSpPr/>
            <p:nvPr/>
          </p:nvSpPr>
          <p:spPr>
            <a:xfrm>
              <a:off x="9314180" y="2062480"/>
              <a:ext cx="2339340" cy="252475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Evaluate: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Cross Validation (Manual)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885E16-A9BF-4265-B050-BB875F51F70B}"/>
                </a:ext>
              </a:extLst>
            </p:cNvPr>
            <p:cNvSpPr/>
            <p:nvPr/>
          </p:nvSpPr>
          <p:spPr>
            <a:xfrm>
              <a:off x="9897110" y="4912359"/>
              <a:ext cx="1173480" cy="104500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Visualize</a:t>
              </a:r>
            </a:p>
            <a:p>
              <a:pPr algn="ctr"/>
              <a:r>
                <a:rPr lang="en-US" b="1" dirty="0"/>
                <a:t>Model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D2CFED-29E1-45DA-B363-6B3556639E8E}"/>
                </a:ext>
              </a:extLst>
            </p:cNvPr>
            <p:cNvSpPr/>
            <p:nvPr/>
          </p:nvSpPr>
          <p:spPr>
            <a:xfrm>
              <a:off x="5760720" y="3584679"/>
              <a:ext cx="1183640" cy="8686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(30%)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0AC384-B3A2-422B-95D7-C52F43ECC83D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351280" y="3324859"/>
              <a:ext cx="439420" cy="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74084D-00F8-40E5-917F-F392DFD16EB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208780" y="3324860"/>
              <a:ext cx="43942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6B8F40A-93E8-46CF-9205-E05F878E9E79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5420360" y="3324860"/>
              <a:ext cx="340360" cy="694159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0D20BA-BC13-43DB-93A7-CE6551E569EC}"/>
                </a:ext>
              </a:extLst>
            </p:cNvPr>
            <p:cNvCxnSpPr>
              <a:stCxn id="13" idx="3"/>
              <a:endCxn id="10" idx="1"/>
            </p:cNvCxnSpPr>
            <p:nvPr/>
          </p:nvCxnSpPr>
          <p:spPr>
            <a:xfrm>
              <a:off x="6944360" y="4019019"/>
              <a:ext cx="52197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BBDE52-92D5-4C31-9B9D-853C842211E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8794750" y="3324860"/>
              <a:ext cx="519430" cy="69415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340D7B2-21F8-466C-9421-B804BB73D107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8794750" y="4019019"/>
              <a:ext cx="1102360" cy="141584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45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456-9F52-4692-8018-BC821FA1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5E882-DDB2-44B2-8361-ECF775764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5320"/>
            <a:ext cx="5142548" cy="4389119"/>
          </a:xfrm>
        </p:spPr>
        <p:txBody>
          <a:bodyPr>
            <a:normAutofit/>
          </a:bodyPr>
          <a:lstStyle/>
          <a:p>
            <a:r>
              <a:rPr lang="en-US" sz="2400" dirty="0"/>
              <a:t>Selected Decision Tree Model</a:t>
            </a:r>
          </a:p>
          <a:p>
            <a:r>
              <a:rPr lang="en-US" sz="2400" dirty="0"/>
              <a:t>Ruled out Linear Regression, Unsupervised K-clustering, Logistic Regression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Why Decision Tree?</a:t>
            </a:r>
          </a:p>
          <a:p>
            <a:pPr lvl="1"/>
            <a:r>
              <a:rPr lang="en-US" sz="2000" dirty="0"/>
              <a:t>Parametric – outliers not a problem</a:t>
            </a:r>
          </a:p>
          <a:p>
            <a:pPr lvl="1"/>
            <a:r>
              <a:rPr lang="en-US" sz="2000" dirty="0"/>
              <a:t>Many features/independent variables </a:t>
            </a:r>
          </a:p>
          <a:p>
            <a:pPr lvl="2"/>
            <a:r>
              <a:rPr lang="en-US" sz="1600" dirty="0"/>
              <a:t>Ruled out Bayes</a:t>
            </a:r>
          </a:p>
          <a:p>
            <a:pPr lvl="1"/>
            <a:r>
              <a:rPr lang="en-US" sz="2000" dirty="0"/>
              <a:t>Less complex given time constraint</a:t>
            </a:r>
          </a:p>
          <a:p>
            <a:pPr lvl="2"/>
            <a:r>
              <a:rPr lang="en-US" sz="1600" dirty="0"/>
              <a:t>Ruled out SVM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E8AAE-00FF-4C11-9C78-FB7FAB0C4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999589"/>
              </p:ext>
            </p:extLst>
          </p:nvPr>
        </p:nvGraphicFramePr>
        <p:xfrm>
          <a:off x="5100320" y="3909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93BC6A-786D-44C2-B399-BECF12A3F6CD}"/>
              </a:ext>
            </a:extLst>
          </p:cNvPr>
          <p:cNvSpPr/>
          <p:nvPr/>
        </p:nvSpPr>
        <p:spPr>
          <a:xfrm>
            <a:off x="6532880" y="4744721"/>
            <a:ext cx="1539240" cy="1169210"/>
          </a:xfrm>
          <a:prstGeom prst="rect">
            <a:avLst/>
          </a:prstGeom>
          <a:noFill/>
          <a:ln w="76200">
            <a:solidFill>
              <a:srgbClr val="032A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593C-D871-4119-A590-1784ACC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9A07-676D-4F78-8B00-0E4E51F6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/>
              <a:t>Whole data set was used because relatively small after preprocessing </a:t>
            </a:r>
          </a:p>
          <a:p>
            <a:pPr lvl="2"/>
            <a:r>
              <a:rPr lang="en-US" sz="2000" dirty="0"/>
              <a:t>Representative sample would have been used for a larger dataset</a:t>
            </a:r>
          </a:p>
          <a:p>
            <a:r>
              <a:rPr lang="en-US" sz="2400" dirty="0"/>
              <a:t>Supervised Learning </a:t>
            </a:r>
          </a:p>
          <a:p>
            <a:pPr lvl="1"/>
            <a:r>
              <a:rPr lang="en-US" sz="2200" dirty="0"/>
              <a:t>70% of data used to train</a:t>
            </a:r>
          </a:p>
          <a:p>
            <a:pPr lvl="1"/>
            <a:r>
              <a:rPr lang="en-US" sz="2200" dirty="0"/>
              <a:t>30% of data used to test</a:t>
            </a:r>
            <a:endParaRPr lang="en-US" sz="2600" dirty="0"/>
          </a:p>
          <a:p>
            <a:r>
              <a:rPr lang="en-US" sz="2400" dirty="0"/>
              <a:t>Decision Tree learns from training data and makes strategic splits</a:t>
            </a:r>
          </a:p>
          <a:p>
            <a:pPr lvl="1"/>
            <a:r>
              <a:rPr lang="en-US" sz="2200" dirty="0"/>
              <a:t>Gini Index was selected to perform binary splits</a:t>
            </a:r>
          </a:p>
        </p:txBody>
      </p:sp>
    </p:spTree>
    <p:extLst>
      <p:ext uri="{BB962C8B-B14F-4D97-AF65-F5344CB8AC3E}">
        <p14:creationId xmlns:p14="http://schemas.microsoft.com/office/powerpoint/2010/main" val="323717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767F-42CB-4D0C-9C14-63652C8F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2C365-7393-44ED-AD4D-568DDB3D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8375"/>
            <a:ext cx="2057400" cy="2381250"/>
          </a:xfrm>
          <a:prstGeom prst="rect">
            <a:avLst/>
          </a:prstGeom>
        </p:spPr>
      </p:pic>
      <p:pic>
        <p:nvPicPr>
          <p:cNvPr id="2050" name="Picture 2" descr="Image result for jupyter notebook logo">
            <a:extLst>
              <a:ext uri="{FF2B5EF4-FFF2-40B4-BE49-F238E27FC236}">
                <a16:creationId xmlns:a16="http://schemas.microsoft.com/office/drawing/2014/main" id="{35DE061A-83AE-4E44-8A18-F1D1CAB8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47" y="2238375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2DBBB-EFCA-45C0-B1AB-E5A7F834E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814" y="2238375"/>
            <a:ext cx="4097866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78A5D2"/>
      </a:accent1>
      <a:accent2>
        <a:srgbClr val="7C7987"/>
      </a:accent2>
      <a:accent3>
        <a:srgbClr val="75BDA7"/>
      </a:accent3>
      <a:accent4>
        <a:srgbClr val="7A8C8E"/>
      </a:accent4>
      <a:accent5>
        <a:srgbClr val="78A5D2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1497</TotalTime>
  <Words>418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Data Modelling Assignment</vt:lpstr>
      <vt:lpstr>Table of Contents</vt:lpstr>
      <vt:lpstr>Objective</vt:lpstr>
      <vt:lpstr>Approach</vt:lpstr>
      <vt:lpstr>Approach</vt:lpstr>
      <vt:lpstr>ML Process</vt:lpstr>
      <vt:lpstr>Choosing a Model</vt:lpstr>
      <vt:lpstr>Generating Predictions</vt:lpstr>
      <vt:lpstr>Tools</vt:lpstr>
      <vt:lpstr>Decision Tree Model</vt:lpstr>
      <vt:lpstr>Important Features</vt:lpstr>
      <vt:lpstr>Decision Tree Visualization</vt:lpstr>
      <vt:lpstr>Performance Evaluation</vt:lpstr>
      <vt:lpstr>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Gallagher Predictive Analytics Assignment</dc:title>
  <dc:creator>A T</dc:creator>
  <cp:lastModifiedBy>A T</cp:lastModifiedBy>
  <cp:revision>33</cp:revision>
  <dcterms:created xsi:type="dcterms:W3CDTF">2019-09-15T18:22:36Z</dcterms:created>
  <dcterms:modified xsi:type="dcterms:W3CDTF">2019-12-09T04:43:21Z</dcterms:modified>
</cp:coreProperties>
</file>