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3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7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1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9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0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4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1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3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6000">
              <a:schemeClr val="accent2">
                <a:lumMod val="75000"/>
              </a:schemeClr>
            </a:gs>
            <a:gs pos="88000">
              <a:schemeClr val="accent2">
                <a:lumMod val="75000"/>
              </a:schemeClr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ksu-is/Hangman-Game-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6000">
              <a:schemeClr val="accent2">
                <a:lumMod val="75000"/>
              </a:schemeClr>
            </a:gs>
            <a:gs pos="88000">
              <a:schemeClr val="accent2">
                <a:lumMod val="7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276F5-FD5F-44EE-99F8-E261C32F5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sz="8900" dirty="0"/>
              <a:t>Hangman: The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D8D9B-9894-4A17-B32A-953659EF5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Developed By: Aaron Wood</a:t>
            </a:r>
          </a:p>
          <a:p>
            <a:r>
              <a:rPr lang="en-US" dirty="0"/>
              <a:t>Guess Correctly &amp; Save Your Stick Friend Before It’s Too Late!</a:t>
            </a:r>
          </a:p>
          <a:p>
            <a:r>
              <a:rPr lang="en-US" dirty="0">
                <a:hlinkClick r:id="rId2"/>
              </a:rPr>
              <a:t>https://github.com/ksu-is/Hangman-Game-1</a:t>
            </a:r>
            <a:endParaRPr lang="en-US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13B2E72-D454-4020-8A24-3A73AC1ED2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4" r="22014" b="1"/>
          <a:stretch/>
        </p:blipFill>
        <p:spPr>
          <a:xfrm>
            <a:off x="1" y="-228590"/>
            <a:ext cx="4657678" cy="6858481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125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Modern Love</vt:lpstr>
      <vt:lpstr>The Hand</vt:lpstr>
      <vt:lpstr>SketchyVTI</vt:lpstr>
      <vt:lpstr>Hangman: The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Hangman: The Game</dc:title>
  <dc:creator>Aaron Wood</dc:creator>
  <cp:lastModifiedBy>Aaron Wood</cp:lastModifiedBy>
  <cp:revision>1</cp:revision>
  <dcterms:created xsi:type="dcterms:W3CDTF">2022-04-26T18:55:38Z</dcterms:created>
  <dcterms:modified xsi:type="dcterms:W3CDTF">2022-04-26T19:18:51Z</dcterms:modified>
</cp:coreProperties>
</file>