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9271000"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Z8dn/edDe5OqH1vZtb3bBsX8Z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7" d="100"/>
          <a:sy n="17" d="100"/>
        </p:scale>
        <p:origin x="1522" y="1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45475" y="525775"/>
            <a:ext cx="6180975" cy="2628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27100" y="3329925"/>
            <a:ext cx="7416800" cy="3154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27100" y="3329925"/>
            <a:ext cx="7416800" cy="3154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2882900" y="525463"/>
            <a:ext cx="3506788"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rot="5400000">
            <a:off x="11083288" y="-1207764"/>
            <a:ext cx="21724623" cy="39502079"/>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rot="5400000">
            <a:off x="87393787" y="31386782"/>
            <a:ext cx="89877900" cy="35547303"/>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txBox="1">
            <a:spLocks noGrp="1"/>
          </p:cNvSpPr>
          <p:nvPr>
            <p:ph type="body" idx="1"/>
          </p:nvPr>
        </p:nvSpPr>
        <p:spPr>
          <a:xfrm rot="5400000">
            <a:off x="15925804" y="-3802373"/>
            <a:ext cx="89877900" cy="105925615"/>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2194560" y="7680964"/>
            <a:ext cx="39502079" cy="21724623"/>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4"/>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467103" y="21153123"/>
            <a:ext cx="37307521"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3467103" y="13952227"/>
            <a:ext cx="37307521" cy="7200897"/>
          </a:xfrm>
          <a:prstGeom prst="rect">
            <a:avLst/>
          </a:prstGeom>
          <a:noFill/>
          <a:ln>
            <a:noFill/>
          </a:ln>
        </p:spPr>
        <p:txBody>
          <a:bodyPr spcFirstLastPara="1" wrap="square" lIns="438900" tIns="219450" rIns="438900" bIns="219450" anchor="b" anchorCtr="0">
            <a:normAutofit/>
          </a:bodyPr>
          <a:lstStyle>
            <a:lvl1pPr marL="457200" lvl="0" indent="-228600" algn="l">
              <a:spcBef>
                <a:spcPts val="1940"/>
              </a:spcBef>
              <a:spcAft>
                <a:spcPts val="0"/>
              </a:spcAft>
              <a:buClr>
                <a:srgbClr val="888888"/>
              </a:buClr>
              <a:buSzPts val="9700"/>
              <a:buNone/>
              <a:defRPr sz="9700">
                <a:solidFill>
                  <a:srgbClr val="888888"/>
                </a:solidFill>
              </a:defRPr>
            </a:lvl1pPr>
            <a:lvl2pPr marL="914400" lvl="1" indent="-228600" algn="l">
              <a:spcBef>
                <a:spcPts val="1740"/>
              </a:spcBef>
              <a:spcAft>
                <a:spcPts val="0"/>
              </a:spcAft>
              <a:buClr>
                <a:srgbClr val="888888"/>
              </a:buClr>
              <a:buSzPts val="8700"/>
              <a:buNone/>
              <a:defRPr sz="87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25" name="Google Shape;25;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7901944" y="24582124"/>
            <a:ext cx="70736458" cy="69517264"/>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
        <p:nvSpPr>
          <p:cNvPr id="31" name="Google Shape;31;p6"/>
          <p:cNvSpPr txBox="1">
            <a:spLocks noGrp="1"/>
          </p:cNvSpPr>
          <p:nvPr>
            <p:ph type="body" idx="2"/>
          </p:nvPr>
        </p:nvSpPr>
        <p:spPr>
          <a:xfrm>
            <a:off x="79369921" y="24582124"/>
            <a:ext cx="70736464" cy="69517264"/>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
        <p:nvSpPr>
          <p:cNvPr id="32" name="Google Shape;32;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2194562" y="7368545"/>
            <a:ext cx="19392903" cy="307085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38" name="Google Shape;38;p7"/>
          <p:cNvSpPr txBox="1">
            <a:spLocks noGrp="1"/>
          </p:cNvSpPr>
          <p:nvPr>
            <p:ph type="body" idx="2"/>
          </p:nvPr>
        </p:nvSpPr>
        <p:spPr>
          <a:xfrm>
            <a:off x="2194562" y="10439402"/>
            <a:ext cx="19392903" cy="1896618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39" name="Google Shape;39;p7"/>
          <p:cNvSpPr txBox="1">
            <a:spLocks noGrp="1"/>
          </p:cNvSpPr>
          <p:nvPr>
            <p:ph type="body" idx="3"/>
          </p:nvPr>
        </p:nvSpPr>
        <p:spPr>
          <a:xfrm>
            <a:off x="22296123" y="7368545"/>
            <a:ext cx="19400520" cy="307085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0" name="Google Shape;40;p7"/>
          <p:cNvSpPr txBox="1">
            <a:spLocks noGrp="1"/>
          </p:cNvSpPr>
          <p:nvPr>
            <p:ph type="body" idx="4"/>
          </p:nvPr>
        </p:nvSpPr>
        <p:spPr>
          <a:xfrm>
            <a:off x="22296123" y="10439402"/>
            <a:ext cx="19400520" cy="1896618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1" name="Google Shape;41;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194564" y="1310640"/>
            <a:ext cx="14439903"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Calibri"/>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17160239"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44550" algn="l">
              <a:spcBef>
                <a:spcPts val="1940"/>
              </a:spcBef>
              <a:spcAft>
                <a:spcPts val="0"/>
              </a:spcAft>
              <a:buClr>
                <a:schemeClr val="dk1"/>
              </a:buClr>
              <a:buSzPts val="9700"/>
              <a:buChar char="–"/>
              <a:defRPr sz="9700"/>
            </a:lvl4pPr>
            <a:lvl5pPr marL="2286000" lvl="4" indent="-844550" algn="l">
              <a:spcBef>
                <a:spcPts val="1940"/>
              </a:spcBef>
              <a:spcAft>
                <a:spcPts val="0"/>
              </a:spcAft>
              <a:buClr>
                <a:schemeClr val="dk1"/>
              </a:buClr>
              <a:buSzPts val="9700"/>
              <a:buChar char="»"/>
              <a:defRPr sz="9700"/>
            </a:lvl5pPr>
            <a:lvl6pPr marL="2743200" lvl="5" indent="-844550" algn="l">
              <a:spcBef>
                <a:spcPts val="1940"/>
              </a:spcBef>
              <a:spcAft>
                <a:spcPts val="0"/>
              </a:spcAft>
              <a:buClr>
                <a:schemeClr val="dk1"/>
              </a:buClr>
              <a:buSzPts val="9700"/>
              <a:buChar char="•"/>
              <a:defRPr sz="9700"/>
            </a:lvl6pPr>
            <a:lvl7pPr marL="3200400" lvl="6" indent="-844550" algn="l">
              <a:spcBef>
                <a:spcPts val="1940"/>
              </a:spcBef>
              <a:spcAft>
                <a:spcPts val="0"/>
              </a:spcAft>
              <a:buClr>
                <a:schemeClr val="dk1"/>
              </a:buClr>
              <a:buSzPts val="9700"/>
              <a:buChar char="•"/>
              <a:defRPr sz="9700"/>
            </a:lvl7pPr>
            <a:lvl8pPr marL="3657600" lvl="7" indent="-844550" algn="l">
              <a:spcBef>
                <a:spcPts val="1940"/>
              </a:spcBef>
              <a:spcAft>
                <a:spcPts val="0"/>
              </a:spcAft>
              <a:buClr>
                <a:schemeClr val="dk1"/>
              </a:buClr>
              <a:buSzPts val="9700"/>
              <a:buChar char="•"/>
              <a:defRPr sz="9700"/>
            </a:lvl8pPr>
            <a:lvl9pPr marL="4114800" lvl="8" indent="-844550" algn="l">
              <a:spcBef>
                <a:spcPts val="1940"/>
              </a:spcBef>
              <a:spcAft>
                <a:spcPts val="0"/>
              </a:spcAft>
              <a:buClr>
                <a:schemeClr val="dk1"/>
              </a:buClr>
              <a:buSzPts val="9700"/>
              <a:buChar char="•"/>
              <a:defRPr sz="9700"/>
            </a:lvl9pPr>
          </a:lstStyle>
          <a:p>
            <a:endParaRPr/>
          </a:p>
        </p:txBody>
      </p:sp>
      <p:sp>
        <p:nvSpPr>
          <p:cNvPr id="56" name="Google Shape;56;p10"/>
          <p:cNvSpPr txBox="1">
            <a:spLocks noGrp="1"/>
          </p:cNvSpPr>
          <p:nvPr>
            <p:ph type="body" idx="2"/>
          </p:nvPr>
        </p:nvSpPr>
        <p:spPr>
          <a:xfrm>
            <a:off x="2194564" y="6888483"/>
            <a:ext cx="14439903" cy="22517103"/>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57" name="Google Shape;57;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8602983" y="23042882"/>
            <a:ext cx="26334721" cy="2720343"/>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Calibri"/>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a:spLocks noGrp="1"/>
          </p:cNvSpPr>
          <p:nvPr>
            <p:ph type="pic" idx="2"/>
          </p:nvPr>
        </p:nvSpPr>
        <p:spPr>
          <a:xfrm>
            <a:off x="8602983" y="2941320"/>
            <a:ext cx="26334721" cy="19751039"/>
          </a:xfrm>
          <a:prstGeom prst="rect">
            <a:avLst/>
          </a:prstGeom>
          <a:noFill/>
          <a:ln>
            <a:noFill/>
          </a:ln>
        </p:spPr>
      </p:sp>
      <p:sp>
        <p:nvSpPr>
          <p:cNvPr id="63" name="Google Shape;63;p11"/>
          <p:cNvSpPr txBox="1">
            <a:spLocks noGrp="1"/>
          </p:cNvSpPr>
          <p:nvPr>
            <p:ph type="body" idx="1"/>
          </p:nvPr>
        </p:nvSpPr>
        <p:spPr>
          <a:xfrm>
            <a:off x="8602983" y="25763224"/>
            <a:ext cx="26334721" cy="3863337"/>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4" name="Google Shape;64;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194560" y="7680964"/>
            <a:ext cx="39502079" cy="21724623"/>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4pPr>
            <a:lvl5pPr marL="2286000" marR="0" lvl="4"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5pPr>
            <a:lvl6pPr marL="2743200" marR="0" lvl="5"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6pPr>
            <a:lvl7pPr marL="3200400" marR="0" lvl="6"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7pPr>
            <a:lvl8pPr marL="3657600" marR="0" lvl="7"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8pPr>
            <a:lvl9pPr marL="4114800" marR="0" lvl="8"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700" b="0" i="0" u="none" strike="noStrike" cap="none">
                <a:solidFill>
                  <a:srgbClr val="888888"/>
                </a:solidFill>
                <a:latin typeface="Calibri"/>
                <a:ea typeface="Calibri"/>
                <a:cs typeface="Calibri"/>
                <a:sym typeface="Calibri"/>
              </a:defRPr>
            </a:lvl1pPr>
            <a:lvl2pPr marL="0" marR="0" lvl="1" indent="0" algn="r" rtl="0">
              <a:spcBef>
                <a:spcPts val="0"/>
              </a:spcBef>
              <a:buNone/>
              <a:defRPr sz="5700" b="0" i="0" u="none" strike="noStrike" cap="none">
                <a:solidFill>
                  <a:srgbClr val="888888"/>
                </a:solidFill>
                <a:latin typeface="Calibri"/>
                <a:ea typeface="Calibri"/>
                <a:cs typeface="Calibri"/>
                <a:sym typeface="Calibri"/>
              </a:defRPr>
            </a:lvl2pPr>
            <a:lvl3pPr marL="0" marR="0" lvl="2" indent="0" algn="r" rtl="0">
              <a:spcBef>
                <a:spcPts val="0"/>
              </a:spcBef>
              <a:buNone/>
              <a:defRPr sz="5700" b="0" i="0" u="none" strike="noStrike" cap="none">
                <a:solidFill>
                  <a:srgbClr val="888888"/>
                </a:solidFill>
                <a:latin typeface="Calibri"/>
                <a:ea typeface="Calibri"/>
                <a:cs typeface="Calibri"/>
                <a:sym typeface="Calibri"/>
              </a:defRPr>
            </a:lvl3pPr>
            <a:lvl4pPr marL="0" marR="0" lvl="3" indent="0" algn="r" rtl="0">
              <a:spcBef>
                <a:spcPts val="0"/>
              </a:spcBef>
              <a:buNone/>
              <a:defRPr sz="5700" b="0" i="0" u="none" strike="noStrike" cap="none">
                <a:solidFill>
                  <a:srgbClr val="888888"/>
                </a:solidFill>
                <a:latin typeface="Calibri"/>
                <a:ea typeface="Calibri"/>
                <a:cs typeface="Calibri"/>
                <a:sym typeface="Calibri"/>
              </a:defRPr>
            </a:lvl4pPr>
            <a:lvl5pPr marL="0" marR="0" lvl="4" indent="0" algn="r" rtl="0">
              <a:spcBef>
                <a:spcPts val="0"/>
              </a:spcBef>
              <a:buNone/>
              <a:defRPr sz="5700" b="0" i="0" u="none" strike="noStrike" cap="none">
                <a:solidFill>
                  <a:srgbClr val="888888"/>
                </a:solidFill>
                <a:latin typeface="Calibri"/>
                <a:ea typeface="Calibri"/>
                <a:cs typeface="Calibri"/>
                <a:sym typeface="Calibri"/>
              </a:defRPr>
            </a:lvl5pPr>
            <a:lvl6pPr marL="0" marR="0" lvl="5" indent="0" algn="r" rtl="0">
              <a:spcBef>
                <a:spcPts val="0"/>
              </a:spcBef>
              <a:buNone/>
              <a:defRPr sz="5700" b="0" i="0" u="none" strike="noStrike" cap="none">
                <a:solidFill>
                  <a:srgbClr val="888888"/>
                </a:solidFill>
                <a:latin typeface="Calibri"/>
                <a:ea typeface="Calibri"/>
                <a:cs typeface="Calibri"/>
                <a:sym typeface="Calibri"/>
              </a:defRPr>
            </a:lvl6pPr>
            <a:lvl7pPr marL="0" marR="0" lvl="6" indent="0" algn="r" rtl="0">
              <a:spcBef>
                <a:spcPts val="0"/>
              </a:spcBef>
              <a:buNone/>
              <a:defRPr sz="5700" b="0" i="0" u="none" strike="noStrike" cap="none">
                <a:solidFill>
                  <a:srgbClr val="888888"/>
                </a:solidFill>
                <a:latin typeface="Calibri"/>
                <a:ea typeface="Calibri"/>
                <a:cs typeface="Calibri"/>
                <a:sym typeface="Calibri"/>
              </a:defRPr>
            </a:lvl7pPr>
            <a:lvl8pPr marL="0" marR="0" lvl="7" indent="0" algn="r" rtl="0">
              <a:spcBef>
                <a:spcPts val="0"/>
              </a:spcBef>
              <a:buNone/>
              <a:defRPr sz="5700" b="0" i="0" u="none" strike="noStrike" cap="none">
                <a:solidFill>
                  <a:srgbClr val="888888"/>
                </a:solidFill>
                <a:latin typeface="Calibri"/>
                <a:ea typeface="Calibri"/>
                <a:cs typeface="Calibri"/>
                <a:sym typeface="Calibri"/>
              </a:defRPr>
            </a:lvl8pPr>
            <a:lvl9pPr marL="0" marR="0" lvl="8" indent="0" algn="r" rtl="0">
              <a:spcBef>
                <a:spcPts val="0"/>
              </a:spcBef>
              <a:buNone/>
              <a:defRPr sz="5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3">
            <a:alphaModFix/>
          </a:blip>
          <a:srcRect/>
          <a:stretch/>
        </p:blipFill>
        <p:spPr>
          <a:xfrm rot="-5400000">
            <a:off x="-11506200" y="16459200"/>
            <a:ext cx="14274800" cy="4368800"/>
          </a:xfrm>
          <a:prstGeom prst="rect">
            <a:avLst/>
          </a:prstGeom>
          <a:noFill/>
          <a:ln>
            <a:noFill/>
          </a:ln>
        </p:spPr>
      </p:pic>
      <p:pic>
        <p:nvPicPr>
          <p:cNvPr id="12" name="Google Shape;12;p2"/>
          <p:cNvPicPr preferRelativeResize="0"/>
          <p:nvPr/>
        </p:nvPicPr>
        <p:blipFill rotWithShape="1">
          <a:blip r:embed="rId13">
            <a:alphaModFix/>
          </a:blip>
          <a:srcRect/>
          <a:stretch/>
        </p:blipFill>
        <p:spPr>
          <a:xfrm rot="5400000">
            <a:off x="41122600" y="16459200"/>
            <a:ext cx="14274800" cy="4368800"/>
          </a:xfrm>
          <a:prstGeom prst="rect">
            <a:avLst/>
          </a:prstGeom>
          <a:noFill/>
          <a:ln>
            <a:noFill/>
          </a:ln>
        </p:spPr>
      </p:pic>
      <p:pic>
        <p:nvPicPr>
          <p:cNvPr id="13" name="Google Shape;13;p2"/>
          <p:cNvPicPr preferRelativeResize="0"/>
          <p:nvPr/>
        </p:nvPicPr>
        <p:blipFill rotWithShape="1">
          <a:blip r:embed="rId14">
            <a:alphaModFix/>
          </a:blip>
          <a:srcRect/>
          <a:stretch/>
        </p:blipFill>
        <p:spPr>
          <a:xfrm>
            <a:off x="6661150" y="33426400"/>
            <a:ext cx="30568900" cy="1549400"/>
          </a:xfrm>
          <a:prstGeom prst="rect">
            <a:avLst/>
          </a:prstGeom>
          <a:noFill/>
          <a:ln>
            <a:noFill/>
          </a:ln>
        </p:spPr>
      </p:pic>
      <p:sp>
        <p:nvSpPr>
          <p:cNvPr id="14" name="Google Shape;14;p2"/>
          <p:cNvSpPr/>
          <p:nvPr/>
        </p:nvSpPr>
        <p:spPr>
          <a:xfrm>
            <a:off x="6661150" y="33997900"/>
            <a:ext cx="21945600" cy="127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80" b="0" i="0" u="none" strike="noStrike" cap="none">
                <a:solidFill>
                  <a:srgbClr val="808080"/>
                </a:solidFill>
                <a:latin typeface="Calibri"/>
                <a:ea typeface="Calibri"/>
                <a:cs typeface="Calibri"/>
                <a:sym typeface="Calibri"/>
              </a:rPr>
              <a:t>Template ID: neonboxes  Size: 48x36</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grpSp>
        <p:nvGrpSpPr>
          <p:cNvPr id="83" name="Google Shape;83;p1"/>
          <p:cNvGrpSpPr/>
          <p:nvPr/>
        </p:nvGrpSpPr>
        <p:grpSpPr>
          <a:xfrm>
            <a:off x="767064" y="533400"/>
            <a:ext cx="42326949" cy="31490127"/>
            <a:chOff x="863149" y="533400"/>
            <a:chExt cx="47617619" cy="31490127"/>
          </a:xfrm>
        </p:grpSpPr>
        <p:sp>
          <p:nvSpPr>
            <p:cNvPr id="84" name="Google Shape;84;p1"/>
            <p:cNvSpPr/>
            <p:nvPr/>
          </p:nvSpPr>
          <p:spPr>
            <a:xfrm>
              <a:off x="10455189" y="5283517"/>
              <a:ext cx="28367239" cy="26620589"/>
            </a:xfrm>
            <a:prstGeom prst="roundRect">
              <a:avLst>
                <a:gd name="adj" fmla="val 4189"/>
              </a:avLst>
            </a:prstGeom>
            <a:solidFill>
              <a:srgbClr val="F2F7EB">
                <a:alpha val="16862"/>
              </a:srgbClr>
            </a:solidFill>
            <a:ln w="38100" cap="flat" cmpd="sng">
              <a:solidFill>
                <a:srgbClr val="1025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85" name="Google Shape;85;p1"/>
            <p:cNvSpPr/>
            <p:nvPr/>
          </p:nvSpPr>
          <p:spPr>
            <a:xfrm>
              <a:off x="897040" y="533400"/>
              <a:ext cx="47583728" cy="4419600"/>
            </a:xfrm>
            <a:prstGeom prst="roundRect">
              <a:avLst>
                <a:gd name="adj" fmla="val 16667"/>
              </a:avLst>
            </a:prstGeom>
            <a:solidFill>
              <a:srgbClr val="FFBF3F"/>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86" name="Google Shape;86;p1"/>
            <p:cNvSpPr/>
            <p:nvPr/>
          </p:nvSpPr>
          <p:spPr>
            <a:xfrm>
              <a:off x="863149" y="5410201"/>
              <a:ext cx="9253728" cy="13183611"/>
            </a:xfrm>
            <a:prstGeom prst="roundRect">
              <a:avLst>
                <a:gd name="adj" fmla="val 11729"/>
              </a:avLst>
            </a:prstGeom>
            <a:solidFill>
              <a:srgbClr val="F2F7EB">
                <a:alpha val="49803"/>
              </a:srgbClr>
            </a:solidFill>
            <a:ln w="38100" cap="flat" cmpd="sng">
              <a:solidFill>
                <a:srgbClr val="1025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87" name="Google Shape;87;p1"/>
            <p:cNvSpPr/>
            <p:nvPr/>
          </p:nvSpPr>
          <p:spPr>
            <a:xfrm>
              <a:off x="863149" y="19136230"/>
              <a:ext cx="9253728" cy="12801600"/>
            </a:xfrm>
            <a:prstGeom prst="roundRect">
              <a:avLst>
                <a:gd name="adj" fmla="val 11729"/>
              </a:avLst>
            </a:prstGeom>
            <a:solidFill>
              <a:srgbClr val="D8D8D8">
                <a:alpha val="49803"/>
              </a:srgbClr>
            </a:solidFill>
            <a:ln w="38100" cap="flat" cmpd="sng">
              <a:solidFill>
                <a:srgbClr val="1025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88" name="Google Shape;88;p1"/>
            <p:cNvSpPr/>
            <p:nvPr/>
          </p:nvSpPr>
          <p:spPr>
            <a:xfrm>
              <a:off x="39223085" y="5410201"/>
              <a:ext cx="9253728" cy="13269309"/>
            </a:xfrm>
            <a:prstGeom prst="roundRect">
              <a:avLst>
                <a:gd name="adj" fmla="val 11729"/>
              </a:avLst>
            </a:prstGeom>
            <a:solidFill>
              <a:srgbClr val="FFBF3F">
                <a:alpha val="60000"/>
              </a:srgbClr>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89" name="Google Shape;89;p1"/>
            <p:cNvSpPr/>
            <p:nvPr/>
          </p:nvSpPr>
          <p:spPr>
            <a:xfrm>
              <a:off x="39223085" y="26079927"/>
              <a:ext cx="9253728" cy="5943600"/>
            </a:xfrm>
            <a:prstGeom prst="roundRect">
              <a:avLst>
                <a:gd name="adj" fmla="val 11729"/>
              </a:avLst>
            </a:prstGeom>
            <a:solidFill>
              <a:srgbClr val="F8FBF5"/>
            </a:solidFill>
            <a:ln w="38100" cap="flat" cmpd="sng">
              <a:solidFill>
                <a:srgbClr val="1E1C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90" name="Google Shape;90;p1"/>
            <p:cNvSpPr/>
            <p:nvPr/>
          </p:nvSpPr>
          <p:spPr>
            <a:xfrm>
              <a:off x="39223085" y="19221929"/>
              <a:ext cx="9253728" cy="6400800"/>
            </a:xfrm>
            <a:prstGeom prst="roundRect">
              <a:avLst>
                <a:gd name="adj" fmla="val 11729"/>
              </a:avLst>
            </a:prstGeom>
            <a:solidFill>
              <a:srgbClr val="ECECEC"/>
            </a:solidFill>
            <a:ln w="38100" cap="flat" cmpd="sng">
              <a:solidFill>
                <a:srgbClr val="1E1C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91" name="Google Shape;91;p1"/>
            <p:cNvSpPr txBox="1"/>
            <p:nvPr/>
          </p:nvSpPr>
          <p:spPr>
            <a:xfrm>
              <a:off x="11191830" y="5776928"/>
              <a:ext cx="233421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0253F"/>
                  </a:solidFill>
                  <a:latin typeface="Calibri"/>
                  <a:ea typeface="Calibri"/>
                  <a:cs typeface="Calibri"/>
                  <a:sym typeface="Calibri"/>
                </a:rPr>
                <a:t>Results</a:t>
              </a:r>
              <a:endParaRPr/>
            </a:p>
          </p:txBody>
        </p:sp>
        <p:sp>
          <p:nvSpPr>
            <p:cNvPr id="92" name="Google Shape;92;p1"/>
            <p:cNvSpPr txBox="1"/>
            <p:nvPr/>
          </p:nvSpPr>
          <p:spPr>
            <a:xfrm>
              <a:off x="11409857" y="6569333"/>
              <a:ext cx="131239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rgbClr val="0C0C0C"/>
                  </a:solidFill>
                  <a:latin typeface="Calibri"/>
                  <a:ea typeface="Calibri"/>
                  <a:cs typeface="Calibri"/>
                  <a:sym typeface="Calibri"/>
                </a:rPr>
                <a:t>Your text would go here. </a:t>
              </a:r>
              <a:endParaRPr/>
            </a:p>
          </p:txBody>
        </p:sp>
        <p:sp>
          <p:nvSpPr>
            <p:cNvPr id="93" name="Google Shape;93;p1"/>
            <p:cNvSpPr txBox="1"/>
            <p:nvPr/>
          </p:nvSpPr>
          <p:spPr>
            <a:xfrm>
              <a:off x="25198954" y="6632960"/>
              <a:ext cx="131239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rgbClr val="333333"/>
                  </a:solidFill>
                  <a:latin typeface="Calibri"/>
                  <a:ea typeface="Calibri"/>
                  <a:cs typeface="Calibri"/>
                  <a:sym typeface="Calibri"/>
                </a:rPr>
                <a:t>Your text would go here. </a:t>
              </a:r>
              <a:endParaRPr/>
            </a:p>
          </p:txBody>
        </p:sp>
        <p:sp>
          <p:nvSpPr>
            <p:cNvPr id="94" name="Google Shape;94;p1"/>
            <p:cNvSpPr txBox="1"/>
            <p:nvPr/>
          </p:nvSpPr>
          <p:spPr>
            <a:xfrm>
              <a:off x="1400339" y="5776928"/>
              <a:ext cx="819743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E1C11"/>
                  </a:solidFill>
                  <a:latin typeface="Calibri"/>
                  <a:ea typeface="Calibri"/>
                  <a:cs typeface="Calibri"/>
                  <a:sym typeface="Calibri"/>
                </a:rPr>
                <a:t>Introduction</a:t>
              </a:r>
              <a:endParaRPr/>
            </a:p>
          </p:txBody>
        </p:sp>
        <p:sp>
          <p:nvSpPr>
            <p:cNvPr id="95" name="Google Shape;95;p1"/>
            <p:cNvSpPr txBox="1"/>
            <p:nvPr/>
          </p:nvSpPr>
          <p:spPr>
            <a:xfrm>
              <a:off x="1054234" y="6555867"/>
              <a:ext cx="8543538" cy="117262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main goal of this project is to design and build a machine learning model and to train the model to make hardware improvements on the temperature reading capabilities of field-deployed Waggle sensors. While the sensors measure temperature, humidity, and pressure from the environment, analysis from the sensors’ data indicated that the sensors’ values deviate from the actual values of the environment, provided by an Argonne meteorological tower in the area, as they are corrupted by the heat that is given off from the computing system accompanying the sensor (self-Heating). Based on this fact, the goal of this project is to correct the Temperature values using a machine learning model to accurately predict the correct temperature. Before the data is used, it is processed and cleaned using the Python library pandas. An array of sensor values (~7 parameters) is collected from a node every 15 minutes. The model is a linear regression model that uses this array of parameters as features, or characteristics used for analysis, to predict the correct temperature. The project is part of a larger initiative called Sage, which is a project funded by the National Science Foundation to design and build a new kind of national-scale reusable cyberinfrastructure to enable AI at the edge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sz="2800" dirty="0"/>
            </a:p>
          </p:txBody>
        </p:sp>
        <p:sp>
          <p:nvSpPr>
            <p:cNvPr id="96" name="Google Shape;96;p1"/>
            <p:cNvSpPr txBox="1"/>
            <p:nvPr/>
          </p:nvSpPr>
          <p:spPr>
            <a:xfrm>
              <a:off x="1400340" y="19581311"/>
              <a:ext cx="819743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E1C11"/>
                  </a:solidFill>
                  <a:latin typeface="Calibri"/>
                  <a:ea typeface="Calibri"/>
                  <a:cs typeface="Calibri"/>
                  <a:sym typeface="Calibri"/>
                </a:rPr>
                <a:t>Methods &amp; Materials</a:t>
              </a:r>
              <a:endParaRPr/>
            </a:p>
          </p:txBody>
        </p:sp>
        <p:sp>
          <p:nvSpPr>
            <p:cNvPr id="97" name="Google Shape;97;p1"/>
            <p:cNvSpPr txBox="1"/>
            <p:nvPr/>
          </p:nvSpPr>
          <p:spPr>
            <a:xfrm>
              <a:off x="1400335" y="20391129"/>
              <a:ext cx="8197500" cy="28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rgbClr val="1E1C11"/>
                  </a:solidFill>
                  <a:latin typeface="Calibri"/>
                  <a:ea typeface="Calibri"/>
                  <a:cs typeface="Calibri"/>
                  <a:sym typeface="Calibri"/>
                </a:rPr>
                <a:t> The data was collected</a:t>
              </a:r>
              <a:r>
                <a:rPr lang="en-US" sz="3600">
                  <a:solidFill>
                    <a:srgbClr val="1E1C11"/>
                  </a:solidFill>
                  <a:latin typeface="Calibri"/>
                  <a:ea typeface="Calibri"/>
                  <a:cs typeface="Calibri"/>
                  <a:sym typeface="Calibri"/>
                </a:rPr>
                <a:t> utilizing query requests  to an API used by the node sensors. Using various curl commands allowed access to the data for the node sensor. For this tool, </a:t>
              </a:r>
              <a:endParaRPr/>
            </a:p>
          </p:txBody>
        </p:sp>
        <p:sp>
          <p:nvSpPr>
            <p:cNvPr id="98" name="Google Shape;98;p1"/>
            <p:cNvSpPr txBox="1"/>
            <p:nvPr/>
          </p:nvSpPr>
          <p:spPr>
            <a:xfrm>
              <a:off x="39690715" y="5707559"/>
              <a:ext cx="3704485"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E1C11"/>
                  </a:solidFill>
                  <a:latin typeface="Calibri"/>
                  <a:ea typeface="Calibri"/>
                  <a:cs typeface="Calibri"/>
                  <a:sym typeface="Calibri"/>
                </a:rPr>
                <a:t>Conclusions</a:t>
              </a:r>
              <a:endParaRPr/>
            </a:p>
          </p:txBody>
        </p:sp>
        <p:sp>
          <p:nvSpPr>
            <p:cNvPr id="99" name="Google Shape;99;p1"/>
            <p:cNvSpPr txBox="1"/>
            <p:nvPr/>
          </p:nvSpPr>
          <p:spPr>
            <a:xfrm>
              <a:off x="39690716" y="6486498"/>
              <a:ext cx="80171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rgbClr val="1E1C11"/>
                  </a:solidFill>
                  <a:latin typeface="Calibri"/>
                  <a:ea typeface="Calibri"/>
                  <a:cs typeface="Calibri"/>
                  <a:sym typeface="Calibri"/>
                </a:rPr>
                <a:t>Your text would go here. </a:t>
              </a:r>
              <a:endParaRPr/>
            </a:p>
          </p:txBody>
        </p:sp>
        <p:sp>
          <p:nvSpPr>
            <p:cNvPr id="100" name="Google Shape;100;p1"/>
            <p:cNvSpPr txBox="1"/>
            <p:nvPr/>
          </p:nvSpPr>
          <p:spPr>
            <a:xfrm>
              <a:off x="39690715" y="26422827"/>
              <a:ext cx="6069642"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E1C11"/>
                  </a:solidFill>
                  <a:latin typeface="Calibri"/>
                  <a:ea typeface="Calibri"/>
                  <a:cs typeface="Calibri"/>
                  <a:sym typeface="Calibri"/>
                </a:rPr>
                <a:t>Acknowledgements</a:t>
              </a:r>
              <a:endParaRPr/>
            </a:p>
          </p:txBody>
        </p:sp>
        <p:sp>
          <p:nvSpPr>
            <p:cNvPr id="101" name="Google Shape;101;p1"/>
            <p:cNvSpPr txBox="1"/>
            <p:nvPr/>
          </p:nvSpPr>
          <p:spPr>
            <a:xfrm>
              <a:off x="39690715" y="19559240"/>
              <a:ext cx="3447685"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a:solidFill>
                    <a:srgbClr val="1E1C11"/>
                  </a:solidFill>
                  <a:latin typeface="Calibri"/>
                  <a:ea typeface="Calibri"/>
                  <a:cs typeface="Calibri"/>
                  <a:sym typeface="Calibri"/>
                </a:rPr>
                <a:t>References</a:t>
              </a:r>
              <a:endParaRPr/>
            </a:p>
          </p:txBody>
        </p:sp>
        <p:sp>
          <p:nvSpPr>
            <p:cNvPr id="102" name="Google Shape;102;p1"/>
            <p:cNvSpPr txBox="1"/>
            <p:nvPr/>
          </p:nvSpPr>
          <p:spPr>
            <a:xfrm>
              <a:off x="39690715" y="20308669"/>
              <a:ext cx="81886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rgbClr val="1E1C11"/>
                  </a:solidFill>
                  <a:latin typeface="Calibri"/>
                  <a:ea typeface="Calibri"/>
                  <a:cs typeface="Calibri"/>
                  <a:sym typeface="Calibri"/>
                </a:rPr>
                <a:t>Your text would go here. </a:t>
              </a:r>
              <a:endParaRPr/>
            </a:p>
          </p:txBody>
        </p:sp>
        <p:sp>
          <p:nvSpPr>
            <p:cNvPr id="103" name="Google Shape;103;p1"/>
            <p:cNvSpPr txBox="1"/>
            <p:nvPr/>
          </p:nvSpPr>
          <p:spPr>
            <a:xfrm>
              <a:off x="39690715" y="27192269"/>
              <a:ext cx="8188603"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600" b="0" i="0" u="none" strike="noStrike" cap="none">
                  <a:solidFill>
                    <a:srgbClr val="1E1C11"/>
                  </a:solidFill>
                  <a:latin typeface="Calibri"/>
                  <a:ea typeface="Calibri"/>
                  <a:cs typeface="Calibri"/>
                  <a:sym typeface="Calibri"/>
                </a:rPr>
                <a:t>This work has been conducted under the mentorship and collaboration with Dr. Rajesh Sankaran and Mr. Scott Ehling from Argonne National Laboratory. Discussions with Prof. Elena Zheleva from the UIC are greatly valuable and appreciated.</a:t>
              </a:r>
              <a:endParaRPr/>
            </a:p>
          </p:txBody>
        </p:sp>
      </p:grpSp>
      <p:sp>
        <p:nvSpPr>
          <p:cNvPr id="104" name="Google Shape;104;p1"/>
          <p:cNvSpPr txBox="1"/>
          <p:nvPr/>
        </p:nvSpPr>
        <p:spPr>
          <a:xfrm>
            <a:off x="8531203" y="1209489"/>
            <a:ext cx="31699586" cy="23341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0253F"/>
              </a:buClr>
              <a:buSzPts val="7500"/>
              <a:buFont typeface="Arial"/>
              <a:buNone/>
            </a:pPr>
            <a:r>
              <a:rPr lang="en-US" sz="7500" b="1" i="0" u="none" strike="noStrike" cap="none" dirty="0">
                <a:solidFill>
                  <a:srgbClr val="10253F"/>
                </a:solidFill>
                <a:latin typeface="Arial"/>
                <a:ea typeface="Arial"/>
                <a:cs typeface="Arial"/>
                <a:sym typeface="Arial"/>
              </a:rPr>
              <a:t>AI/ML model for correcting Temperature values and compensating for self-heating on Waggle</a:t>
            </a:r>
            <a:r>
              <a:rPr lang="en-US" sz="7500" b="1" i="0" u="none" strike="noStrike" cap="none">
                <a:solidFill>
                  <a:srgbClr val="10253F"/>
                </a:solidFill>
                <a:latin typeface="Arial"/>
                <a:ea typeface="Arial"/>
                <a:cs typeface="Arial"/>
                <a:sym typeface="Arial"/>
              </a:rPr>
              <a:t>/Sage nodes</a:t>
            </a:r>
            <a:endParaRPr lang="en-US" dirty="0"/>
          </a:p>
        </p:txBody>
      </p:sp>
      <p:sp>
        <p:nvSpPr>
          <p:cNvPr id="105" name="Google Shape;105;p1"/>
          <p:cNvSpPr txBox="1"/>
          <p:nvPr/>
        </p:nvSpPr>
        <p:spPr>
          <a:xfrm>
            <a:off x="7220407" y="3476646"/>
            <a:ext cx="31699587" cy="12276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E1C11"/>
              </a:buClr>
              <a:buSzPts val="6000"/>
              <a:buFont typeface="Arial"/>
              <a:buNone/>
            </a:pPr>
            <a:r>
              <a:rPr lang="en-US" sz="6000" b="0" i="0" u="none" strike="noStrike" cap="none">
                <a:solidFill>
                  <a:srgbClr val="1E1C11"/>
                </a:solidFill>
                <a:latin typeface="Arial"/>
                <a:ea typeface="Arial"/>
                <a:cs typeface="Arial"/>
                <a:sym typeface="Arial"/>
              </a:rPr>
              <a:t>Andres Tapia, Department of Computer Science and Honors College</a:t>
            </a:r>
            <a:endParaRPr/>
          </a:p>
        </p:txBody>
      </p:sp>
      <p:pic>
        <p:nvPicPr>
          <p:cNvPr id="106" name="Google Shape;106;p1" descr="Text&#10;&#10;Description automatically generated"/>
          <p:cNvPicPr preferRelativeResize="0"/>
          <p:nvPr/>
        </p:nvPicPr>
        <p:blipFill rotWithShape="1">
          <a:blip r:embed="rId3">
            <a:alphaModFix/>
          </a:blip>
          <a:srcRect/>
          <a:stretch/>
        </p:blipFill>
        <p:spPr>
          <a:xfrm>
            <a:off x="797187" y="1109199"/>
            <a:ext cx="8029041" cy="2735168"/>
          </a:xfrm>
          <a:prstGeom prst="rect">
            <a:avLst/>
          </a:prstGeom>
          <a:noFill/>
          <a:ln>
            <a:noFill/>
          </a:ln>
        </p:spPr>
      </p:pic>
      <p:sp>
        <p:nvSpPr>
          <p:cNvPr id="107" name="Google Shape;107;p1"/>
          <p:cNvSpPr txBox="1"/>
          <p:nvPr/>
        </p:nvSpPr>
        <p:spPr>
          <a:xfrm>
            <a:off x="1237641" y="7320447"/>
            <a:ext cx="76995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364</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Graphicsland/MakeSigns.com</dc:creator>
  <cp:lastModifiedBy>Andres Tapia</cp:lastModifiedBy>
  <cp:revision>2</cp:revision>
  <dcterms:modified xsi:type="dcterms:W3CDTF">2022-04-01T23:06:33Z</dcterms:modified>
</cp:coreProperties>
</file>