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B9DEA6C-67AB-4A94-B0A6-0EE65A3A7F75}" type="datetimeFigureOut">
              <a:rPr lang="en-US" smtClean="0"/>
              <a:t>10/12/2021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90198B8-D0B8-4BCB-B7C0-EB0A970A6BB5}" type="slidenum">
              <a:rPr lang="en-US" smtClean="0"/>
              <a:t>‹#›</a:t>
            </a:fld>
            <a:endParaRPr lang="en-US"/>
          </a:p>
        </p:txBody>
      </p:sp>
    </p:spTree>
    <p:extLst>
      <p:ext uri="{BB962C8B-B14F-4D97-AF65-F5344CB8AC3E}">
        <p14:creationId xmlns:p14="http://schemas.microsoft.com/office/powerpoint/2010/main" val="864629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9DEA6C-67AB-4A94-B0A6-0EE65A3A7F75}"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0198B8-D0B8-4BCB-B7C0-EB0A970A6BB5}" type="slidenum">
              <a:rPr lang="en-US" smtClean="0"/>
              <a:t>‹#›</a:t>
            </a:fld>
            <a:endParaRPr lang="en-US"/>
          </a:p>
        </p:txBody>
      </p:sp>
    </p:spTree>
    <p:extLst>
      <p:ext uri="{BB962C8B-B14F-4D97-AF65-F5344CB8AC3E}">
        <p14:creationId xmlns:p14="http://schemas.microsoft.com/office/powerpoint/2010/main" val="737849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9DEA6C-67AB-4A94-B0A6-0EE65A3A7F75}"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0198B8-D0B8-4BCB-B7C0-EB0A970A6BB5}" type="slidenum">
              <a:rPr lang="en-US" smtClean="0"/>
              <a:t>‹#›</a:t>
            </a:fld>
            <a:endParaRPr lang="en-US"/>
          </a:p>
        </p:txBody>
      </p:sp>
    </p:spTree>
    <p:extLst>
      <p:ext uri="{BB962C8B-B14F-4D97-AF65-F5344CB8AC3E}">
        <p14:creationId xmlns:p14="http://schemas.microsoft.com/office/powerpoint/2010/main" val="1967156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9DEA6C-67AB-4A94-B0A6-0EE65A3A7F75}"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0198B8-D0B8-4BCB-B7C0-EB0A970A6BB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9721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9DEA6C-67AB-4A94-B0A6-0EE65A3A7F75}"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0198B8-D0B8-4BCB-B7C0-EB0A970A6BB5}" type="slidenum">
              <a:rPr lang="en-US" smtClean="0"/>
              <a:t>‹#›</a:t>
            </a:fld>
            <a:endParaRPr lang="en-US"/>
          </a:p>
        </p:txBody>
      </p:sp>
    </p:spTree>
    <p:extLst>
      <p:ext uri="{BB962C8B-B14F-4D97-AF65-F5344CB8AC3E}">
        <p14:creationId xmlns:p14="http://schemas.microsoft.com/office/powerpoint/2010/main" val="485152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9DEA6C-67AB-4A94-B0A6-0EE65A3A7F75}" type="datetimeFigureOut">
              <a:rPr lang="en-US" smtClean="0"/>
              <a:t>10/12/2021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0198B8-D0B8-4BCB-B7C0-EB0A970A6BB5}" type="slidenum">
              <a:rPr lang="en-US" smtClean="0"/>
              <a:t>‹#›</a:t>
            </a:fld>
            <a:endParaRPr lang="en-US"/>
          </a:p>
        </p:txBody>
      </p:sp>
    </p:spTree>
    <p:extLst>
      <p:ext uri="{BB962C8B-B14F-4D97-AF65-F5344CB8AC3E}">
        <p14:creationId xmlns:p14="http://schemas.microsoft.com/office/powerpoint/2010/main" val="2102151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9DEA6C-67AB-4A94-B0A6-0EE65A3A7F75}" type="datetimeFigureOut">
              <a:rPr lang="en-US" smtClean="0"/>
              <a:t>10/12/2021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0198B8-D0B8-4BCB-B7C0-EB0A970A6BB5}" type="slidenum">
              <a:rPr lang="en-US" smtClean="0"/>
              <a:t>‹#›</a:t>
            </a:fld>
            <a:endParaRPr lang="en-US"/>
          </a:p>
        </p:txBody>
      </p:sp>
    </p:spTree>
    <p:extLst>
      <p:ext uri="{BB962C8B-B14F-4D97-AF65-F5344CB8AC3E}">
        <p14:creationId xmlns:p14="http://schemas.microsoft.com/office/powerpoint/2010/main" val="485761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9DEA6C-67AB-4A94-B0A6-0EE65A3A7F75}"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0198B8-D0B8-4BCB-B7C0-EB0A970A6BB5}" type="slidenum">
              <a:rPr lang="en-US" smtClean="0"/>
              <a:t>‹#›</a:t>
            </a:fld>
            <a:endParaRPr lang="en-US"/>
          </a:p>
        </p:txBody>
      </p:sp>
    </p:spTree>
    <p:extLst>
      <p:ext uri="{BB962C8B-B14F-4D97-AF65-F5344CB8AC3E}">
        <p14:creationId xmlns:p14="http://schemas.microsoft.com/office/powerpoint/2010/main" val="3997588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9DEA6C-67AB-4A94-B0A6-0EE65A3A7F75}"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0198B8-D0B8-4BCB-B7C0-EB0A970A6BB5}" type="slidenum">
              <a:rPr lang="en-US" smtClean="0"/>
              <a:t>‹#›</a:t>
            </a:fld>
            <a:endParaRPr lang="en-US"/>
          </a:p>
        </p:txBody>
      </p:sp>
    </p:spTree>
    <p:extLst>
      <p:ext uri="{BB962C8B-B14F-4D97-AF65-F5344CB8AC3E}">
        <p14:creationId xmlns:p14="http://schemas.microsoft.com/office/powerpoint/2010/main" val="4084476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9DEA6C-67AB-4A94-B0A6-0EE65A3A7F75}"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0198B8-D0B8-4BCB-B7C0-EB0A970A6BB5}" type="slidenum">
              <a:rPr lang="en-US" smtClean="0"/>
              <a:t>‹#›</a:t>
            </a:fld>
            <a:endParaRPr lang="en-US"/>
          </a:p>
        </p:txBody>
      </p:sp>
    </p:spTree>
    <p:extLst>
      <p:ext uri="{BB962C8B-B14F-4D97-AF65-F5344CB8AC3E}">
        <p14:creationId xmlns:p14="http://schemas.microsoft.com/office/powerpoint/2010/main" val="718424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9DEA6C-67AB-4A94-B0A6-0EE65A3A7F75}"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0198B8-D0B8-4BCB-B7C0-EB0A970A6BB5}" type="slidenum">
              <a:rPr lang="en-US" smtClean="0"/>
              <a:t>‹#›</a:t>
            </a:fld>
            <a:endParaRPr lang="en-US"/>
          </a:p>
        </p:txBody>
      </p:sp>
    </p:spTree>
    <p:extLst>
      <p:ext uri="{BB962C8B-B14F-4D97-AF65-F5344CB8AC3E}">
        <p14:creationId xmlns:p14="http://schemas.microsoft.com/office/powerpoint/2010/main" val="1413592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9DEA6C-67AB-4A94-B0A6-0EE65A3A7F75}"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0198B8-D0B8-4BCB-B7C0-EB0A970A6BB5}" type="slidenum">
              <a:rPr lang="en-US" smtClean="0"/>
              <a:t>‹#›</a:t>
            </a:fld>
            <a:endParaRPr lang="en-US"/>
          </a:p>
        </p:txBody>
      </p:sp>
    </p:spTree>
    <p:extLst>
      <p:ext uri="{BB962C8B-B14F-4D97-AF65-F5344CB8AC3E}">
        <p14:creationId xmlns:p14="http://schemas.microsoft.com/office/powerpoint/2010/main" val="409733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9DEA6C-67AB-4A94-B0A6-0EE65A3A7F75}" type="datetimeFigureOut">
              <a:rPr lang="en-US" smtClean="0"/>
              <a:t>10/12/2021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0198B8-D0B8-4BCB-B7C0-EB0A970A6BB5}" type="slidenum">
              <a:rPr lang="en-US" smtClean="0"/>
              <a:t>‹#›</a:t>
            </a:fld>
            <a:endParaRPr lang="en-US"/>
          </a:p>
        </p:txBody>
      </p:sp>
    </p:spTree>
    <p:extLst>
      <p:ext uri="{BB962C8B-B14F-4D97-AF65-F5344CB8AC3E}">
        <p14:creationId xmlns:p14="http://schemas.microsoft.com/office/powerpoint/2010/main" val="52429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9DEA6C-67AB-4A94-B0A6-0EE65A3A7F75}" type="datetimeFigureOut">
              <a:rPr lang="en-US" smtClean="0"/>
              <a:t>10/12/2021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0198B8-D0B8-4BCB-B7C0-EB0A970A6BB5}" type="slidenum">
              <a:rPr lang="en-US" smtClean="0"/>
              <a:t>‹#›</a:t>
            </a:fld>
            <a:endParaRPr lang="en-US"/>
          </a:p>
        </p:txBody>
      </p:sp>
    </p:spTree>
    <p:extLst>
      <p:ext uri="{BB962C8B-B14F-4D97-AF65-F5344CB8AC3E}">
        <p14:creationId xmlns:p14="http://schemas.microsoft.com/office/powerpoint/2010/main" val="2880639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9DEA6C-67AB-4A94-B0A6-0EE65A3A7F75}" type="datetimeFigureOut">
              <a:rPr lang="en-US" smtClean="0"/>
              <a:t>10/12/2021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0198B8-D0B8-4BCB-B7C0-EB0A970A6BB5}" type="slidenum">
              <a:rPr lang="en-US" smtClean="0"/>
              <a:t>‹#›</a:t>
            </a:fld>
            <a:endParaRPr lang="en-US"/>
          </a:p>
        </p:txBody>
      </p:sp>
    </p:spTree>
    <p:extLst>
      <p:ext uri="{BB962C8B-B14F-4D97-AF65-F5344CB8AC3E}">
        <p14:creationId xmlns:p14="http://schemas.microsoft.com/office/powerpoint/2010/main" val="2261197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9DEA6C-67AB-4A94-B0A6-0EE65A3A7F75}"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0198B8-D0B8-4BCB-B7C0-EB0A970A6BB5}" type="slidenum">
              <a:rPr lang="en-US" smtClean="0"/>
              <a:t>‹#›</a:t>
            </a:fld>
            <a:endParaRPr lang="en-US"/>
          </a:p>
        </p:txBody>
      </p:sp>
    </p:spTree>
    <p:extLst>
      <p:ext uri="{BB962C8B-B14F-4D97-AF65-F5344CB8AC3E}">
        <p14:creationId xmlns:p14="http://schemas.microsoft.com/office/powerpoint/2010/main" val="4065537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9DEA6C-67AB-4A94-B0A6-0EE65A3A7F75}"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0198B8-D0B8-4BCB-B7C0-EB0A970A6BB5}" type="slidenum">
              <a:rPr lang="en-US" smtClean="0"/>
              <a:t>‹#›</a:t>
            </a:fld>
            <a:endParaRPr lang="en-US"/>
          </a:p>
        </p:txBody>
      </p:sp>
    </p:spTree>
    <p:extLst>
      <p:ext uri="{BB962C8B-B14F-4D97-AF65-F5344CB8AC3E}">
        <p14:creationId xmlns:p14="http://schemas.microsoft.com/office/powerpoint/2010/main" val="1991556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B9DEA6C-67AB-4A94-B0A6-0EE65A3A7F75}" type="datetimeFigureOut">
              <a:rPr lang="en-US" smtClean="0"/>
              <a:t>10/12/2021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90198B8-D0B8-4BCB-B7C0-EB0A970A6BB5}" type="slidenum">
              <a:rPr lang="en-US" smtClean="0"/>
              <a:t>‹#›</a:t>
            </a:fld>
            <a:endParaRPr lang="en-US"/>
          </a:p>
        </p:txBody>
      </p:sp>
    </p:spTree>
    <p:extLst>
      <p:ext uri="{BB962C8B-B14F-4D97-AF65-F5344CB8AC3E}">
        <p14:creationId xmlns:p14="http://schemas.microsoft.com/office/powerpoint/2010/main" val="40173961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3" name="Group 12">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5"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5"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3"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8A28D0B-1DA3-4D13-A2FF-0C68529AB876}"/>
              </a:ext>
            </a:extLst>
          </p:cNvPr>
          <p:cNvSpPr>
            <a:spLocks noGrp="1"/>
          </p:cNvSpPr>
          <p:nvPr>
            <p:ph type="title"/>
          </p:nvPr>
        </p:nvSpPr>
        <p:spPr>
          <a:xfrm>
            <a:off x="8036041" y="618518"/>
            <a:ext cx="3281003" cy="1478570"/>
          </a:xfrm>
        </p:spPr>
        <p:txBody>
          <a:bodyPr anchor="b">
            <a:normAutofit/>
          </a:bodyPr>
          <a:lstStyle/>
          <a:p>
            <a:r>
              <a:rPr lang="en-US" sz="2600">
                <a:solidFill>
                  <a:srgbClr val="FFFFFF"/>
                </a:solidFill>
              </a:rPr>
              <a:t>Findings from parsing data using python and curl</a:t>
            </a:r>
          </a:p>
        </p:txBody>
      </p:sp>
      <p:sp useBgFill="1">
        <p:nvSpPr>
          <p:cNvPr id="55"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FEB52FF-3288-4F35-A904-66B3BEE83B66}"/>
              </a:ext>
            </a:extLst>
          </p:cNvPr>
          <p:cNvPicPr>
            <a:picLocks noChangeAspect="1"/>
          </p:cNvPicPr>
          <p:nvPr/>
        </p:nvPicPr>
        <p:blipFill>
          <a:blip r:embed="rId3"/>
          <a:stretch>
            <a:fillRect/>
          </a:stretch>
        </p:blipFill>
        <p:spPr>
          <a:xfrm>
            <a:off x="873499" y="912813"/>
            <a:ext cx="6549768" cy="5032375"/>
          </a:xfrm>
          <a:prstGeom prst="rect">
            <a:avLst/>
          </a:prstGeom>
        </p:spPr>
      </p:pic>
      <p:sp>
        <p:nvSpPr>
          <p:cNvPr id="3" name="Content Placeholder 2">
            <a:extLst>
              <a:ext uri="{FF2B5EF4-FFF2-40B4-BE49-F238E27FC236}">
                <a16:creationId xmlns:a16="http://schemas.microsoft.com/office/drawing/2014/main" id="{9936464E-0E09-4ED1-9D80-5CFC2195683F}"/>
              </a:ext>
            </a:extLst>
          </p:cNvPr>
          <p:cNvSpPr>
            <a:spLocks noGrp="1"/>
          </p:cNvSpPr>
          <p:nvPr>
            <p:ph idx="1"/>
          </p:nvPr>
        </p:nvSpPr>
        <p:spPr>
          <a:xfrm>
            <a:off x="8036041" y="2249487"/>
            <a:ext cx="3281004" cy="4167188"/>
          </a:xfrm>
        </p:spPr>
        <p:txBody>
          <a:bodyPr>
            <a:normAutofit/>
          </a:bodyPr>
          <a:lstStyle/>
          <a:p>
            <a:r>
              <a:rPr lang="en-US" sz="1600" dirty="0">
                <a:solidFill>
                  <a:srgbClr val="FFFFFF"/>
                </a:solidFill>
              </a:rPr>
              <a:t>Heads up: Unfortunately, I could not view the data that was collected for about an hour in the json file. These are my findings for the data that was published for about 20 minutes. Whenever I tried to view the data for an hour, I would not get any output from the </a:t>
            </a:r>
            <a:r>
              <a:rPr lang="en-US" sz="1600" dirty="0" err="1">
                <a:solidFill>
                  <a:srgbClr val="FFFFFF"/>
                </a:solidFill>
              </a:rPr>
              <a:t>Jupyter</a:t>
            </a:r>
            <a:r>
              <a:rPr lang="en-US" sz="1600" dirty="0">
                <a:solidFill>
                  <a:srgbClr val="FFFFFF"/>
                </a:solidFill>
              </a:rPr>
              <a:t> notebook</a:t>
            </a:r>
          </a:p>
        </p:txBody>
      </p:sp>
    </p:spTree>
    <p:extLst>
      <p:ext uri="{BB962C8B-B14F-4D97-AF65-F5344CB8AC3E}">
        <p14:creationId xmlns:p14="http://schemas.microsoft.com/office/powerpoint/2010/main" val="343528627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97390B-E959-4EE0-9816-FE75AE1B57FE}"/>
              </a:ext>
            </a:extLst>
          </p:cNvPr>
          <p:cNvPicPr>
            <a:picLocks noChangeAspect="1"/>
          </p:cNvPicPr>
          <p:nvPr/>
        </p:nvPicPr>
        <p:blipFill>
          <a:blip r:embed="rId2"/>
          <a:stretch>
            <a:fillRect/>
          </a:stretch>
        </p:blipFill>
        <p:spPr>
          <a:xfrm>
            <a:off x="377866" y="186142"/>
            <a:ext cx="5818654" cy="5650453"/>
          </a:xfrm>
          <a:prstGeom prst="rect">
            <a:avLst/>
          </a:prstGeom>
        </p:spPr>
      </p:pic>
      <p:sp>
        <p:nvSpPr>
          <p:cNvPr id="4" name="TextBox 3">
            <a:extLst>
              <a:ext uri="{FF2B5EF4-FFF2-40B4-BE49-F238E27FC236}">
                <a16:creationId xmlns:a16="http://schemas.microsoft.com/office/drawing/2014/main" id="{785E404C-7B83-47D5-9AC6-D05F07A568C8}"/>
              </a:ext>
            </a:extLst>
          </p:cNvPr>
          <p:cNvSpPr txBox="1"/>
          <p:nvPr/>
        </p:nvSpPr>
        <p:spPr>
          <a:xfrm>
            <a:off x="1371600" y="6108970"/>
            <a:ext cx="4154086" cy="369332"/>
          </a:xfrm>
          <a:prstGeom prst="rect">
            <a:avLst/>
          </a:prstGeom>
          <a:noFill/>
        </p:spPr>
        <p:txBody>
          <a:bodyPr wrap="none" rtlCol="0">
            <a:spAutoFit/>
          </a:bodyPr>
          <a:lstStyle/>
          <a:p>
            <a:r>
              <a:rPr lang="en-US" dirty="0"/>
              <a:t>Sometimes the cooling value goes above 0</a:t>
            </a:r>
          </a:p>
        </p:txBody>
      </p:sp>
      <p:pic>
        <p:nvPicPr>
          <p:cNvPr id="6" name="Picture 5">
            <a:extLst>
              <a:ext uri="{FF2B5EF4-FFF2-40B4-BE49-F238E27FC236}">
                <a16:creationId xmlns:a16="http://schemas.microsoft.com/office/drawing/2014/main" id="{3370195C-ED83-43E9-B2A9-E665F6027205}"/>
              </a:ext>
            </a:extLst>
          </p:cNvPr>
          <p:cNvPicPr>
            <a:picLocks noChangeAspect="1"/>
          </p:cNvPicPr>
          <p:nvPr/>
        </p:nvPicPr>
        <p:blipFill>
          <a:blip r:embed="rId3"/>
          <a:stretch>
            <a:fillRect/>
          </a:stretch>
        </p:blipFill>
        <p:spPr>
          <a:xfrm>
            <a:off x="6371618" y="1488989"/>
            <a:ext cx="5647919" cy="3044757"/>
          </a:xfrm>
          <a:prstGeom prst="rect">
            <a:avLst/>
          </a:prstGeom>
        </p:spPr>
      </p:pic>
      <p:sp>
        <p:nvSpPr>
          <p:cNvPr id="7" name="TextBox 6">
            <a:extLst>
              <a:ext uri="{FF2B5EF4-FFF2-40B4-BE49-F238E27FC236}">
                <a16:creationId xmlns:a16="http://schemas.microsoft.com/office/drawing/2014/main" id="{F8C77620-AA8B-4DA8-82B7-54135DD9B463}"/>
              </a:ext>
            </a:extLst>
          </p:cNvPr>
          <p:cNvSpPr txBox="1"/>
          <p:nvPr/>
        </p:nvSpPr>
        <p:spPr>
          <a:xfrm>
            <a:off x="6721813" y="4893013"/>
            <a:ext cx="5054525" cy="369332"/>
          </a:xfrm>
          <a:prstGeom prst="rect">
            <a:avLst/>
          </a:prstGeom>
          <a:noFill/>
        </p:spPr>
        <p:txBody>
          <a:bodyPr wrap="none" rtlCol="0">
            <a:spAutoFit/>
          </a:bodyPr>
          <a:lstStyle/>
          <a:p>
            <a:r>
              <a:rPr lang="en-US" dirty="0"/>
              <a:t>Big drop in power at 7:08 PM, according to the data</a:t>
            </a:r>
          </a:p>
        </p:txBody>
      </p:sp>
    </p:spTree>
    <p:extLst>
      <p:ext uri="{BB962C8B-B14F-4D97-AF65-F5344CB8AC3E}">
        <p14:creationId xmlns:p14="http://schemas.microsoft.com/office/powerpoint/2010/main" val="1816679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2A07E-FC92-454B-A0D3-56923016B018}"/>
              </a:ext>
            </a:extLst>
          </p:cNvPr>
          <p:cNvSpPr>
            <a:spLocks noGrp="1"/>
          </p:cNvSpPr>
          <p:nvPr>
            <p:ph type="title"/>
          </p:nvPr>
        </p:nvSpPr>
        <p:spPr>
          <a:xfrm>
            <a:off x="1141413" y="670802"/>
            <a:ext cx="9905998" cy="791993"/>
          </a:xfrm>
        </p:spPr>
        <p:txBody>
          <a:bodyPr>
            <a:normAutofit fontScale="90000"/>
          </a:bodyPr>
          <a:lstStyle/>
          <a:p>
            <a:r>
              <a:rPr lang="en-US" dirty="0"/>
              <a:t>Questions, based on looking through the system metrics</a:t>
            </a:r>
          </a:p>
        </p:txBody>
      </p:sp>
      <p:sp>
        <p:nvSpPr>
          <p:cNvPr id="3" name="Content Placeholder 2">
            <a:extLst>
              <a:ext uri="{FF2B5EF4-FFF2-40B4-BE49-F238E27FC236}">
                <a16:creationId xmlns:a16="http://schemas.microsoft.com/office/drawing/2014/main" id="{165D9357-AC68-4A71-A66A-E12AF4B6BDD8}"/>
              </a:ext>
            </a:extLst>
          </p:cNvPr>
          <p:cNvSpPr>
            <a:spLocks noGrp="1"/>
          </p:cNvSpPr>
          <p:nvPr>
            <p:ph idx="1"/>
          </p:nvPr>
        </p:nvSpPr>
        <p:spPr>
          <a:xfrm>
            <a:off x="1141412" y="1614791"/>
            <a:ext cx="9905999" cy="3735422"/>
          </a:xfrm>
        </p:spPr>
        <p:txBody>
          <a:bodyPr/>
          <a:lstStyle/>
          <a:p>
            <a:r>
              <a:rPr lang="en-US" dirty="0"/>
              <a:t>What is the difference between </a:t>
            </a:r>
            <a:r>
              <a:rPr lang="en-US" dirty="0" err="1"/>
              <a:t>sys.freq.ape</a:t>
            </a:r>
            <a:r>
              <a:rPr lang="en-US" dirty="0"/>
              <a:t> and </a:t>
            </a:r>
            <a:r>
              <a:rPr lang="en-US" dirty="0" err="1"/>
              <a:t>sys.freq.cpu</a:t>
            </a:r>
            <a:r>
              <a:rPr lang="en-US" dirty="0"/>
              <a:t>?</a:t>
            </a:r>
          </a:p>
          <a:p>
            <a:r>
              <a:rPr lang="en-US" dirty="0"/>
              <a:t>What could cause a shift in power for some of the sensors? (As seen in the screenshot from the previous slide?</a:t>
            </a:r>
          </a:p>
          <a:p>
            <a:r>
              <a:rPr lang="en-US" dirty="0"/>
              <a:t>What does it mean when the </a:t>
            </a:r>
            <a:r>
              <a:rPr lang="en-US" dirty="0" err="1"/>
              <a:t>sys.cooling</a:t>
            </a:r>
            <a:r>
              <a:rPr lang="en-US" dirty="0"/>
              <a:t> value is 0 and what happens when it is above 0?</a:t>
            </a:r>
          </a:p>
          <a:p>
            <a:r>
              <a:rPr lang="en-US" dirty="0"/>
              <a:t>This metric confused me: “</a:t>
            </a:r>
            <a:r>
              <a:rPr lang="en-US" dirty="0" err="1"/>
              <a:t>sys.freq.emc</a:t>
            </a:r>
            <a:r>
              <a:rPr lang="en-US" dirty="0"/>
              <a:t>.” What does </a:t>
            </a:r>
            <a:r>
              <a:rPr lang="en-US" dirty="0" err="1"/>
              <a:t>emc</a:t>
            </a:r>
            <a:r>
              <a:rPr lang="en-US" dirty="0"/>
              <a:t> mean and is it any significant?</a:t>
            </a:r>
          </a:p>
          <a:p>
            <a:endParaRPr lang="en-US" dirty="0"/>
          </a:p>
        </p:txBody>
      </p:sp>
    </p:spTree>
    <p:extLst>
      <p:ext uri="{BB962C8B-B14F-4D97-AF65-F5344CB8AC3E}">
        <p14:creationId xmlns:p14="http://schemas.microsoft.com/office/powerpoint/2010/main" val="30808711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42</TotalTime>
  <Words>179</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Tw Cen MT</vt:lpstr>
      <vt:lpstr>Circuit</vt:lpstr>
      <vt:lpstr>Findings from parsing data using python and curl</vt:lpstr>
      <vt:lpstr>PowerPoint Presentation</vt:lpstr>
      <vt:lpstr>Questions, based on looking through the system metrics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Findings from parsing data using python and curl</dc:title>
  <dc:creator>Andres Tapia</dc:creator>
  <cp:lastModifiedBy>Andres Tapia</cp:lastModifiedBy>
  <cp:revision>4</cp:revision>
  <dcterms:created xsi:type="dcterms:W3CDTF">2021-10-12T20:16:31Z</dcterms:created>
  <dcterms:modified xsi:type="dcterms:W3CDTF">2021-10-12T20:58:59Z</dcterms:modified>
</cp:coreProperties>
</file>