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06A78CA-D1C1-417E-BDB4-DE823608FCC8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4AD5BAD-D80B-4B65-AA76-E851770E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00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78CA-D1C1-417E-BDB4-DE823608FCC8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5BAD-D80B-4B65-AA76-E851770E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38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78CA-D1C1-417E-BDB4-DE823608FCC8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5BAD-D80B-4B65-AA76-E851770E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5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78CA-D1C1-417E-BDB4-DE823608FCC8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5BAD-D80B-4B65-AA76-E851770E637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6256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78CA-D1C1-417E-BDB4-DE823608FCC8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5BAD-D80B-4B65-AA76-E851770E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7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78CA-D1C1-417E-BDB4-DE823608FCC8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5BAD-D80B-4B65-AA76-E851770E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65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78CA-D1C1-417E-BDB4-DE823608FCC8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5BAD-D80B-4B65-AA76-E851770E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16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78CA-D1C1-417E-BDB4-DE823608FCC8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5BAD-D80B-4B65-AA76-E851770E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037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78CA-D1C1-417E-BDB4-DE823608FCC8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5BAD-D80B-4B65-AA76-E851770E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89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78CA-D1C1-417E-BDB4-DE823608FCC8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5BAD-D80B-4B65-AA76-E851770E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74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78CA-D1C1-417E-BDB4-DE823608FCC8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5BAD-D80B-4B65-AA76-E851770E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89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78CA-D1C1-417E-BDB4-DE823608FCC8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5BAD-D80B-4B65-AA76-E851770E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88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78CA-D1C1-417E-BDB4-DE823608FCC8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5BAD-D80B-4B65-AA76-E851770E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17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78CA-D1C1-417E-BDB4-DE823608FCC8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5BAD-D80B-4B65-AA76-E851770E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23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78CA-D1C1-417E-BDB4-DE823608FCC8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5BAD-D80B-4B65-AA76-E851770E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84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78CA-D1C1-417E-BDB4-DE823608FCC8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5BAD-D80B-4B65-AA76-E851770E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20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78CA-D1C1-417E-BDB4-DE823608FCC8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5BAD-D80B-4B65-AA76-E851770E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48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A78CA-D1C1-417E-BDB4-DE823608FCC8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D5BAD-D80B-4B65-AA76-E851770E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776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891E39-F5B9-4A0B-93AD-10E00EDA4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51" y="234173"/>
            <a:ext cx="8265573" cy="24214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2171C8-1E8F-4635-BC28-EE2126743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618" y="3662666"/>
            <a:ext cx="8370348" cy="24214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8A996C-A580-4808-80F0-608066DE03A9}"/>
              </a:ext>
            </a:extLst>
          </p:cNvPr>
          <p:cNvSpPr txBox="1"/>
          <p:nvPr/>
        </p:nvSpPr>
        <p:spPr>
          <a:xfrm>
            <a:off x="9017540" y="476655"/>
            <a:ext cx="111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Sys.power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D6EEE1-0FBF-4D7E-BF06-A7FE0BD23BB0}"/>
              </a:ext>
            </a:extLst>
          </p:cNvPr>
          <p:cNvSpPr txBox="1"/>
          <p:nvPr/>
        </p:nvSpPr>
        <p:spPr>
          <a:xfrm>
            <a:off x="4348263" y="3317653"/>
            <a:ext cx="1342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Sys.freq.gpu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102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69FCC8-1655-4B80-831C-55D238729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398936"/>
            <a:ext cx="8159781" cy="2655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0273BD-36F7-45C5-BB62-829CCB82B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915" y="3384738"/>
            <a:ext cx="9503923" cy="30743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8903A1-B664-4C69-BB1E-783D85742BC8}"/>
              </a:ext>
            </a:extLst>
          </p:cNvPr>
          <p:cNvSpPr txBox="1"/>
          <p:nvPr/>
        </p:nvSpPr>
        <p:spPr>
          <a:xfrm>
            <a:off x="8998085" y="651753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Sys.freq.ape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3A427E-74A5-4E48-B71A-B68AF680DA99}"/>
              </a:ext>
            </a:extLst>
          </p:cNvPr>
          <p:cNvSpPr txBox="1"/>
          <p:nvPr/>
        </p:nvSpPr>
        <p:spPr>
          <a:xfrm>
            <a:off x="8998085" y="3054486"/>
            <a:ext cx="1304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Sys.freq.cpu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115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922E6-5F67-4A6E-9B62-8B8AAE0C6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that I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8A016-411E-4FA6-BBE5-C14A4F947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82884"/>
            <a:ext cx="9905999" cy="4793329"/>
          </a:xfrm>
        </p:spPr>
        <p:txBody>
          <a:bodyPr>
            <a:normAutofit/>
          </a:bodyPr>
          <a:lstStyle/>
          <a:p>
            <a:r>
              <a:rPr lang="en-US" dirty="0"/>
              <a:t>How could I parse specific values from multiple JSON objects so that I can plot them?</a:t>
            </a:r>
          </a:p>
          <a:p>
            <a:pPr lvl="1"/>
            <a:r>
              <a:rPr lang="en-US" dirty="0"/>
              <a:t>Whenever I tried to parse values for specific data of the sensor (such as the CPU frequency, power, etc.), I get this error: </a:t>
            </a:r>
            <a:r>
              <a:rPr lang="en-US" dirty="0" err="1"/>
              <a:t>JSONDecodeError</a:t>
            </a:r>
            <a:r>
              <a:rPr lang="en-US" dirty="0"/>
              <a:t> extra data line 2 column 1, within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/>
              <a:t>Last time we met, </a:t>
            </a:r>
            <a:r>
              <a:rPr lang="en-US" dirty="0" err="1"/>
              <a:t>InfluxDB</a:t>
            </a:r>
            <a:r>
              <a:rPr lang="en-US" dirty="0"/>
              <a:t> was mentioned. Do you have a tutorial on how I could use that to plot data outside of using something like matplotlib?</a:t>
            </a:r>
          </a:p>
          <a:p>
            <a:r>
              <a:rPr lang="en-US" dirty="0"/>
              <a:t>Apologies in advance if this meeting is very lackluster, as I have been very busy, and a bit stressed out with school projects that have been taking a lot of time lately.</a:t>
            </a:r>
          </a:p>
        </p:txBody>
      </p:sp>
    </p:spTree>
    <p:extLst>
      <p:ext uri="{BB962C8B-B14F-4D97-AF65-F5344CB8AC3E}">
        <p14:creationId xmlns:p14="http://schemas.microsoft.com/office/powerpoint/2010/main" val="29932153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77</TotalTime>
  <Words>143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Tw Cen MT</vt:lpstr>
      <vt:lpstr>Circuit</vt:lpstr>
      <vt:lpstr>PowerPoint Presentation</vt:lpstr>
      <vt:lpstr>PowerPoint Presentation</vt:lpstr>
      <vt:lpstr>Questions that I have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Andres Tapia</dc:creator>
  <cp:lastModifiedBy>Andres Tapia</cp:lastModifiedBy>
  <cp:revision>9</cp:revision>
  <dcterms:created xsi:type="dcterms:W3CDTF">2021-10-26T05:38:21Z</dcterms:created>
  <dcterms:modified xsi:type="dcterms:W3CDTF">2021-10-26T06:56:01Z</dcterms:modified>
</cp:coreProperties>
</file>