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FCF4506-F99E-4710-8DF0-56B716424A6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3CE7385-E3D0-450F-824A-AA0B4AE4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7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4506-F99E-4710-8DF0-56B716424A6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7385-E3D0-450F-824A-AA0B4AE4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9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4506-F99E-4710-8DF0-56B716424A6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7385-E3D0-450F-824A-AA0B4AE4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69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4506-F99E-4710-8DF0-56B716424A6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7385-E3D0-450F-824A-AA0B4AE4E44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276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4506-F99E-4710-8DF0-56B716424A6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7385-E3D0-450F-824A-AA0B4AE4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04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4506-F99E-4710-8DF0-56B716424A6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7385-E3D0-450F-824A-AA0B4AE4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39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4506-F99E-4710-8DF0-56B716424A6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7385-E3D0-450F-824A-AA0B4AE4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93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4506-F99E-4710-8DF0-56B716424A6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7385-E3D0-450F-824A-AA0B4AE4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77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4506-F99E-4710-8DF0-56B716424A6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7385-E3D0-450F-824A-AA0B4AE4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2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4506-F99E-4710-8DF0-56B716424A6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7385-E3D0-450F-824A-AA0B4AE4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4506-F99E-4710-8DF0-56B716424A6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7385-E3D0-450F-824A-AA0B4AE4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9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4506-F99E-4710-8DF0-56B716424A6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7385-E3D0-450F-824A-AA0B4AE4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6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4506-F99E-4710-8DF0-56B716424A6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7385-E3D0-450F-824A-AA0B4AE4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4506-F99E-4710-8DF0-56B716424A6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7385-E3D0-450F-824A-AA0B4AE4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4506-F99E-4710-8DF0-56B716424A6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7385-E3D0-450F-824A-AA0B4AE4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5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4506-F99E-4710-8DF0-56B716424A6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7385-E3D0-450F-824A-AA0B4AE4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4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4506-F99E-4710-8DF0-56B716424A6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E7385-E3D0-450F-824A-AA0B4AE4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F4506-F99E-4710-8DF0-56B716424A6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E7385-E3D0-450F-824A-AA0B4AE4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22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431B-3EFF-4593-9B1E-98388375F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106" y="204281"/>
            <a:ext cx="11634281" cy="2081719"/>
          </a:xfrm>
        </p:spPr>
        <p:txBody>
          <a:bodyPr>
            <a:normAutofit/>
          </a:bodyPr>
          <a:lstStyle/>
          <a:p>
            <a:r>
              <a:rPr lang="en-US" dirty="0"/>
              <a:t>Experimented with turning json objects into pandas </a:t>
            </a:r>
            <a:r>
              <a:rPr lang="en-US" dirty="0" err="1"/>
              <a:t>dataframes</a:t>
            </a:r>
            <a:r>
              <a:rPr lang="en-US" dirty="0"/>
              <a:t> to graph them with matplotlib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9D490-F674-4053-B2D1-470B1390B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106" y="2413642"/>
            <a:ext cx="11215992" cy="39348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79425-D572-4710-878C-B72C644FE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6" y="2413642"/>
            <a:ext cx="3136415" cy="4098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ED6D3-0695-408C-840B-4F5B9E0CE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145" y="2286000"/>
            <a:ext cx="3535190" cy="453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D6F09C-7EEC-4FD5-A4FF-EB0651A87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448" y="3203665"/>
            <a:ext cx="4695825" cy="3381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8F9B92-8F04-4FF1-AF0A-2438F10CC5C6}"/>
              </a:ext>
            </a:extLst>
          </p:cNvPr>
          <p:cNvSpPr txBox="1"/>
          <p:nvPr/>
        </p:nvSpPr>
        <p:spPr>
          <a:xfrm>
            <a:off x="7408824" y="2557334"/>
            <a:ext cx="400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just for one sensor node that I looked at as a sample.</a:t>
            </a:r>
          </a:p>
        </p:txBody>
      </p:sp>
    </p:spTree>
    <p:extLst>
      <p:ext uri="{BB962C8B-B14F-4D97-AF65-F5344CB8AC3E}">
        <p14:creationId xmlns:p14="http://schemas.microsoft.com/office/powerpoint/2010/main" val="38805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D9B4-B2B8-4F9A-953D-797413D1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with </a:t>
            </a:r>
            <a:r>
              <a:rPr lang="en-US" dirty="0" err="1"/>
              <a:t>sys.power</a:t>
            </a:r>
            <a:r>
              <a:rPr lang="en-US" dirty="0"/>
              <a:t>, and this was a little confusing to look 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89CE5-D2C4-4CB9-A389-97F19B59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1" y="1828800"/>
            <a:ext cx="5092537" cy="4789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388797-C7AB-409E-9AB0-D3C325974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265" y="1828800"/>
            <a:ext cx="3188297" cy="4470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10C4C6-2236-409D-ACCB-7C7B4BE21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009" y="2097088"/>
            <a:ext cx="3543068" cy="301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1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2832-5DCB-4EA9-BB31-ECC0D188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6960"/>
            <a:ext cx="9905998" cy="1083822"/>
          </a:xfrm>
        </p:spPr>
        <p:txBody>
          <a:bodyPr/>
          <a:lstStyle/>
          <a:p>
            <a:r>
              <a:rPr lang="en-US" dirty="0"/>
              <a:t>Additional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4B328-7717-4647-820B-D33818065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0782"/>
            <a:ext cx="9905999" cy="4390419"/>
          </a:xfrm>
        </p:spPr>
        <p:txBody>
          <a:bodyPr/>
          <a:lstStyle/>
          <a:p>
            <a:r>
              <a:rPr lang="en-US" dirty="0"/>
              <a:t>Finals are coming </a:t>
            </a:r>
            <a:r>
              <a:rPr lang="en-US" i="1" dirty="0"/>
              <a:t>very</a:t>
            </a:r>
            <a:r>
              <a:rPr lang="en-US" dirty="0"/>
              <a:t> soon for me, so I apologize once again if this week is lackluster. I need all the time I can get to finish these last couple of projects and it is also just very stressful for me right now because of a family emergency going on.</a:t>
            </a:r>
          </a:p>
          <a:p>
            <a:r>
              <a:rPr lang="en-US" dirty="0"/>
              <a:t>Would you be okay with me focusing on this project during my winter break? I can still provide updates </a:t>
            </a:r>
            <a:r>
              <a:rPr lang="en-US"/>
              <a:t>and such.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97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</TotalTime>
  <Words>122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Experimented with turning json objects into pandas dataframes to graph them with matplotlib</vt:lpstr>
      <vt:lpstr>This is with sys.power, and this was a little confusing to look at</vt:lpstr>
      <vt:lpstr>Additional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Experimented with turning json objects into pandas dataframes to graph them with matplotlib</dc:title>
  <dc:creator>Andres Tapia</dc:creator>
  <cp:lastModifiedBy>Andres Tapia</cp:lastModifiedBy>
  <cp:revision>4</cp:revision>
  <dcterms:created xsi:type="dcterms:W3CDTF">2021-11-23T19:46:33Z</dcterms:created>
  <dcterms:modified xsi:type="dcterms:W3CDTF">2021-11-23T20:00:18Z</dcterms:modified>
</cp:coreProperties>
</file>