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1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8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69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0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2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8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5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2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44BB-E5CB-46F1-A8CB-9352F2ACCEE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F5B6-D6C0-4CFD-8093-1DBB692A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9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2649-0538-4E29-A49C-3FC222CA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6622"/>
          </a:xfrm>
        </p:spPr>
        <p:txBody>
          <a:bodyPr/>
          <a:lstStyle/>
          <a:p>
            <a:r>
              <a:rPr lang="en-US" dirty="0" err="1"/>
              <a:t>Influxdb</a:t>
            </a:r>
            <a:r>
              <a:rPr lang="en-US" dirty="0"/>
              <a:t> is set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CFC2C-41D4-44FD-A942-8AE6A12F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80449"/>
            <a:ext cx="9906000" cy="4401901"/>
          </a:xfrm>
        </p:spPr>
      </p:pic>
    </p:spTree>
    <p:extLst>
      <p:ext uri="{BB962C8B-B14F-4D97-AF65-F5344CB8AC3E}">
        <p14:creationId xmlns:p14="http://schemas.microsoft.com/office/powerpoint/2010/main" val="379669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942E-14F5-4432-8F4B-D1D3244E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4612"/>
          </a:xfrm>
        </p:spPr>
        <p:txBody>
          <a:bodyPr>
            <a:normAutofit fontScale="90000"/>
          </a:bodyPr>
          <a:lstStyle/>
          <a:p>
            <a:r>
              <a:rPr lang="en-US" dirty="0"/>
              <a:t>Tested out a sample dataset on bitcoin, just to see how </a:t>
            </a:r>
            <a:r>
              <a:rPr lang="en-US" dirty="0" err="1"/>
              <a:t>influxdb</a:t>
            </a:r>
            <a:r>
              <a:rPr lang="en-US" dirty="0"/>
              <a:t>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45312-EAD6-4301-B1FF-FD1FD7D5F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69" y="1593130"/>
            <a:ext cx="10998443" cy="4325438"/>
          </a:xfrm>
        </p:spPr>
      </p:pic>
    </p:spTree>
    <p:extLst>
      <p:ext uri="{BB962C8B-B14F-4D97-AF65-F5344CB8AC3E}">
        <p14:creationId xmlns:p14="http://schemas.microsoft.com/office/powerpoint/2010/main" val="393424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C8F2-EB0F-4B1D-9F7F-854C7958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235"/>
          </a:xfrm>
        </p:spPr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7A2E-592F-4DFC-A529-8C65AAE1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4594"/>
            <a:ext cx="9905999" cy="51564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main challenge I am having and looking into currently is loading the data queries from the Sage API so that I can graph the different values that we had discussed previously such as </a:t>
            </a:r>
            <a:r>
              <a:rPr lang="en-US" dirty="0" err="1"/>
              <a:t>sys.cooling</a:t>
            </a:r>
            <a:r>
              <a:rPr lang="en-US" dirty="0"/>
              <a:t> and power consumption.</a:t>
            </a:r>
          </a:p>
          <a:p>
            <a:pPr lvl="1"/>
            <a:r>
              <a:rPr lang="en-US" sz="2400" dirty="0"/>
              <a:t>Could I get some advice or pointers on how to upload the dataset that we are using? </a:t>
            </a:r>
          </a:p>
          <a:p>
            <a:r>
              <a:rPr lang="en-US" sz="2800" dirty="0"/>
              <a:t>Slightly unrelated to project but important, nonetheless. Who can I contact in regard to finding what my password is for my Argonne email address and logging into Outlook (Just in case I have gotten any emails </a:t>
            </a:r>
            <a:r>
              <a:rPr lang="en-US" sz="2800"/>
              <a:t>and such)?</a:t>
            </a:r>
            <a:endParaRPr lang="en-US" sz="2800" dirty="0"/>
          </a:p>
          <a:p>
            <a:r>
              <a:rPr lang="en-US" sz="2800" dirty="0"/>
              <a:t>Two large projects were assigned back-to-back in the last two weeks that I had to complete, so I do apologize if there is not much shown here.</a:t>
            </a:r>
          </a:p>
        </p:txBody>
      </p:sp>
    </p:spTree>
    <p:extLst>
      <p:ext uri="{BB962C8B-B14F-4D97-AF65-F5344CB8AC3E}">
        <p14:creationId xmlns:p14="http://schemas.microsoft.com/office/powerpoint/2010/main" val="285265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150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Influxdb is set up</vt:lpstr>
      <vt:lpstr>Tested out a sample dataset on bitcoin, just to see how influxdb works</vt:lpstr>
      <vt:lpstr>Additional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is set up</dc:title>
  <dc:creator>Andres Tapia</dc:creator>
  <cp:lastModifiedBy>Andres Tapia</cp:lastModifiedBy>
  <cp:revision>5</cp:revision>
  <dcterms:created xsi:type="dcterms:W3CDTF">2021-11-09T05:41:47Z</dcterms:created>
  <dcterms:modified xsi:type="dcterms:W3CDTF">2021-11-09T06:16:56Z</dcterms:modified>
</cp:coreProperties>
</file>