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notesMasterIdLst>
    <p:notesMasterId r:id="rId14"/>
  </p:notesMasterIdLst>
  <p:sldIdLst>
    <p:sldId id="257" r:id="rId5"/>
    <p:sldId id="258" r:id="rId6"/>
    <p:sldId id="259" r:id="rId7"/>
    <p:sldId id="262" r:id="rId8"/>
    <p:sldId id="260" r:id="rId9"/>
    <p:sldId id="263" r:id="rId10"/>
    <p:sldId id="261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241FF-C5A5-4E9A-4F1C-B79247F03B98}" v="684" dt="2021-12-30T00:21:33.597"/>
    <p1510:client id="{6FD866CA-B513-17DD-9B18-A477B8DAA903}" v="6" dt="2022-01-06T02:09:02.398"/>
    <p1510:client id="{A0D6A94E-0706-43AF-E0BA-611810B8DA45}" v="67" dt="2021-12-28T21:03:22.719"/>
    <p1510:client id="{A2AFE326-2141-FBB8-5AF3-8D2FA2B805DD}" v="89" dt="2021-12-31T19:36:54.742"/>
    <p1510:client id="{AD2C2D3C-D98A-779B-3A6C-84FAEC7B70BF}" v="785" dt="2021-12-31T00:24:16.105"/>
    <p1510:client id="{AE8A8284-14B3-A904-209D-0EC9A86D1DCC}" v="314" dt="2022-01-06T22:34:23.426"/>
    <p1510:client id="{AF67BED6-7799-4009-903B-FD8B7E990AAA}" v="98" dt="2021-12-28T03:16:55.258"/>
    <p1510:client id="{DD8E9898-7637-C637-4175-F0819667AD59}" v="33" dt="2021-12-31T02:54:34.796"/>
    <p1510:client id="{E26CA828-6B77-BF75-2F5F-75A061C1A81D}" v="71" dt="2022-01-06T22:41:46.145"/>
    <p1510:client id="{EC253A67-81D6-E325-FE1D-E22FBAAED3B5}" v="41" dt="2021-12-31T05:46:18.072"/>
    <p1510:client id="{EDE1833C-FC3F-45F3-A6DD-F5CF74D4D887}" v="3" dt="2021-12-30T01:38:18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ADFBF-797F-4F00-98CF-5C3EED553AC7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89D93B-544F-4288-8E90-1F4D1AEEE5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app enables easy communication between students and teachers.</a:t>
          </a:r>
        </a:p>
      </dgm:t>
    </dgm:pt>
    <dgm:pt modelId="{CAF9B898-0E26-4D2D-8D3B-D6DD1E458CAD}" type="parTrans" cxnId="{27148044-659F-40A1-8C5C-8DDA516C5826}">
      <dgm:prSet/>
      <dgm:spPr/>
      <dgm:t>
        <a:bodyPr/>
        <a:lstStyle/>
        <a:p>
          <a:endParaRPr lang="en-US"/>
        </a:p>
      </dgm:t>
    </dgm:pt>
    <dgm:pt modelId="{A65CA8A7-E45A-4C6D-B4E6-2585CED11805}" type="sibTrans" cxnId="{27148044-659F-40A1-8C5C-8DDA516C5826}">
      <dgm:prSet/>
      <dgm:spPr/>
      <dgm:t>
        <a:bodyPr/>
        <a:lstStyle/>
        <a:p>
          <a:endParaRPr lang="en-US"/>
        </a:p>
      </dgm:t>
    </dgm:pt>
    <dgm:pt modelId="{95957E80-FA4E-4A4C-93A1-F916969228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gives teachers the ability to keep track of the students' progress, and assign new assignment</a:t>
          </a:r>
        </a:p>
      </dgm:t>
    </dgm:pt>
    <dgm:pt modelId="{6FEB70A7-4A04-4420-B0AD-C23777DC23C8}" type="parTrans" cxnId="{4E041693-16A6-45AF-8720-5DF1FED6B389}">
      <dgm:prSet/>
      <dgm:spPr/>
      <dgm:t>
        <a:bodyPr/>
        <a:lstStyle/>
        <a:p>
          <a:endParaRPr lang="en-US"/>
        </a:p>
      </dgm:t>
    </dgm:pt>
    <dgm:pt modelId="{07F3B83B-0164-4ABC-80AB-8AFFAA66093E}" type="sibTrans" cxnId="{4E041693-16A6-45AF-8720-5DF1FED6B389}">
      <dgm:prSet/>
      <dgm:spPr/>
      <dgm:t>
        <a:bodyPr/>
        <a:lstStyle/>
        <a:p>
          <a:endParaRPr lang="en-US"/>
        </a:p>
      </dgm:t>
    </dgm:pt>
    <dgm:pt modelId="{36646BB1-A013-4E9D-AC0E-34903EEA34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gives students the ability to keep track of their coursework, and effortlessly submit their work.</a:t>
          </a:r>
        </a:p>
      </dgm:t>
    </dgm:pt>
    <dgm:pt modelId="{FFDAE6F9-0228-4669-8F53-44666DE746B4}" type="parTrans" cxnId="{C9747262-9ECD-4419-A3EE-46BB9E73CA3F}">
      <dgm:prSet/>
      <dgm:spPr/>
      <dgm:t>
        <a:bodyPr/>
        <a:lstStyle/>
        <a:p>
          <a:endParaRPr lang="en-US"/>
        </a:p>
      </dgm:t>
    </dgm:pt>
    <dgm:pt modelId="{726B0F79-3BEC-44F7-ACA6-34C7FEDB5B1F}" type="sibTrans" cxnId="{C9747262-9ECD-4419-A3EE-46BB9E73CA3F}">
      <dgm:prSet/>
      <dgm:spPr/>
      <dgm:t>
        <a:bodyPr/>
        <a:lstStyle/>
        <a:p>
          <a:endParaRPr lang="en-US"/>
        </a:p>
      </dgm:t>
    </dgm:pt>
    <dgm:pt modelId="{DB3CC962-A231-4B0A-AC44-A79087528C28}" type="pres">
      <dgm:prSet presAssocID="{5E9ADFBF-797F-4F00-98CF-5C3EED553AC7}" presName="root" presStyleCnt="0">
        <dgm:presLayoutVars>
          <dgm:dir/>
          <dgm:resizeHandles val="exact"/>
        </dgm:presLayoutVars>
      </dgm:prSet>
      <dgm:spPr/>
    </dgm:pt>
    <dgm:pt modelId="{DAF5FD55-525A-4F5C-90CA-104C88085226}" type="pres">
      <dgm:prSet presAssocID="{4689D93B-544F-4288-8E90-1F4D1AEEE5F9}" presName="compNode" presStyleCnt="0"/>
      <dgm:spPr/>
    </dgm:pt>
    <dgm:pt modelId="{8AAFD987-B61A-4DD3-A1E5-EAD66EB559AD}" type="pres">
      <dgm:prSet presAssocID="{4689D93B-544F-4288-8E90-1F4D1AEEE5F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F09C3C94-DCF7-4732-811A-252541773B7A}" type="pres">
      <dgm:prSet presAssocID="{4689D93B-544F-4288-8E90-1F4D1AEEE5F9}" presName="spaceRect" presStyleCnt="0"/>
      <dgm:spPr/>
    </dgm:pt>
    <dgm:pt modelId="{2293EDA3-1B28-4FE2-8DEB-FE35F19E637C}" type="pres">
      <dgm:prSet presAssocID="{4689D93B-544F-4288-8E90-1F4D1AEEE5F9}" presName="textRect" presStyleLbl="revTx" presStyleIdx="0" presStyleCnt="3">
        <dgm:presLayoutVars>
          <dgm:chMax val="1"/>
          <dgm:chPref val="1"/>
        </dgm:presLayoutVars>
      </dgm:prSet>
      <dgm:spPr/>
    </dgm:pt>
    <dgm:pt modelId="{01AC80D1-E1E5-4BA7-9FC1-54490D328FD4}" type="pres">
      <dgm:prSet presAssocID="{A65CA8A7-E45A-4C6D-B4E6-2585CED11805}" presName="sibTrans" presStyleCnt="0"/>
      <dgm:spPr/>
    </dgm:pt>
    <dgm:pt modelId="{84EC8CB0-4501-44D7-824B-F95015855141}" type="pres">
      <dgm:prSet presAssocID="{95957E80-FA4E-4A4C-93A1-F91696922887}" presName="compNode" presStyleCnt="0"/>
      <dgm:spPr/>
    </dgm:pt>
    <dgm:pt modelId="{37BAAC38-F7DD-4249-83AF-AC5C46CB38A5}" type="pres">
      <dgm:prSet presAssocID="{95957E80-FA4E-4A4C-93A1-F916969228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00549D9-0436-4BBF-8537-7248EC3799ED}" type="pres">
      <dgm:prSet presAssocID="{95957E80-FA4E-4A4C-93A1-F91696922887}" presName="spaceRect" presStyleCnt="0"/>
      <dgm:spPr/>
    </dgm:pt>
    <dgm:pt modelId="{17EF62FC-1490-47E6-B967-FF4DEDB454D4}" type="pres">
      <dgm:prSet presAssocID="{95957E80-FA4E-4A4C-93A1-F91696922887}" presName="textRect" presStyleLbl="revTx" presStyleIdx="1" presStyleCnt="3">
        <dgm:presLayoutVars>
          <dgm:chMax val="1"/>
          <dgm:chPref val="1"/>
        </dgm:presLayoutVars>
      </dgm:prSet>
      <dgm:spPr/>
    </dgm:pt>
    <dgm:pt modelId="{617F9036-882D-4B94-823E-4075D9B16AEC}" type="pres">
      <dgm:prSet presAssocID="{07F3B83B-0164-4ABC-80AB-8AFFAA66093E}" presName="sibTrans" presStyleCnt="0"/>
      <dgm:spPr/>
    </dgm:pt>
    <dgm:pt modelId="{AAB5D592-F37D-4931-A716-B43B75F0DE39}" type="pres">
      <dgm:prSet presAssocID="{36646BB1-A013-4E9D-AC0E-34903EEA340F}" presName="compNode" presStyleCnt="0"/>
      <dgm:spPr/>
    </dgm:pt>
    <dgm:pt modelId="{512C5DAD-36A9-474A-8887-5FACA671097F}" type="pres">
      <dgm:prSet presAssocID="{36646BB1-A013-4E9D-AC0E-34903EEA34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E7E82F75-3E36-4D3A-A5E6-199E028481FD}" type="pres">
      <dgm:prSet presAssocID="{36646BB1-A013-4E9D-AC0E-34903EEA340F}" presName="spaceRect" presStyleCnt="0"/>
      <dgm:spPr/>
    </dgm:pt>
    <dgm:pt modelId="{E3A8026C-12B7-47F7-8983-B173CBCCB2E7}" type="pres">
      <dgm:prSet presAssocID="{36646BB1-A013-4E9D-AC0E-34903EEA340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9747262-9ECD-4419-A3EE-46BB9E73CA3F}" srcId="{5E9ADFBF-797F-4F00-98CF-5C3EED553AC7}" destId="{36646BB1-A013-4E9D-AC0E-34903EEA340F}" srcOrd="2" destOrd="0" parTransId="{FFDAE6F9-0228-4669-8F53-44666DE746B4}" sibTransId="{726B0F79-3BEC-44F7-ACA6-34C7FEDB5B1F}"/>
    <dgm:cxn modelId="{27148044-659F-40A1-8C5C-8DDA516C5826}" srcId="{5E9ADFBF-797F-4F00-98CF-5C3EED553AC7}" destId="{4689D93B-544F-4288-8E90-1F4D1AEEE5F9}" srcOrd="0" destOrd="0" parTransId="{CAF9B898-0E26-4D2D-8D3B-D6DD1E458CAD}" sibTransId="{A65CA8A7-E45A-4C6D-B4E6-2585CED11805}"/>
    <dgm:cxn modelId="{182AFD54-41AA-4B58-86B7-CCCF667C2444}" type="presOf" srcId="{4689D93B-544F-4288-8E90-1F4D1AEEE5F9}" destId="{2293EDA3-1B28-4FE2-8DEB-FE35F19E637C}" srcOrd="0" destOrd="0" presId="urn:microsoft.com/office/officeart/2018/2/layout/IconLabelList"/>
    <dgm:cxn modelId="{4E041693-16A6-45AF-8720-5DF1FED6B389}" srcId="{5E9ADFBF-797F-4F00-98CF-5C3EED553AC7}" destId="{95957E80-FA4E-4A4C-93A1-F91696922887}" srcOrd="1" destOrd="0" parTransId="{6FEB70A7-4A04-4420-B0AD-C23777DC23C8}" sibTransId="{07F3B83B-0164-4ABC-80AB-8AFFAA66093E}"/>
    <dgm:cxn modelId="{2B902BD2-E003-46A9-97BF-A7AFC32B243F}" type="presOf" srcId="{95957E80-FA4E-4A4C-93A1-F91696922887}" destId="{17EF62FC-1490-47E6-B967-FF4DEDB454D4}" srcOrd="0" destOrd="0" presId="urn:microsoft.com/office/officeart/2018/2/layout/IconLabelList"/>
    <dgm:cxn modelId="{ED4054FA-5BCC-4278-9B50-CECEAA9337FF}" type="presOf" srcId="{5E9ADFBF-797F-4F00-98CF-5C3EED553AC7}" destId="{DB3CC962-A231-4B0A-AC44-A79087528C28}" srcOrd="0" destOrd="0" presId="urn:microsoft.com/office/officeart/2018/2/layout/IconLabelList"/>
    <dgm:cxn modelId="{3CE655FD-E9C0-47F2-8467-ABD2BBE2867F}" type="presOf" srcId="{36646BB1-A013-4E9D-AC0E-34903EEA340F}" destId="{E3A8026C-12B7-47F7-8983-B173CBCCB2E7}" srcOrd="0" destOrd="0" presId="urn:microsoft.com/office/officeart/2018/2/layout/IconLabelList"/>
    <dgm:cxn modelId="{D846E147-91B1-4C15-9288-B69208D59D8B}" type="presParOf" srcId="{DB3CC962-A231-4B0A-AC44-A79087528C28}" destId="{DAF5FD55-525A-4F5C-90CA-104C88085226}" srcOrd="0" destOrd="0" presId="urn:microsoft.com/office/officeart/2018/2/layout/IconLabelList"/>
    <dgm:cxn modelId="{66A73D5A-A7A1-4AB9-B812-54E9C8117D5A}" type="presParOf" srcId="{DAF5FD55-525A-4F5C-90CA-104C88085226}" destId="{8AAFD987-B61A-4DD3-A1E5-EAD66EB559AD}" srcOrd="0" destOrd="0" presId="urn:microsoft.com/office/officeart/2018/2/layout/IconLabelList"/>
    <dgm:cxn modelId="{FFAC0200-D35E-4C8F-B5D7-506D125773B4}" type="presParOf" srcId="{DAF5FD55-525A-4F5C-90CA-104C88085226}" destId="{F09C3C94-DCF7-4732-811A-252541773B7A}" srcOrd="1" destOrd="0" presId="urn:microsoft.com/office/officeart/2018/2/layout/IconLabelList"/>
    <dgm:cxn modelId="{434DC463-15B7-489F-B77D-946926CD4D56}" type="presParOf" srcId="{DAF5FD55-525A-4F5C-90CA-104C88085226}" destId="{2293EDA3-1B28-4FE2-8DEB-FE35F19E637C}" srcOrd="2" destOrd="0" presId="urn:microsoft.com/office/officeart/2018/2/layout/IconLabelList"/>
    <dgm:cxn modelId="{AA4F4793-6E2E-4983-B4A4-36F6FD415CA7}" type="presParOf" srcId="{DB3CC962-A231-4B0A-AC44-A79087528C28}" destId="{01AC80D1-E1E5-4BA7-9FC1-54490D328FD4}" srcOrd="1" destOrd="0" presId="urn:microsoft.com/office/officeart/2018/2/layout/IconLabelList"/>
    <dgm:cxn modelId="{9AE2D7A7-FDF6-4F2E-956F-B79E8F2EEE72}" type="presParOf" srcId="{DB3CC962-A231-4B0A-AC44-A79087528C28}" destId="{84EC8CB0-4501-44D7-824B-F95015855141}" srcOrd="2" destOrd="0" presId="urn:microsoft.com/office/officeart/2018/2/layout/IconLabelList"/>
    <dgm:cxn modelId="{972EE18B-6A0B-43E9-8AF8-1965AA1E51D9}" type="presParOf" srcId="{84EC8CB0-4501-44D7-824B-F95015855141}" destId="{37BAAC38-F7DD-4249-83AF-AC5C46CB38A5}" srcOrd="0" destOrd="0" presId="urn:microsoft.com/office/officeart/2018/2/layout/IconLabelList"/>
    <dgm:cxn modelId="{C2EDC8E3-E54D-4F98-AD45-34E3856A7522}" type="presParOf" srcId="{84EC8CB0-4501-44D7-824B-F95015855141}" destId="{800549D9-0436-4BBF-8537-7248EC3799ED}" srcOrd="1" destOrd="0" presId="urn:microsoft.com/office/officeart/2018/2/layout/IconLabelList"/>
    <dgm:cxn modelId="{55C37995-28E5-4055-A0F4-6BF157120FE2}" type="presParOf" srcId="{84EC8CB0-4501-44D7-824B-F95015855141}" destId="{17EF62FC-1490-47E6-B967-FF4DEDB454D4}" srcOrd="2" destOrd="0" presId="urn:microsoft.com/office/officeart/2018/2/layout/IconLabelList"/>
    <dgm:cxn modelId="{4437502C-C9B9-46EF-A43D-AC2F220574D8}" type="presParOf" srcId="{DB3CC962-A231-4B0A-AC44-A79087528C28}" destId="{617F9036-882D-4B94-823E-4075D9B16AEC}" srcOrd="3" destOrd="0" presId="urn:microsoft.com/office/officeart/2018/2/layout/IconLabelList"/>
    <dgm:cxn modelId="{DB281414-4783-4B84-9B75-2B57217B29BA}" type="presParOf" srcId="{DB3CC962-A231-4B0A-AC44-A79087528C28}" destId="{AAB5D592-F37D-4931-A716-B43B75F0DE39}" srcOrd="4" destOrd="0" presId="urn:microsoft.com/office/officeart/2018/2/layout/IconLabelList"/>
    <dgm:cxn modelId="{7B1366DC-F37E-4656-A361-EDA9A9570C25}" type="presParOf" srcId="{AAB5D592-F37D-4931-A716-B43B75F0DE39}" destId="{512C5DAD-36A9-474A-8887-5FACA671097F}" srcOrd="0" destOrd="0" presId="urn:microsoft.com/office/officeart/2018/2/layout/IconLabelList"/>
    <dgm:cxn modelId="{D72B47C6-057A-4A09-9FD5-94A9ABDAB8AA}" type="presParOf" srcId="{AAB5D592-F37D-4931-A716-B43B75F0DE39}" destId="{E7E82F75-3E36-4D3A-A5E6-199E028481FD}" srcOrd="1" destOrd="0" presId="urn:microsoft.com/office/officeart/2018/2/layout/IconLabelList"/>
    <dgm:cxn modelId="{8BEE7B8A-E4B8-4DB7-B128-F348BBD880F5}" type="presParOf" srcId="{AAB5D592-F37D-4931-A716-B43B75F0DE39}" destId="{E3A8026C-12B7-47F7-8983-B173CBCCB2E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FD987-B61A-4DD3-A1E5-EAD66EB559AD}">
      <dsp:nvSpPr>
        <dsp:cNvPr id="0" name=""/>
        <dsp:cNvSpPr/>
      </dsp:nvSpPr>
      <dsp:spPr>
        <a:xfrm>
          <a:off x="1082105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3EDA3-1B28-4FE2-8DEB-FE35F19E637C}">
      <dsp:nvSpPr>
        <dsp:cNvPr id="0" name=""/>
        <dsp:cNvSpPr/>
      </dsp:nvSpPr>
      <dsp:spPr>
        <a:xfrm>
          <a:off x="174284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app enables easy communication between students and teachers.</a:t>
          </a:r>
        </a:p>
      </dsp:txBody>
      <dsp:txXfrm>
        <a:off x="174284" y="2753095"/>
        <a:ext cx="3301169" cy="720000"/>
      </dsp:txXfrm>
    </dsp:sp>
    <dsp:sp modelId="{37BAAC38-F7DD-4249-83AF-AC5C46CB38A5}">
      <dsp:nvSpPr>
        <dsp:cNvPr id="0" name=""/>
        <dsp:cNvSpPr/>
      </dsp:nvSpPr>
      <dsp:spPr>
        <a:xfrm>
          <a:off x="4960980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F62FC-1490-47E6-B967-FF4DEDB454D4}">
      <dsp:nvSpPr>
        <dsp:cNvPr id="0" name=""/>
        <dsp:cNvSpPr/>
      </dsp:nvSpPr>
      <dsp:spPr>
        <a:xfrm>
          <a:off x="4053158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 gives teachers the ability to keep track of the students' progress, and assign new assignment</a:t>
          </a:r>
        </a:p>
      </dsp:txBody>
      <dsp:txXfrm>
        <a:off x="4053158" y="2753095"/>
        <a:ext cx="3301169" cy="720000"/>
      </dsp:txXfrm>
    </dsp:sp>
    <dsp:sp modelId="{512C5DAD-36A9-474A-8887-5FACA671097F}">
      <dsp:nvSpPr>
        <dsp:cNvPr id="0" name=""/>
        <dsp:cNvSpPr/>
      </dsp:nvSpPr>
      <dsp:spPr>
        <a:xfrm>
          <a:off x="8839854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8026C-12B7-47F7-8983-B173CBCCB2E7}">
      <dsp:nvSpPr>
        <dsp:cNvPr id="0" name=""/>
        <dsp:cNvSpPr/>
      </dsp:nvSpPr>
      <dsp:spPr>
        <a:xfrm>
          <a:off x="7932033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 gives students the ability to keep track of their coursework, and effortlessly submit their work.</a:t>
          </a:r>
        </a:p>
      </dsp:txBody>
      <dsp:txXfrm>
        <a:off x="7932033" y="2753095"/>
        <a:ext cx="330116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7C6B0-DDF3-476B-A0A3-7A5DCDBD5BF8}" type="datetimeFigureOut">
              <a:rPr lang="en-US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E0CE0-A9EA-4733-A61B-DB8D22B818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3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Atara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E0CE0-A9EA-4733-A61B-DB8D22B818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17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Nechama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E0CE0-A9EA-4733-A61B-DB8D22B818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86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Nechama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E0CE0-A9EA-4733-A61B-DB8D22B818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22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Chaya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E0CE0-A9EA-4733-A61B-DB8D22B818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44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Chaya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E0CE0-A9EA-4733-A61B-DB8D22B818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8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Dina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E0CE0-A9EA-4733-A61B-DB8D22B818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3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6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1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5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3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7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5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4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6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2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93EA-11E9-4626-BD1E-D4AA2397B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032918"/>
            <a:ext cx="5452533" cy="479216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/>
              <a:t>Student Teacher Portal</a:t>
            </a:r>
          </a:p>
        </p:txBody>
      </p:sp>
    </p:spTree>
    <p:extLst>
      <p:ext uri="{BB962C8B-B14F-4D97-AF65-F5344CB8AC3E}">
        <p14:creationId xmlns:p14="http://schemas.microsoft.com/office/powerpoint/2010/main" val="179650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71D2-9E5A-4189-B052-1624958A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089" y="476250"/>
            <a:ext cx="4883944" cy="1849436"/>
          </a:xfrm>
        </p:spPr>
        <p:txBody>
          <a:bodyPr>
            <a:normAutofit/>
          </a:bodyPr>
          <a:lstStyle/>
          <a:p>
            <a:r>
              <a:rPr lang="en-US" sz="7200"/>
              <a:t>PURPOSE </a:t>
            </a:r>
            <a:endParaRPr lang="en-US" sz="72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66194-B23A-488E-9DF6-54E8310F4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305" y="2204686"/>
            <a:ext cx="8407120" cy="3636511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Encourages greater communication between a teacher and their student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Allows teachers to post assignments and grades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Allows students to view grades, and submit assignments</a:t>
            </a:r>
          </a:p>
        </p:txBody>
      </p:sp>
      <p:pic>
        <p:nvPicPr>
          <p:cNvPr id="5" name="Graphic 5" descr="Chat outline">
            <a:extLst>
              <a:ext uri="{FF2B5EF4-FFF2-40B4-BE49-F238E27FC236}">
                <a16:creationId xmlns:a16="http://schemas.microsoft.com/office/drawing/2014/main" id="{CF2D41F1-D7C4-4181-9556-7DF51FA85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9768" y="2400299"/>
            <a:ext cx="914400" cy="914400"/>
          </a:xfrm>
          <a:prstGeom prst="rect">
            <a:avLst/>
          </a:prstGeom>
        </p:spPr>
      </p:pic>
      <p:pic>
        <p:nvPicPr>
          <p:cNvPr id="6" name="Graphic 6" descr="Blackboard outline">
            <a:extLst>
              <a:ext uri="{FF2B5EF4-FFF2-40B4-BE49-F238E27FC236}">
                <a16:creationId xmlns:a16="http://schemas.microsoft.com/office/drawing/2014/main" id="{BFE0A48C-CEB1-4471-AB4A-D2F3DDA9A2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9768" y="3512991"/>
            <a:ext cx="914400" cy="914400"/>
          </a:xfrm>
          <a:prstGeom prst="rect">
            <a:avLst/>
          </a:prstGeom>
        </p:spPr>
      </p:pic>
      <p:pic>
        <p:nvPicPr>
          <p:cNvPr id="7" name="Graphic 7" descr="Document outline">
            <a:extLst>
              <a:ext uri="{FF2B5EF4-FFF2-40B4-BE49-F238E27FC236}">
                <a16:creationId xmlns:a16="http://schemas.microsoft.com/office/drawing/2014/main" id="{76B284A3-6AF8-4FCD-9FD6-C5FC1B5154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19299" y="4627852"/>
            <a:ext cx="795338" cy="78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8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160E-2660-44D5-A987-76EAAEFE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82" y="611187"/>
            <a:ext cx="6717507" cy="1349375"/>
          </a:xfrm>
        </p:spPr>
        <p:txBody>
          <a:bodyPr>
            <a:normAutofit/>
          </a:bodyPr>
          <a:lstStyle/>
          <a:p>
            <a:r>
              <a:rPr lang="en-US" sz="7200" dirty="0"/>
              <a:t> ADMIN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F9CC-10B2-4AFB-9F34-F2E402D6B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419" y="2134468"/>
            <a:ext cx="8294594" cy="42513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When a user logs in, he / she is automatically directed to the Admin menu. This has 4 options:</a:t>
            </a:r>
          </a:p>
          <a:p>
            <a:pPr marL="514350" indent="-514350">
              <a:buAutoNum type="arabicPeriod"/>
            </a:pPr>
            <a:r>
              <a:rPr lang="en-US" sz="3200" dirty="0"/>
              <a:t>Add a teacher 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3200" dirty="0"/>
              <a:t>Add a student</a:t>
            </a:r>
            <a:endParaRPr lang="en-US" sz="3200" dirty="0">
              <a:cs typeface="Calibri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3200" dirty="0"/>
              <a:t>Go to the main menu</a:t>
            </a:r>
            <a:endParaRPr lang="en-US" sz="3200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3200" dirty="0"/>
              <a:t>Exit the system</a:t>
            </a:r>
            <a:endParaRPr lang="en-US" sz="3200" dirty="0">
              <a:cs typeface="Calibri"/>
            </a:endParaRPr>
          </a:p>
        </p:txBody>
      </p:sp>
      <p:pic>
        <p:nvPicPr>
          <p:cNvPr id="4" name="Graphic 4" descr="Formal Shirt outline">
            <a:extLst>
              <a:ext uri="{FF2B5EF4-FFF2-40B4-BE49-F238E27FC236}">
                <a16:creationId xmlns:a16="http://schemas.microsoft.com/office/drawing/2014/main" id="{D5712617-44C3-47C8-A6B1-9722AD87D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5380" y="450792"/>
            <a:ext cx="1538433" cy="154997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6214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F705-C582-4B9B-80EB-8298AD44B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199" y="1127125"/>
            <a:ext cx="9130146" cy="1325563"/>
          </a:xfrm>
        </p:spPr>
        <p:txBody>
          <a:bodyPr/>
          <a:lstStyle/>
          <a:p>
            <a:r>
              <a:rPr lang="en-US" dirty="0"/>
              <a:t>                 ADMIN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179AC-5879-4862-85D1-41274AE31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927" y="2631790"/>
            <a:ext cx="8904296" cy="3417508"/>
          </a:xfrm>
        </p:spPr>
        <p:txBody>
          <a:bodyPr>
            <a:normAutofit/>
          </a:bodyPr>
          <a:lstStyle/>
          <a:p>
            <a:r>
              <a:rPr lang="en-US" sz="2400" dirty="0"/>
              <a:t>When a Teacher / Student is added, an email and password is generated for them. </a:t>
            </a:r>
            <a:r>
              <a:rPr lang="en-US" sz="2200" dirty="0"/>
              <a:t>A teacher's email ends with @teacher.edu and a student's email ends with @student.edu.</a:t>
            </a:r>
          </a:p>
          <a:p>
            <a:pPr lvl="1"/>
            <a:r>
              <a:rPr lang="en-US" sz="2000" dirty="0"/>
              <a:t>When a teacher is added, he / she can enter the amount of classes he/she teaches, and their CRNs.</a:t>
            </a:r>
          </a:p>
          <a:p>
            <a:pPr lvl="1"/>
            <a:r>
              <a:rPr lang="en-US" sz="2000" dirty="0"/>
              <a:t>When a student is added, he/she is shown a choice of classes and can register for one. (Later on, they are given an option to register for more classes).</a:t>
            </a:r>
          </a:p>
          <a:p>
            <a:r>
              <a:rPr lang="en-US" sz="2400" dirty="0"/>
              <a:t>An array list of Students and Teachers is maintained to keep track of all users.</a:t>
            </a:r>
          </a:p>
          <a:p>
            <a:endParaRPr lang="en-US" dirty="0"/>
          </a:p>
        </p:txBody>
      </p:sp>
      <p:pic>
        <p:nvPicPr>
          <p:cNvPr id="5" name="Graphic 4" descr="Formal Shirt outline">
            <a:extLst>
              <a:ext uri="{FF2B5EF4-FFF2-40B4-BE49-F238E27FC236}">
                <a16:creationId xmlns:a16="http://schemas.microsoft.com/office/drawing/2014/main" id="{5BB2926C-5BEB-490A-AEBC-93E41AEFB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1013" y="231044"/>
            <a:ext cx="2091074" cy="210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8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424D-AD26-42BB-8009-8F8125C0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            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38B8-EA22-4BF1-BC0F-544AF2EBE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262" y="2016124"/>
            <a:ext cx="9253538" cy="41608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 student logs in using their unique email and password. If they make a mistake when entering it, the system prompts them to try again.</a:t>
            </a:r>
            <a:endParaRPr lang="en-US">
              <a:cs typeface="Calibri"/>
            </a:endParaRPr>
          </a:p>
          <a:p>
            <a:r>
              <a:rPr lang="en-US"/>
              <a:t>After logging in, the student can choose to register for more classes, or to view a class he/she is already registered for.</a:t>
            </a:r>
            <a:endParaRPr lang="en-US" sz="2400">
              <a:cs typeface="Calibri"/>
            </a:endParaRPr>
          </a:p>
          <a:p>
            <a:endParaRPr lang="en-US"/>
          </a:p>
          <a:p>
            <a:endParaRPr lang="en-US"/>
          </a:p>
        </p:txBody>
      </p:sp>
      <p:pic>
        <p:nvPicPr>
          <p:cNvPr id="4" name="Graphic 4" descr="Key with solid fill">
            <a:extLst>
              <a:ext uri="{FF2B5EF4-FFF2-40B4-BE49-F238E27FC236}">
                <a16:creationId xmlns:a16="http://schemas.microsoft.com/office/drawing/2014/main" id="{E30EC140-1561-4456-972D-4F8B7813B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-1800000">
            <a:off x="2388394" y="4567238"/>
            <a:ext cx="1557337" cy="15573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0999C5-AD63-4F2C-9787-DDF80F59355E}"/>
              </a:ext>
            </a:extLst>
          </p:cNvPr>
          <p:cNvSpPr txBox="1"/>
          <p:nvPr/>
        </p:nvSpPr>
        <p:spPr>
          <a:xfrm rot="840000">
            <a:off x="5807869" y="5188743"/>
            <a:ext cx="501729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 dirty="0"/>
              <a:t>@student.edu</a:t>
            </a:r>
            <a:endParaRPr lang="en-US" sz="6000" dirty="0"/>
          </a:p>
        </p:txBody>
      </p:sp>
      <p:pic>
        <p:nvPicPr>
          <p:cNvPr id="6" name="Graphic 6" descr="School boy outline">
            <a:extLst>
              <a:ext uri="{FF2B5EF4-FFF2-40B4-BE49-F238E27FC236}">
                <a16:creationId xmlns:a16="http://schemas.microsoft.com/office/drawing/2014/main" id="{4FB8CD2B-179D-4833-8B74-F1C881044A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7737" y="90487"/>
            <a:ext cx="1628774" cy="16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3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0E9F-8AAD-4983-AF7E-97A95C9D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 STUDENT</a:t>
            </a:r>
            <a:endParaRPr lang="en-US" sz="72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3ABF-8342-4D43-AE82-A7E1C403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the student chooses to view the registered class, they choose the class they want to view. They then have 5 options:</a:t>
            </a:r>
          </a:p>
          <a:p>
            <a:pPr marL="514350" indent="-514350">
              <a:buAutoNum type="arabicPeriod"/>
            </a:pPr>
            <a:r>
              <a:rPr lang="en-US" dirty="0"/>
              <a:t>View Assignments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Submit Assignments</a:t>
            </a:r>
          </a:p>
          <a:p>
            <a:pPr marL="514350" indent="-514350">
              <a:buAutoNum type="arabicPeriod" startAt="3"/>
            </a:pPr>
            <a:r>
              <a:rPr lang="en-US" dirty="0"/>
              <a:t>View Grades</a:t>
            </a:r>
          </a:p>
          <a:p>
            <a:pPr marL="514350" indent="-514350">
              <a:buFont typeface="Arial" panose="020B0604020202020204" pitchFamily="34" charset="0"/>
              <a:buAutoNum type="arabicPeriod" startAt="3"/>
            </a:pPr>
            <a:r>
              <a:rPr lang="en-US" dirty="0"/>
              <a:t>Choose a different Class</a:t>
            </a:r>
          </a:p>
          <a:p>
            <a:pPr marL="514350" indent="-514350">
              <a:buFont typeface="Arial" panose="020B0604020202020204" pitchFamily="34" charset="0"/>
              <a:buAutoNum type="arabicPeriod" startAt="3"/>
            </a:pPr>
            <a:r>
              <a:rPr lang="en-US" dirty="0"/>
              <a:t>. Return to main menu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6" descr="School boy outline">
            <a:extLst>
              <a:ext uri="{FF2B5EF4-FFF2-40B4-BE49-F238E27FC236}">
                <a16:creationId xmlns:a16="http://schemas.microsoft.com/office/drawing/2014/main" id="{DD98EB4C-E11A-41D1-88C6-2BAC04184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438" y="2814638"/>
            <a:ext cx="2913062" cy="291306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4289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136D-8847-44FC-B903-0E59E16A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      </a:t>
            </a:r>
            <a:r>
              <a:rPr lang="en-US" sz="4400" dirty="0"/>
              <a:t>    Teacher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B5942-2E20-45E9-A326-C987FCC1C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4106" y="1825625"/>
            <a:ext cx="897969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Teachers can securely log in by signing in with their University credentials</a:t>
            </a:r>
          </a:p>
          <a:p>
            <a:r>
              <a:rPr lang="en-US" dirty="0">
                <a:cs typeface="Calibri"/>
              </a:rPr>
              <a:t>The teacher can then choose which class he/ she wants to view</a:t>
            </a:r>
          </a:p>
          <a:p>
            <a:r>
              <a:rPr lang="en-US" dirty="0"/>
              <a:t>The system then shows them a menu of what the teacher can do for that class: </a:t>
            </a:r>
            <a:endParaRPr lang="en-US" dirty="0">
              <a:cs typeface="Calibri"/>
            </a:endParaRPr>
          </a:p>
        </p:txBody>
      </p:sp>
      <p:pic>
        <p:nvPicPr>
          <p:cNvPr id="6" name="Graphic 6" descr="Classroom with solid fill">
            <a:extLst>
              <a:ext uri="{FF2B5EF4-FFF2-40B4-BE49-F238E27FC236}">
                <a16:creationId xmlns:a16="http://schemas.microsoft.com/office/drawing/2014/main" id="{967CCF42-9944-43FA-8EC2-C2B42915F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144" y="352425"/>
            <a:ext cx="1997867" cy="1974055"/>
          </a:xfrm>
          <a:prstGeom prst="rect">
            <a:avLst/>
          </a:prstGeom>
        </p:spPr>
      </p:pic>
      <p:pic>
        <p:nvPicPr>
          <p:cNvPr id="8" name="Graphic 4" descr="Key with solid fill">
            <a:extLst>
              <a:ext uri="{FF2B5EF4-FFF2-40B4-BE49-F238E27FC236}">
                <a16:creationId xmlns:a16="http://schemas.microsoft.com/office/drawing/2014/main" id="{28D9C5CF-6584-424B-967B-A25485A24B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-1800000">
            <a:off x="2721769" y="4745832"/>
            <a:ext cx="1557337" cy="15573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B56A67-64F6-4749-B56B-3BEE724267C2}"/>
              </a:ext>
            </a:extLst>
          </p:cNvPr>
          <p:cNvSpPr txBox="1"/>
          <p:nvPr/>
        </p:nvSpPr>
        <p:spPr>
          <a:xfrm rot="840000">
            <a:off x="6141244" y="5367337"/>
            <a:ext cx="501729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 dirty="0"/>
              <a:t>@teacher.edu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8641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C1FF-2560-4041-980F-C7B45F00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>
                <a:cs typeface="Calibri Light"/>
              </a:rPr>
              <a:t>Teacher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6" descr="Classroom with solid fill">
            <a:extLst>
              <a:ext uri="{FF2B5EF4-FFF2-40B4-BE49-F238E27FC236}">
                <a16:creationId xmlns:a16="http://schemas.microsoft.com/office/drawing/2014/main" id="{7EC7686C-BBDB-42D3-802B-2381E6D04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E8E6E-40DF-466F-81F7-144A5710C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1. Post an assignment</a:t>
            </a: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2. View assignments and students' progress</a:t>
            </a: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3. Post a grade</a:t>
            </a: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4. View a different class – this shows the teacher a list of classes he/she teaches and prompts the teacher to enter a CRN</a:t>
            </a: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5. Exit</a:t>
            </a:r>
            <a:endParaRPr lang="en-US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119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0AC7-A991-4800-B95B-7C546B90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2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In short...</a:t>
            </a:r>
            <a:endParaRPr lang="en-US" sz="5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19922F-AD68-4E94-85E8-0AA44A1B1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CCFF7F-D799-4DBE-A90E-DC8BA0A588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346451"/>
              </p:ext>
            </p:extLst>
          </p:nvPr>
        </p:nvGraphicFramePr>
        <p:xfrm>
          <a:off x="34462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614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AAFD987-B61A-4DD3-A1E5-EAD66EB559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8AAFD987-B61A-4DD3-A1E5-EAD66EB559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8AAFD987-B61A-4DD3-A1E5-EAD66EB559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293EDA3-1B28-4FE2-8DEB-FE35F19E63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2293EDA3-1B28-4FE2-8DEB-FE35F19E63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2293EDA3-1B28-4FE2-8DEB-FE35F19E63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7BAAC38-F7DD-4249-83AF-AC5C46CB3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37BAAC38-F7DD-4249-83AF-AC5C46CB3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37BAAC38-F7DD-4249-83AF-AC5C46CB3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EF62FC-1490-47E6-B967-FF4DEDB454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17EF62FC-1490-47E6-B967-FF4DEDB454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17EF62FC-1490-47E6-B967-FF4DEDB454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12C5DAD-36A9-474A-8887-5FACA67109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512C5DAD-36A9-474A-8887-5FACA67109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graphicEl>
                                              <a:dgm id="{512C5DAD-36A9-474A-8887-5FACA67109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3A8026C-12B7-47F7-8983-B173CBCCB2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E3A8026C-12B7-47F7-8983-B173CBCCB2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E3A8026C-12B7-47F7-8983-B173CBCCB2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E8014ED0F0F4C887DCFE841E36777" ma:contentTypeVersion="7" ma:contentTypeDescription="Create a new document." ma:contentTypeScope="" ma:versionID="148cb50a4ad9a74dcf6359b23b607d0c">
  <xsd:schema xmlns:xsd="http://www.w3.org/2001/XMLSchema" xmlns:xs="http://www.w3.org/2001/XMLSchema" xmlns:p="http://schemas.microsoft.com/office/2006/metadata/properties" xmlns:ns3="7779269e-0056-4a3c-bbce-5e54bc96c1ab" xmlns:ns4="9cd614e1-448a-466d-aa4e-bc559cc1a9de" targetNamespace="http://schemas.microsoft.com/office/2006/metadata/properties" ma:root="true" ma:fieldsID="5617629bc3b8e6b173e22537bfbdafc3" ns3:_="" ns4:_="">
    <xsd:import namespace="7779269e-0056-4a3c-bbce-5e54bc96c1ab"/>
    <xsd:import namespace="9cd614e1-448a-466d-aa4e-bc559cc1a9d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9269e-0056-4a3c-bbce-5e54bc96c1a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d614e1-448a-466d-aa4e-bc559cc1a9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87DEC7-F2BB-48B8-8F39-03D19AD3D28E}">
  <ds:schemaRefs>
    <ds:schemaRef ds:uri="7779269e-0056-4a3c-bbce-5e54bc96c1ab"/>
    <ds:schemaRef ds:uri="9cd614e1-448a-466d-aa4e-bc559cc1a9d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9B59917-CFAE-4C13-B165-06B75D1D67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A244D6-F0C0-491C-BB52-67030746DDF9}">
  <ds:schemaRefs>
    <ds:schemaRef ds:uri="7779269e-0056-4a3c-bbce-5e54bc96c1ab"/>
    <ds:schemaRef ds:uri="9cd614e1-448a-466d-aa4e-bc559cc1a9d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445</Words>
  <Application>Microsoft Office PowerPoint</Application>
  <PresentationFormat>Widescreen</PresentationFormat>
  <Paragraphs>57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Student Teacher Portal</vt:lpstr>
      <vt:lpstr>PURPOSE </vt:lpstr>
      <vt:lpstr> ADMIN MENU</vt:lpstr>
      <vt:lpstr>                 ADMIN MENU</vt:lpstr>
      <vt:lpstr>               STUDENT</vt:lpstr>
      <vt:lpstr> STUDENT</vt:lpstr>
      <vt:lpstr>             Teacher</vt:lpstr>
      <vt:lpstr>Teacher</vt:lpstr>
      <vt:lpstr>In short...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Atara Linn</dc:creator>
  <cp:lastModifiedBy>Charna Shvartz</cp:lastModifiedBy>
  <cp:revision>109</cp:revision>
  <dcterms:created xsi:type="dcterms:W3CDTF">2021-12-28T03:01:46Z</dcterms:created>
  <dcterms:modified xsi:type="dcterms:W3CDTF">2022-01-06T23:58:21Z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0x010100132E8014ED0F0F4C887DCFE841E36777</vt:lpwstr>
  </property>
</Properties>
</file>