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49A0BC-0D91-4848-B61B-37571D1D0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Linux home </a:t>
            </a:r>
            <a:r>
              <a:rPr lang="fi-FI" dirty="0" err="1"/>
              <a:t>assignement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0B67B8A-93A6-4A32-845A-D7FCCF3AD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Pekka Sivusuo</a:t>
            </a:r>
          </a:p>
        </p:txBody>
      </p:sp>
    </p:spTree>
    <p:extLst>
      <p:ext uri="{BB962C8B-B14F-4D97-AF65-F5344CB8AC3E}">
        <p14:creationId xmlns:p14="http://schemas.microsoft.com/office/powerpoint/2010/main" val="25823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90320A-B464-4C98-B838-87B2A6FD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pohdinta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70463AB-8C14-4A43-9DD9-EB1C07A0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”Mikään ei mene kohtuudella”</a:t>
            </a:r>
          </a:p>
          <a:p>
            <a:r>
              <a:rPr lang="fi-FI" dirty="0"/>
              <a:t>Apache jäi rikki</a:t>
            </a:r>
          </a:p>
          <a:p>
            <a:r>
              <a:rPr lang="fi-FI" dirty="0" err="1"/>
              <a:t>apt-update</a:t>
            </a:r>
            <a:endParaRPr lang="fi-FI" dirty="0"/>
          </a:p>
          <a:p>
            <a:r>
              <a:rPr lang="fi-FI" dirty="0"/>
              <a:t>MQTT to TLS</a:t>
            </a:r>
          </a:p>
          <a:p>
            <a:r>
              <a:rPr lang="fi-FI" dirty="0"/>
              <a:t>Hyvä maku jäi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4204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08D954-F726-46E5-B970-2D788DE9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Johdanto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01255FC-C063-4C83-A087-896CCA20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Kulunvalvontapalvelin</a:t>
            </a:r>
          </a:p>
          <a:p>
            <a:r>
              <a:rPr lang="fi-FI" dirty="0" err="1"/>
              <a:t>Ubuntu</a:t>
            </a:r>
            <a:r>
              <a:rPr lang="fi-FI" dirty="0"/>
              <a:t> Server 18.04</a:t>
            </a:r>
          </a:p>
          <a:p>
            <a:r>
              <a:rPr lang="fi-FI" dirty="0"/>
              <a:t>IOT-järjestelmän toteutus-kurssi</a:t>
            </a:r>
          </a:p>
        </p:txBody>
      </p:sp>
    </p:spTree>
    <p:extLst>
      <p:ext uri="{BB962C8B-B14F-4D97-AF65-F5344CB8AC3E}">
        <p14:creationId xmlns:p14="http://schemas.microsoft.com/office/powerpoint/2010/main" val="301349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6913F5-E0C6-446F-AF1F-C8683C5A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Yleiskuva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197954D-7726-450F-B93C-432E5AED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Palvelin vastaanottaa dataa </a:t>
            </a:r>
            <a:r>
              <a:rPr lang="fi-FI" dirty="0" err="1"/>
              <a:t>Raspberry</a:t>
            </a:r>
            <a:r>
              <a:rPr lang="fi-FI" dirty="0"/>
              <a:t> </a:t>
            </a:r>
            <a:r>
              <a:rPr lang="fi-FI" dirty="0" err="1"/>
              <a:t>Pi</a:t>
            </a:r>
            <a:r>
              <a:rPr lang="fi-FI" dirty="0"/>
              <a:t> laitteelta.</a:t>
            </a:r>
          </a:p>
          <a:p>
            <a:pPr lvl="1"/>
            <a:r>
              <a:rPr lang="fi-FI" dirty="0" err="1"/>
              <a:t>Raspberry</a:t>
            </a:r>
            <a:r>
              <a:rPr lang="fi-FI" dirty="0"/>
              <a:t> toimii ”ovipäätteenä”</a:t>
            </a:r>
          </a:p>
          <a:p>
            <a:r>
              <a:rPr lang="fi-FI" dirty="0"/>
              <a:t>MQTT-protokolla tiedon välitykseen</a:t>
            </a:r>
          </a:p>
          <a:p>
            <a:r>
              <a:rPr lang="fi-FI" dirty="0"/>
              <a:t>MySQL tallennukseen ja hallinnointiin</a:t>
            </a:r>
          </a:p>
        </p:txBody>
      </p:sp>
    </p:spTree>
    <p:extLst>
      <p:ext uri="{BB962C8B-B14F-4D97-AF65-F5344CB8AC3E}">
        <p14:creationId xmlns:p14="http://schemas.microsoft.com/office/powerpoint/2010/main" val="402936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45CE24B-32F9-4249-B80A-DF21E4EB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8E7D066-9BC0-4E29-A88C-A765BFDF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Linux LAMP</a:t>
            </a:r>
          </a:p>
          <a:p>
            <a:pPr lvl="1"/>
            <a:r>
              <a:rPr lang="fi-FI" dirty="0">
                <a:solidFill>
                  <a:srgbClr val="FF0000"/>
                </a:solidFill>
              </a:rPr>
              <a:t>L</a:t>
            </a:r>
            <a:r>
              <a:rPr lang="fi-FI" dirty="0">
                <a:solidFill>
                  <a:schemeClr val="tx1"/>
                </a:solidFill>
              </a:rPr>
              <a:t>inux</a:t>
            </a:r>
          </a:p>
          <a:p>
            <a:pPr lvl="1"/>
            <a:r>
              <a:rPr lang="fi-FI" dirty="0">
                <a:solidFill>
                  <a:srgbClr val="C00000"/>
                </a:solidFill>
              </a:rPr>
              <a:t>A</a:t>
            </a:r>
            <a:r>
              <a:rPr lang="fi-FI" dirty="0">
                <a:solidFill>
                  <a:schemeClr val="tx1"/>
                </a:solidFill>
              </a:rPr>
              <a:t>pache</a:t>
            </a:r>
          </a:p>
          <a:p>
            <a:pPr lvl="1"/>
            <a:r>
              <a:rPr lang="fi-FI" dirty="0">
                <a:solidFill>
                  <a:srgbClr val="C00000"/>
                </a:solidFill>
              </a:rPr>
              <a:t>M</a:t>
            </a:r>
            <a:r>
              <a:rPr lang="fi-FI" dirty="0">
                <a:solidFill>
                  <a:schemeClr val="tx1"/>
                </a:solidFill>
              </a:rPr>
              <a:t>ySQL</a:t>
            </a:r>
          </a:p>
          <a:p>
            <a:pPr lvl="1"/>
            <a:r>
              <a:rPr lang="fi-FI" dirty="0">
                <a:solidFill>
                  <a:srgbClr val="C00000"/>
                </a:solidFill>
              </a:rPr>
              <a:t>P</a:t>
            </a:r>
            <a:r>
              <a:rPr lang="fi-FI" dirty="0">
                <a:solidFill>
                  <a:schemeClr val="tx1"/>
                </a:solidFill>
              </a:rPr>
              <a:t>HP</a:t>
            </a:r>
          </a:p>
          <a:p>
            <a:endParaRPr lang="fi-FI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7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580BB5-4E8C-4EB4-BD75-1BCD464C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fi-FI" sz="2800"/>
              <a:t>Apache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6326ACF-CC63-4CC0-B180-77654DF7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fi-FI" sz="1800" dirty="0"/>
              <a:t>Käytössä vakioporteissa 80 sekä 443</a:t>
            </a:r>
          </a:p>
          <a:p>
            <a:r>
              <a:rPr lang="fi-FI" sz="1800" dirty="0" err="1"/>
              <a:t>Laravel</a:t>
            </a:r>
            <a:r>
              <a:rPr lang="fi-FI" sz="1800" dirty="0"/>
              <a:t>-palvelu</a:t>
            </a:r>
          </a:p>
          <a:p>
            <a:r>
              <a:rPr lang="fi-FI" sz="1800" dirty="0"/>
              <a:t>Yhteys ohjataan portista 80 porttiin 443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C4E6C3E7-9760-4B8A-BDB1-6DDE2D3C18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43786" y="645106"/>
            <a:ext cx="5691049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9687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3EBDA8-04FF-47F3-8EB2-B2D6E3D9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fi-FI" sz="2800" dirty="0"/>
              <a:t>Apache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1D47296-0E69-4396-A324-4747BD80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pic>
        <p:nvPicPr>
          <p:cNvPr id="7" name="Sisällön paikkamerkki 3">
            <a:extLst>
              <a:ext uri="{FF2B5EF4-FFF2-40B4-BE49-F238E27FC236}">
                <a16:creationId xmlns:a16="http://schemas.microsoft.com/office/drawing/2014/main" id="{CF0DFE41-25A7-4535-9C76-31E123A2962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842424"/>
            <a:ext cx="6916633" cy="285311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6811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D40196-8EEB-4C6A-A0A9-5022B744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tietoturva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7B5703D-F348-4459-8F05-3625EA37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Käyttäjienhallinta</a:t>
            </a:r>
          </a:p>
          <a:p>
            <a:pPr lvl="1"/>
            <a:r>
              <a:rPr lang="fi-FI" dirty="0"/>
              <a:t>Kaikilla omat henkilökohtaiset kirjautumistunnukset</a:t>
            </a:r>
          </a:p>
          <a:p>
            <a:r>
              <a:rPr lang="fi-FI" dirty="0" err="1"/>
              <a:t>Root</a:t>
            </a:r>
            <a:r>
              <a:rPr lang="fi-FI" dirty="0"/>
              <a:t> ja </a:t>
            </a:r>
            <a:r>
              <a:rPr lang="fi-FI" dirty="0" err="1"/>
              <a:t>Administrator</a:t>
            </a:r>
            <a:r>
              <a:rPr lang="fi-FI" dirty="0"/>
              <a:t> käyttäjien salasanat </a:t>
            </a:r>
            <a:r>
              <a:rPr lang="fi-FI" dirty="0" err="1"/>
              <a:t>gerenoitu</a:t>
            </a:r>
            <a:r>
              <a:rPr lang="fi-FI" dirty="0"/>
              <a:t> 100-merkkisiksi</a:t>
            </a:r>
          </a:p>
        </p:txBody>
      </p:sp>
    </p:spTree>
    <p:extLst>
      <p:ext uri="{BB962C8B-B14F-4D97-AF65-F5344CB8AC3E}">
        <p14:creationId xmlns:p14="http://schemas.microsoft.com/office/powerpoint/2010/main" val="298404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496A9F0-C251-44A0-A499-FD85938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fi-FI"/>
              <a:t>palomuuri</a:t>
            </a:r>
            <a:endParaRPr lang="fi-FI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6662487E-EB58-4E94-9C56-8AEB7669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 dirty="0" err="1"/>
              <a:t>Toteutettu</a:t>
            </a:r>
            <a:r>
              <a:rPr lang="en-US" dirty="0"/>
              <a:t> </a:t>
            </a:r>
            <a:r>
              <a:rPr lang="en-US" dirty="0" err="1"/>
              <a:t>ufw:llä</a:t>
            </a:r>
            <a:endParaRPr lang="en-US" dirty="0"/>
          </a:p>
          <a:p>
            <a:r>
              <a:rPr lang="en-US" dirty="0"/>
              <a:t>Vain </a:t>
            </a:r>
            <a:r>
              <a:rPr lang="en-US" dirty="0" err="1"/>
              <a:t>tarpeelliset</a:t>
            </a:r>
            <a:r>
              <a:rPr lang="en-US" dirty="0"/>
              <a:t> </a:t>
            </a:r>
            <a:r>
              <a:rPr lang="en-US" dirty="0" err="1"/>
              <a:t>palvelut</a:t>
            </a:r>
            <a:endParaRPr lang="en-US" dirty="0"/>
          </a:p>
          <a:p>
            <a:r>
              <a:rPr lang="en-US" dirty="0"/>
              <a:t>MQTT </a:t>
            </a:r>
            <a:r>
              <a:rPr lang="en-US" dirty="0" err="1"/>
              <a:t>sallittu</a:t>
            </a:r>
            <a:r>
              <a:rPr lang="en-US" dirty="0"/>
              <a:t> vain </a:t>
            </a:r>
            <a:r>
              <a:rPr lang="en-US" dirty="0" err="1"/>
              <a:t>Raspberryn</a:t>
            </a:r>
            <a:r>
              <a:rPr lang="en-US" dirty="0"/>
              <a:t> </a:t>
            </a:r>
            <a:r>
              <a:rPr lang="en-US" dirty="0" err="1"/>
              <a:t>osoitteelle</a:t>
            </a:r>
            <a:endParaRPr lang="en-US" dirty="0"/>
          </a:p>
        </p:txBody>
      </p:sp>
      <p:pic>
        <p:nvPicPr>
          <p:cNvPr id="12" name="Sisällön paikkamerkki 3">
            <a:extLst>
              <a:ext uri="{FF2B5EF4-FFF2-40B4-BE49-F238E27FC236}">
                <a16:creationId xmlns:a16="http://schemas.microsoft.com/office/drawing/2014/main" id="{D48ECD01-42D4-4F35-85D3-2E2569BEE47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1857716"/>
            <a:ext cx="3976788" cy="282252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1475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42FD86D-A598-400A-B865-90337FB2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4" y="609600"/>
            <a:ext cx="6542315" cy="1905000"/>
          </a:xfrm>
        </p:spPr>
        <p:txBody>
          <a:bodyPr>
            <a:normAutofit/>
          </a:bodyPr>
          <a:lstStyle/>
          <a:p>
            <a:r>
              <a:rPr lang="fi-FI"/>
              <a:t>Https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CB8112-0C58-46D3-BC06-1036ACBC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609600"/>
            <a:ext cx="3903181" cy="5725886"/>
          </a:xfrm>
        </p:spPr>
        <p:txBody>
          <a:bodyPr>
            <a:normAutofit/>
          </a:bodyPr>
          <a:lstStyle/>
          <a:p>
            <a:r>
              <a:rPr lang="fi-FI" dirty="0"/>
              <a:t>Itsekirjoitettu HTTPS-sertifikaatti </a:t>
            </a:r>
            <a:r>
              <a:rPr lang="fi-FI" dirty="0" err="1"/>
              <a:t>Laravelin</a:t>
            </a:r>
            <a:r>
              <a:rPr lang="fi-FI" dirty="0"/>
              <a:t> hallintaa varten</a:t>
            </a:r>
          </a:p>
          <a:p>
            <a:r>
              <a:rPr lang="fi-FI" dirty="0"/>
              <a:t>Privaattiavain kansiossa, johon vain </a:t>
            </a:r>
            <a:r>
              <a:rPr lang="fi-FI" dirty="0" err="1"/>
              <a:t>root</a:t>
            </a:r>
            <a:r>
              <a:rPr lang="fi-FI" dirty="0"/>
              <a:t>-käyttäjällä oikeus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DF97399-4C9D-4F78-931F-8B88A5CA39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87529" y="2666999"/>
            <a:ext cx="2126557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23EE4E9C-6BA0-438D-931F-46F10FFA5A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873459" y="2666999"/>
            <a:ext cx="2139524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42855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kko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109</Words>
  <Application>Microsoft Office PowerPoint</Application>
  <PresentationFormat>Laajakuva</PresentationFormat>
  <Paragraphs>39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Verkko</vt:lpstr>
      <vt:lpstr>Linux home assignement</vt:lpstr>
      <vt:lpstr>Johdanto</vt:lpstr>
      <vt:lpstr>Yleiskuva</vt:lpstr>
      <vt:lpstr>toteutus</vt:lpstr>
      <vt:lpstr>Apache</vt:lpstr>
      <vt:lpstr>Apache</vt:lpstr>
      <vt:lpstr>tietoturva</vt:lpstr>
      <vt:lpstr>palomuuri</vt:lpstr>
      <vt:lpstr>Https</vt:lpstr>
      <vt:lpstr>pohdinta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home assignement</dc:title>
  <dc:creator>Sivusuo Pekka</dc:creator>
  <cp:lastModifiedBy>Sivusuo Pekka</cp:lastModifiedBy>
  <cp:revision>2</cp:revision>
  <dcterms:created xsi:type="dcterms:W3CDTF">2018-12-06T23:19:23Z</dcterms:created>
  <dcterms:modified xsi:type="dcterms:W3CDTF">2018-12-06T23:26:35Z</dcterms:modified>
</cp:coreProperties>
</file>