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w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3951-6822-4AE0-B708-12906033C91C}" type="datetimeFigureOut">
              <a:rPr lang="sw-KE" smtClean="0"/>
              <a:t>7/10/2015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039-7E04-4490-8637-9855E9F1FA0D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80600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3951-6822-4AE0-B708-12906033C91C}" type="datetimeFigureOut">
              <a:rPr lang="sw-KE" smtClean="0"/>
              <a:t>7/10/2015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039-7E04-4490-8637-9855E9F1FA0D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10454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3951-6822-4AE0-B708-12906033C91C}" type="datetimeFigureOut">
              <a:rPr lang="sw-KE" smtClean="0"/>
              <a:t>7/10/2015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039-7E04-4490-8637-9855E9F1FA0D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273099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3951-6822-4AE0-B708-12906033C91C}" type="datetimeFigureOut">
              <a:rPr lang="sw-KE" smtClean="0"/>
              <a:t>7/10/2015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039-7E04-4490-8637-9855E9F1FA0D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267029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3951-6822-4AE0-B708-12906033C91C}" type="datetimeFigureOut">
              <a:rPr lang="sw-KE" smtClean="0"/>
              <a:t>7/10/2015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039-7E04-4490-8637-9855E9F1FA0D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197946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3951-6822-4AE0-B708-12906033C91C}" type="datetimeFigureOut">
              <a:rPr lang="sw-KE" smtClean="0"/>
              <a:t>7/10/2015</a:t>
            </a:fld>
            <a:endParaRPr lang="sw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039-7E04-4490-8637-9855E9F1FA0D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236007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3951-6822-4AE0-B708-12906033C91C}" type="datetimeFigureOut">
              <a:rPr lang="sw-KE" smtClean="0"/>
              <a:t>7/10/2015</a:t>
            </a:fld>
            <a:endParaRPr lang="sw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039-7E04-4490-8637-9855E9F1FA0D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132176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3951-6822-4AE0-B708-12906033C91C}" type="datetimeFigureOut">
              <a:rPr lang="sw-KE" smtClean="0"/>
              <a:t>7/10/2015</a:t>
            </a:fld>
            <a:endParaRPr lang="sw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039-7E04-4490-8637-9855E9F1FA0D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9250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3951-6822-4AE0-B708-12906033C91C}" type="datetimeFigureOut">
              <a:rPr lang="sw-KE" smtClean="0"/>
              <a:t>7/10/2015</a:t>
            </a:fld>
            <a:endParaRPr lang="sw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039-7E04-4490-8637-9855E9F1FA0D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202696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3951-6822-4AE0-B708-12906033C91C}" type="datetimeFigureOut">
              <a:rPr lang="sw-KE" smtClean="0"/>
              <a:t>7/10/2015</a:t>
            </a:fld>
            <a:endParaRPr lang="sw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039-7E04-4490-8637-9855E9F1FA0D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326715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w-K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3951-6822-4AE0-B708-12906033C91C}" type="datetimeFigureOut">
              <a:rPr lang="sw-KE" smtClean="0"/>
              <a:t>7/10/2015</a:t>
            </a:fld>
            <a:endParaRPr lang="sw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039-7E04-4490-8637-9855E9F1FA0D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344293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3951-6822-4AE0-B708-12906033C91C}" type="datetimeFigureOut">
              <a:rPr lang="sw-KE" smtClean="0"/>
              <a:t>7/10/2015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A039-7E04-4490-8637-9855E9F1FA0D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208968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w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327473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nanoy</dc:creator>
  <cp:lastModifiedBy>nanoy</cp:lastModifiedBy>
  <cp:revision>1</cp:revision>
  <dcterms:created xsi:type="dcterms:W3CDTF">2015-07-10T07:16:27Z</dcterms:created>
  <dcterms:modified xsi:type="dcterms:W3CDTF">2015-07-10T07:16:42Z</dcterms:modified>
</cp:coreProperties>
</file>