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BC4194-6355-468F-BBBF-03E3B2EFD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03" y="111885"/>
            <a:ext cx="6094461" cy="1498551"/>
          </a:xfrm>
        </p:spPr>
        <p:txBody>
          <a:bodyPr>
            <a:normAutofit/>
          </a:bodyPr>
          <a:lstStyle/>
          <a:p>
            <a:r>
              <a:rPr lang="tr-TR" sz="6600" dirty="0">
                <a:latin typeface="Chiller" panose="04020404031007020602" pitchFamily="82" charset="0"/>
              </a:rPr>
              <a:t>Quantum genesıs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4D5C2A2-834C-4814-98B1-DA963093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568" y="4317656"/>
            <a:ext cx="8791575" cy="1655762"/>
          </a:xfrm>
        </p:spPr>
        <p:txBody>
          <a:bodyPr>
            <a:normAutofit/>
          </a:bodyPr>
          <a:lstStyle/>
          <a:p>
            <a:r>
              <a:rPr lang="tr-TR" sz="2400" dirty="0"/>
              <a:t>Kuantum kapıları ile mobil oyun tasarlamak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20ECB73-E40D-42B3-B34F-AAC2B51E8403}"/>
              </a:ext>
            </a:extLst>
          </p:cNvPr>
          <p:cNvSpPr/>
          <p:nvPr/>
        </p:nvSpPr>
        <p:spPr>
          <a:xfrm>
            <a:off x="7447721" y="4730038"/>
            <a:ext cx="2994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i="1" dirty="0">
                <a:solidFill>
                  <a:schemeClr val="accent2">
                    <a:lumMod val="75000"/>
                  </a:schemeClr>
                </a:solidFill>
                <a:latin typeface="Adobe Garamond Pro" panose="02020502060506020403" pitchFamily="18" charset="-94"/>
              </a:rPr>
              <a:t>QBRICK</a:t>
            </a:r>
            <a:endParaRPr lang="tr-TR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0F69B11-8E99-4522-9A0C-16ED334D9AF8}"/>
              </a:ext>
            </a:extLst>
          </p:cNvPr>
          <p:cNvSpPr txBox="1"/>
          <p:nvPr/>
        </p:nvSpPr>
        <p:spPr>
          <a:xfrm>
            <a:off x="8271011" y="6453646"/>
            <a:ext cx="43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QUANTUM REVOLUTION  |  &lt;QTURKEY&gt;</a:t>
            </a:r>
          </a:p>
        </p:txBody>
      </p:sp>
    </p:spTree>
    <p:extLst>
      <p:ext uri="{BB962C8B-B14F-4D97-AF65-F5344CB8AC3E}">
        <p14:creationId xmlns:p14="http://schemas.microsoft.com/office/powerpoint/2010/main" val="255226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59D0237-996B-4DAE-9A4E-391CFC4E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639" y="-1311985"/>
            <a:ext cx="5220136" cy="24057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 err="1"/>
              <a:t>çalışma</a:t>
            </a:r>
            <a:r>
              <a:rPr lang="en-US" sz="4800" i="1" dirty="0"/>
              <a:t> </a:t>
            </a:r>
            <a:r>
              <a:rPr lang="en-US" sz="4800" i="1" dirty="0" err="1"/>
              <a:t>mantığı</a:t>
            </a:r>
            <a:endParaRPr lang="en-US" sz="4800" i="1" dirty="0"/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8AC072-E9D1-4CD3-BE89-950D488EF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682" y="1331277"/>
            <a:ext cx="2597179" cy="467960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DB9B5F6-B77E-4DA3-9DC6-B83B6C777429}"/>
              </a:ext>
            </a:extLst>
          </p:cNvPr>
          <p:cNvSpPr txBox="1"/>
          <p:nvPr/>
        </p:nvSpPr>
        <p:spPr>
          <a:xfrm>
            <a:off x="8124708" y="777872"/>
            <a:ext cx="294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5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HADAMARD!!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41B400EE-FEA9-4D38-9655-7CAE770D79A9}"/>
              </a:ext>
            </a:extLst>
          </p:cNvPr>
          <p:cNvSpPr txBox="1"/>
          <p:nvPr/>
        </p:nvSpPr>
        <p:spPr>
          <a:xfrm>
            <a:off x="7797868" y="6425198"/>
            <a:ext cx="43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QUANTUM REVOLUTION  |  &lt;QTURKEY&gt;</a:t>
            </a:r>
          </a:p>
        </p:txBody>
      </p:sp>
    </p:spTree>
    <p:extLst>
      <p:ext uri="{BB962C8B-B14F-4D97-AF65-F5344CB8AC3E}">
        <p14:creationId xmlns:p14="http://schemas.microsoft.com/office/powerpoint/2010/main" val="24043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oda, işaret içeren bir resim&#10;&#10;Açıklama otomatik olarak oluşturuldu">
            <a:extLst>
              <a:ext uri="{FF2B5EF4-FFF2-40B4-BE49-F238E27FC236}">
                <a16:creationId xmlns:a16="http://schemas.microsoft.com/office/drawing/2014/main" id="{9B84C5FE-1BBB-4E03-B497-99685EFD1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770" y="1178076"/>
            <a:ext cx="2675703" cy="4821087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06AA59D-C284-4866-910E-D66ABBF944A3}"/>
              </a:ext>
            </a:extLst>
          </p:cNvPr>
          <p:cNvSpPr txBox="1"/>
          <p:nvPr/>
        </p:nvSpPr>
        <p:spPr>
          <a:xfrm>
            <a:off x="8748871" y="693887"/>
            <a:ext cx="412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rgbClr val="0070C0"/>
                </a:solidFill>
              </a:rPr>
              <a:t>NOT!!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72105045-CF2B-448B-AE57-C1C5A096FFCF}"/>
              </a:ext>
            </a:extLst>
          </p:cNvPr>
          <p:cNvSpPr txBox="1"/>
          <p:nvPr/>
        </p:nvSpPr>
        <p:spPr>
          <a:xfrm>
            <a:off x="7797868" y="6425198"/>
            <a:ext cx="43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QUANTUM REVOLUTION  |  &lt;QTURKEY&gt;</a:t>
            </a:r>
          </a:p>
        </p:txBody>
      </p:sp>
    </p:spTree>
    <p:extLst>
      <p:ext uri="{BB962C8B-B14F-4D97-AF65-F5344CB8AC3E}">
        <p14:creationId xmlns:p14="http://schemas.microsoft.com/office/powerpoint/2010/main" val="3060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246C869-E5AC-41BB-9888-BCC5E1C4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271" y="-1606531"/>
            <a:ext cx="5869086" cy="25272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1" dirty="0">
                <a:solidFill>
                  <a:srgbClr val="C000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MEASURE</a:t>
            </a:r>
            <a:endParaRPr lang="en-US" i="1" dirty="0">
              <a:solidFill>
                <a:srgbClr val="C000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işaret, oda içeren bir resim&#10;&#10;Açıklama otomatik olarak oluşturuldu">
            <a:extLst>
              <a:ext uri="{FF2B5EF4-FFF2-40B4-BE49-F238E27FC236}">
                <a16:creationId xmlns:a16="http://schemas.microsoft.com/office/drawing/2014/main" id="{3E45EEB1-642C-44A5-A0FB-F8EF36FA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195" y="1180891"/>
            <a:ext cx="2702323" cy="4869052"/>
          </a:xfrm>
          <a:prstGeom prst="rect">
            <a:avLst/>
          </a:prstGeom>
        </p:spPr>
      </p:pic>
      <p:sp>
        <p:nvSpPr>
          <p:cNvPr id="67" name="Metin kutusu 66">
            <a:extLst>
              <a:ext uri="{FF2B5EF4-FFF2-40B4-BE49-F238E27FC236}">
                <a16:creationId xmlns:a16="http://schemas.microsoft.com/office/drawing/2014/main" id="{3D7D856B-E1A8-4AF6-8223-668F0584DD99}"/>
              </a:ext>
            </a:extLst>
          </p:cNvPr>
          <p:cNvSpPr txBox="1"/>
          <p:nvPr/>
        </p:nvSpPr>
        <p:spPr>
          <a:xfrm>
            <a:off x="7797868" y="6425198"/>
            <a:ext cx="43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QUANTUM REVOLUTION  |  &lt;QTURKEY&gt;</a:t>
            </a:r>
          </a:p>
        </p:txBody>
      </p:sp>
    </p:spTree>
    <p:extLst>
      <p:ext uri="{BB962C8B-B14F-4D97-AF65-F5344CB8AC3E}">
        <p14:creationId xmlns:p14="http://schemas.microsoft.com/office/powerpoint/2010/main" val="363870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E2A3EC5-41C4-49FE-98D7-69F71B3B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957" y="792676"/>
            <a:ext cx="2921318" cy="526363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4B1405E-6C6D-4F8B-B268-EF6D7BFE9FA6}"/>
              </a:ext>
            </a:extLst>
          </p:cNvPr>
          <p:cNvSpPr txBox="1"/>
          <p:nvPr/>
        </p:nvSpPr>
        <p:spPr>
          <a:xfrm>
            <a:off x="2687803" y="387489"/>
            <a:ext cx="4198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GAME OVER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27D3F68A-8FA2-4385-B039-57B93967BB85}"/>
              </a:ext>
            </a:extLst>
          </p:cNvPr>
          <p:cNvSpPr txBox="1"/>
          <p:nvPr/>
        </p:nvSpPr>
        <p:spPr>
          <a:xfrm>
            <a:off x="7797868" y="6425198"/>
            <a:ext cx="43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QUANTUM REVOLUTION  |  &lt;QTURKEY&gt;</a:t>
            </a:r>
          </a:p>
        </p:txBody>
      </p:sp>
    </p:spTree>
    <p:extLst>
      <p:ext uri="{BB962C8B-B14F-4D97-AF65-F5344CB8AC3E}">
        <p14:creationId xmlns:p14="http://schemas.microsoft.com/office/powerpoint/2010/main" val="133312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994EED-4C72-44C8-AFFC-3B2D2AC4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13" y="123218"/>
            <a:ext cx="9905998" cy="1478570"/>
          </a:xfrm>
        </p:spPr>
        <p:txBody>
          <a:bodyPr/>
          <a:lstStyle/>
          <a:p>
            <a:r>
              <a:rPr lang="tr-TR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Garamond Pro Bold" panose="02020702060506020403" pitchFamily="18" charset="-94"/>
              </a:rPr>
              <a:t>Oyunumuzu çalıştıralım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28A87D3-84DA-482A-B279-E699893FB3BF}"/>
              </a:ext>
            </a:extLst>
          </p:cNvPr>
          <p:cNvSpPr txBox="1"/>
          <p:nvPr/>
        </p:nvSpPr>
        <p:spPr>
          <a:xfrm>
            <a:off x="1281113" y="5303728"/>
            <a:ext cx="665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		AHMET ATASOGLU </a:t>
            </a:r>
          </a:p>
          <a:p>
            <a:r>
              <a:rPr lang="tr-TR" sz="28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						&amp;</a:t>
            </a:r>
          </a:p>
          <a:p>
            <a:r>
              <a:rPr lang="tr-TR" sz="28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MUHAMMED MANSUR KAVAK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D0A874B-BE77-4022-8D25-736D30A04E39}"/>
              </a:ext>
            </a:extLst>
          </p:cNvPr>
          <p:cNvSpPr txBox="1"/>
          <p:nvPr/>
        </p:nvSpPr>
        <p:spPr>
          <a:xfrm>
            <a:off x="7797868" y="6519446"/>
            <a:ext cx="43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QUANTUM REVOLUTION  |  &lt;QTURKEY&gt;</a:t>
            </a:r>
          </a:p>
        </p:txBody>
      </p:sp>
    </p:spTree>
    <p:extLst>
      <p:ext uri="{BB962C8B-B14F-4D97-AF65-F5344CB8AC3E}">
        <p14:creationId xmlns:p14="http://schemas.microsoft.com/office/powerpoint/2010/main" val="319091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Office PowerPoint</Application>
  <PresentationFormat>Geniş ekran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5" baseType="lpstr">
      <vt:lpstr>Batang</vt:lpstr>
      <vt:lpstr>DFPOP1-W9</vt:lpstr>
      <vt:lpstr>Adobe Devanagari</vt:lpstr>
      <vt:lpstr>Adobe Garamond Pro</vt:lpstr>
      <vt:lpstr>Adobe Garamond Pro Bold</vt:lpstr>
      <vt:lpstr>Arial</vt:lpstr>
      <vt:lpstr>Chiller</vt:lpstr>
      <vt:lpstr>Tw Cen MT</vt:lpstr>
      <vt:lpstr>Devre</vt:lpstr>
      <vt:lpstr>Quantum genesıs</vt:lpstr>
      <vt:lpstr>çalışma mantığı</vt:lpstr>
      <vt:lpstr>PowerPoint Sunusu</vt:lpstr>
      <vt:lpstr>MEASURE</vt:lpstr>
      <vt:lpstr>PowerPoint Sunusu</vt:lpstr>
      <vt:lpstr>Oyunumuzu çalıştıralım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genesıs</dc:title>
  <dc:creator>Mansur Kavak</dc:creator>
  <cp:lastModifiedBy>Mansur Kavak</cp:lastModifiedBy>
  <cp:revision>4</cp:revision>
  <dcterms:created xsi:type="dcterms:W3CDTF">2019-12-15T11:29:26Z</dcterms:created>
  <dcterms:modified xsi:type="dcterms:W3CDTF">2019-12-15T12:00:07Z</dcterms:modified>
</cp:coreProperties>
</file>