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5FA0-2A77-E27C-E33E-1DB7E4529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6838C-1AFF-B4D2-A5A8-0C4084B9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816E-6553-D53B-912C-1D643D34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E5E9-4035-20A6-0253-8744A27F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C27D-82CA-D73F-9D27-091CD7D8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3182-29FA-FFA3-175B-D0A43FBF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AECEC-A3C3-C1FC-B13C-10634EE08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3F05C-A34C-83F5-4414-CE07C953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4C70-E820-2869-9BE8-46D5F9D2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8725B-E0A3-69FB-A435-C354ED4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CFD8B-A6BB-2E7D-8476-07BB2FCB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0507E-6AC6-B42D-671A-8CCB89D3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9B67-EE55-223E-9D0B-5A57444D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ADA44-1763-6DCF-D94D-C4C554D3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179E3-4B98-BE64-752E-1CAF81F6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70D5-CF59-64C6-1E7C-DDC4FA98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4C93-AA8C-74FC-A113-1B5ADFD6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0F23-1EFC-3548-A7DF-D48AC581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F955-29DB-6398-6FBD-1B6E087F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1693-290C-5051-39E4-4F99412E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149A-604F-66AA-05E6-C36A67F3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9CD4A-CD5A-B64C-1D57-D42771EB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362F-F428-54CC-53A3-888E27A9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A6F9-5C9A-053A-6DBC-019C800D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DAC9-1E9A-FA45-7F62-5499C1E9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B8D1-0AD7-09D8-999F-128EFFF6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13C3-A007-7F14-2A4E-315C23EAB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6BABC-41B9-2239-AE05-35CC5299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6BE6-768F-1D32-8BBA-3B7FFC04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68DCC-700D-0BC5-9DFB-4D9310B8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3842C-7EAE-920C-C53F-2B6C75C8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56F2-E01A-EFC4-06ED-5594E9A1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C59C-C857-BE82-2D77-A82F37EE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EF2E6-B617-D9FC-3009-A1DCF7A39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F81F2-187A-5F0F-B423-5F254F36E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34E86-5735-A14A-33BB-AFCDE80AC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A985E-7F02-5BA8-2668-F032DA77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7BEB0-080F-0F45-4A94-8C7C89F1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AE811-606B-6FE3-71E0-0D2D0A10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9EE7-2220-E5F2-C053-1ADDE3B0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DAF95-FBFE-E915-2DB9-96F0A6D0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99F1-9F2F-8061-362F-405E56DA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D4620-0433-CDE9-F199-098FBD0D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AEDB7-76A6-D979-BFCA-CA4BBFED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91424-2F74-C01E-AF45-B9CE8761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1BFF3-399C-7C2C-53E5-14DB9593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F528-A2FD-94EA-31C5-A282D149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B2BA-C132-6296-D37C-5E6E3C0C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25A78-ADF0-5890-85DC-87C53A509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CEE6F-797C-69EC-A0AF-CE3A3123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E5845-F513-C72F-6031-F9422F8C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E6051-903F-C50C-1603-0E553EAC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2604-FFED-768E-15AB-1DEDB4FB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55CC4-3336-77CD-861C-2D6BFDBB8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F5323-2ABF-8DFD-68FF-D4951CA7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86AC-92BC-6F33-8F32-D00DC4CE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F5A52-68E4-B32C-38D1-AD1F6AD9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98672-10C3-7291-321F-96E32D6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F38E4-BBE5-1740-B332-B5A7084B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37A4F-69A1-B55B-9151-D069DAD1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30F4-82A3-A319-5063-7A446FF8E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F686-163D-419A-B04F-A9D59A9E842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B1EE-F7FE-8204-5F15-0BA13E9AE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0EE3-C0C7-6E99-D8EB-873665B2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2233-DF46-4219-8D26-BA8D3B2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A2C3-BD3E-4C69-E17B-B8B95E773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015B9-077A-AB26-FD4C-12896A9C3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2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Basavaraj Banakar</dc:creator>
  <cp:lastModifiedBy>Basavaraj Banakar</cp:lastModifiedBy>
  <cp:revision>1</cp:revision>
  <dcterms:created xsi:type="dcterms:W3CDTF">2022-12-30T15:04:13Z</dcterms:created>
  <dcterms:modified xsi:type="dcterms:W3CDTF">2022-12-30T15:04:37Z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2022-12-30T15:04:27Z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2ff9f35b-bad8-49b0-890d-3a1671d94210</vt:lpwstr>
  </property>
  <property fmtid="{D5CDD505-2E9C-101B-9397-08002B2CF9AE}" pid="7" name="MSIP_Label_defa4170-0d19-0005-0004-bc88714345d2_ActionId">
    <vt:lpwstr>9ebc32a3-7901-4eff-8275-d049a34b64c4</vt:lpwstr>
  </property>
  <property fmtid="{D5CDD505-2E9C-101B-9397-08002B2CF9AE}" pid="8" name="MSIP_Label_defa4170-0d19-0005-0004-bc88714345d2_ContentBits">
    <vt:lpwstr>0</vt:lpwstr>
  </property>
</Properties>
</file>