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41911a7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641911a7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641911a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641911a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641911a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641911a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41911a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41911a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641911a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641911a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641911a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641911a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641911a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641911a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641911a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641911a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41911a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41911a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214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Aidan Tata-Lobo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888" y="2571750"/>
            <a:ext cx="4028229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cleaned: Removed Seasons, Product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sharing crackdown, price increase on subscriptions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75" y="1481250"/>
            <a:ext cx="3299451" cy="1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474" y="1527025"/>
            <a:ext cx="2631528" cy="1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help improve the overall quality and increase amount of viewership for shows and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benefits the Netflix audience and Netflix stakeholders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Netflix</a:t>
            </a:r>
            <a:r>
              <a:rPr lang="en" sz="2900"/>
              <a:t> dataset from </a:t>
            </a:r>
            <a:r>
              <a:rPr lang="en" sz="2900"/>
              <a:t>Kaggle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0" marL="457200" rtl="0" algn="l"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CSV file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Jupyter notebooks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25" y="1826250"/>
            <a:ext cx="6779174" cy="6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94725" cy="49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845275" y="1205725"/>
            <a:ext cx="22359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2 Asian (#1 &amp; #2)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1 European (#3)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2 North American (#4 &amp; #5)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Over 100 value count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South Korea, Japan, Great Britain, United States and Canada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8" y="122100"/>
            <a:ext cx="6844425" cy="47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6440825" y="1106525"/>
            <a:ext cx="2617500" cy="4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Overtime shorter movies become have become popular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Started with 2+ hours being the most popular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First two decades no strong patterns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7234475" y="1236600"/>
            <a:ext cx="17475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1950’s to 2000’s jumps between 6.0 to 8.0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Steady decline after 2000’s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950"/>
            <a:ext cx="7142901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6547650" y="877650"/>
            <a:ext cx="24651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Tv Shows perform better than movies in all age groups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TV-G and G have about same score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0.5 difference in average score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50"/>
            <a:ext cx="80645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7280275" y="885225"/>
            <a:ext cx="17322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No strong correlation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Reality and history shows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50/50 divide on having a higher score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Leaning more towards countries like Japan and South Korea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Keep in mind their audience and focus on shorter length entertainment products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Focus on more TV shows or improving the quality of movies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many factors can be successful critically and commercially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Look more deeply into how multi-genre and multi-country produced products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