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6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5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FF64E4-0E1B-45C7-BBE4-E1FE7CA9AB7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91570"/>
            <a:ext cx="9588918" cy="1228299"/>
          </a:xfrm>
        </p:spPr>
        <p:txBody>
          <a:bodyPr/>
          <a:lstStyle/>
          <a:p>
            <a:r>
              <a:rPr lang="en-US" dirty="0" smtClean="0"/>
              <a:t>ISEM -501-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58833"/>
            <a:ext cx="10058400" cy="182235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n-lt"/>
              </a:rPr>
              <a:t>RICheeze Console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  <a:latin typeface="+mn-lt"/>
              </a:rPr>
              <a:t>Aman Tatipally- 147651</a:t>
            </a:r>
          </a:p>
          <a:p>
            <a:pPr algn="ctr"/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1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0627"/>
            <a:ext cx="10058400" cy="859809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RICheeze console helps to import Menu Items , Categories, Deals and have a track of the users using there RICheeze application.</a:t>
            </a:r>
          </a:p>
          <a:p>
            <a:r>
              <a:rPr lang="en-US" dirty="0" smtClean="0"/>
              <a:t>Console has total 5 screens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Dashboard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Menu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Deals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Customers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Drivers Screen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screen is useful to keep track of all the five screens.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4846"/>
            <a:ext cx="8142254" cy="40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75" y="1846263"/>
            <a:ext cx="8134976" cy="4022725"/>
          </a:xfrm>
        </p:spPr>
      </p:pic>
    </p:spTree>
    <p:extLst>
      <p:ext uri="{BB962C8B-B14F-4D97-AF65-F5344CB8AC3E}">
        <p14:creationId xmlns:p14="http://schemas.microsoft.com/office/powerpoint/2010/main" val="16446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30" y="1846263"/>
            <a:ext cx="8708466" cy="4022725"/>
          </a:xfrm>
        </p:spPr>
      </p:pic>
    </p:spTree>
    <p:extLst>
      <p:ext uri="{BB962C8B-B14F-4D97-AF65-F5344CB8AC3E}">
        <p14:creationId xmlns:p14="http://schemas.microsoft.com/office/powerpoint/2010/main" val="304916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Deals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94" y="1846263"/>
            <a:ext cx="8307537" cy="4022725"/>
          </a:xfrm>
        </p:spPr>
      </p:pic>
    </p:spTree>
    <p:extLst>
      <p:ext uri="{BB962C8B-B14F-4D97-AF65-F5344CB8AC3E}">
        <p14:creationId xmlns:p14="http://schemas.microsoft.com/office/powerpoint/2010/main" val="58624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Drivers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90" y="1846263"/>
            <a:ext cx="8177146" cy="4022725"/>
          </a:xfrm>
        </p:spPr>
      </p:pic>
    </p:spTree>
    <p:extLst>
      <p:ext uri="{BB962C8B-B14F-4D97-AF65-F5344CB8AC3E}">
        <p14:creationId xmlns:p14="http://schemas.microsoft.com/office/powerpoint/2010/main" val="389266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THANKS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312084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76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ISEM -501- Project 1</vt:lpstr>
      <vt:lpstr>Project Description</vt:lpstr>
      <vt:lpstr>Dashboard Screen</vt:lpstr>
      <vt:lpstr>Menu Screen</vt:lpstr>
      <vt:lpstr>Customers Screen</vt:lpstr>
      <vt:lpstr>Deals Screen</vt:lpstr>
      <vt:lpstr>Truck Drivers Screen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ISEM -501- Project 1</dc:title>
  <dc:creator>aman</dc:creator>
  <cp:lastModifiedBy>aman</cp:lastModifiedBy>
  <cp:revision>17</cp:revision>
  <dcterms:created xsi:type="dcterms:W3CDTF">2016-02-13T23:48:02Z</dcterms:created>
  <dcterms:modified xsi:type="dcterms:W3CDTF">2016-02-14T00:23:37Z</dcterms:modified>
</cp:coreProperties>
</file>