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4"/>
    <p:restoredTop sz="96419"/>
  </p:normalViewPr>
  <p:slideViewPr>
    <p:cSldViewPr snapToGrid="0">
      <p:cViewPr>
        <p:scale>
          <a:sx n="220" d="100"/>
          <a:sy n="220" d="100"/>
        </p:scale>
        <p:origin x="328" y="-50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8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9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3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B58B-A60E-644A-BD90-75DEF32E849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C551-F372-F844-A7C0-E39B39C3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29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2.png"/><Relationship Id="rId21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.png"/><Relationship Id="rId1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image" Target="../media/image1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6.png"/><Relationship Id="rId5" Type="http://schemas.openxmlformats.org/officeDocument/2006/relationships/image" Target="../media/image29.png"/><Relationship Id="rId1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A04EE528-4628-66F4-13A5-25099AF63C16}"/>
              </a:ext>
            </a:extLst>
          </p:cNvPr>
          <p:cNvGrpSpPr/>
          <p:nvPr/>
        </p:nvGrpSpPr>
        <p:grpSpPr>
          <a:xfrm>
            <a:off x="24348" y="3486296"/>
            <a:ext cx="3429000" cy="2819400"/>
            <a:chOff x="24348" y="3486296"/>
            <a:chExt cx="3429000" cy="28194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06F7FEA-919D-C221-BA6A-762EDCAB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48" y="3486296"/>
              <a:ext cx="3429000" cy="2819400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905F11B-E0FC-BB79-9A05-6A3B168A6D1A}"/>
                </a:ext>
              </a:extLst>
            </p:cNvPr>
            <p:cNvGrpSpPr/>
            <p:nvPr/>
          </p:nvGrpSpPr>
          <p:grpSpPr>
            <a:xfrm>
              <a:off x="721095" y="4212209"/>
              <a:ext cx="1284224" cy="332486"/>
              <a:chOff x="3083288" y="1800814"/>
              <a:chExt cx="1284224" cy="332486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A133FB35-72A6-B1E1-1EBF-581EA0D2D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79F2F092-05E0-BC4A-0287-C22EE07F6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7394C55-5077-1BA2-E3C6-41FCD96F6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9DF4A67-9954-C14E-9113-F3D712794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FE90A7AF-CDE6-8C98-5EBA-D6A51303D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939AFF7-93BB-744B-AEEA-69CE98313BD4}"/>
                </a:ext>
              </a:extLst>
            </p:cNvPr>
            <p:cNvGrpSpPr/>
            <p:nvPr/>
          </p:nvGrpSpPr>
          <p:grpSpPr>
            <a:xfrm>
              <a:off x="2108615" y="4212209"/>
              <a:ext cx="1284224" cy="332486"/>
              <a:chOff x="3083288" y="1800814"/>
              <a:chExt cx="1284224" cy="332486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A57B1464-7D9E-5FB1-0C85-E9C899D9F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BB49922-1575-DCF8-F40D-2912568B5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8977312-EE39-BE9D-B9FC-6EC12B4C1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023BEA30-217E-3991-B0D7-36EFC4A544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E6584C29-CC30-01C6-2415-A81E45E60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99A294-D088-F88D-4D00-469887396312}"/>
                </a:ext>
              </a:extLst>
            </p:cNvPr>
            <p:cNvGrpSpPr/>
            <p:nvPr/>
          </p:nvGrpSpPr>
          <p:grpSpPr>
            <a:xfrm>
              <a:off x="702807" y="3685844"/>
              <a:ext cx="1284224" cy="332486"/>
              <a:chOff x="3083288" y="1800814"/>
              <a:chExt cx="1284224" cy="332486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C471977C-CC6A-A478-ABB7-943F2176D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3387007-E041-AD2E-84CD-F90CCAC85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24C16C1-F0B4-4F64-6A1A-3B4511A66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950AAEE0-7FEA-235E-31FD-62E2239F7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E9A7ABE1-E86F-9C4B-2CFF-5B288605F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B088780-80B0-054C-0D89-5F690D469D25}"/>
                </a:ext>
              </a:extLst>
            </p:cNvPr>
            <p:cNvGrpSpPr/>
            <p:nvPr/>
          </p:nvGrpSpPr>
          <p:grpSpPr>
            <a:xfrm>
              <a:off x="2108615" y="3685844"/>
              <a:ext cx="1284224" cy="332486"/>
              <a:chOff x="3083288" y="1800814"/>
              <a:chExt cx="1284224" cy="332486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2488137E-061B-E055-C0F2-8EF292A16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746BFE63-39EA-6610-6C63-8F24B2AF2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15D9A39-6B7B-CF5B-CBD3-B3CEC4E18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444E6109-FFE7-E31A-8555-623A3CCB4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49AB796-A477-FAEE-1210-46D591C4F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C0248DE-E81B-38C2-1BC7-D8CE9F3FF6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833"/>
          <a:stretch/>
        </p:blipFill>
        <p:spPr>
          <a:xfrm>
            <a:off x="647278" y="4952146"/>
            <a:ext cx="2794000" cy="13740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2BA86F0-ECA8-DC8E-2552-617088A7D8E9}"/>
              </a:ext>
            </a:extLst>
          </p:cNvPr>
          <p:cNvSpPr txBox="1"/>
          <p:nvPr/>
        </p:nvSpPr>
        <p:spPr>
          <a:xfrm>
            <a:off x="185930" y="3508111"/>
            <a:ext cx="24878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03E937F-EF75-D983-8B24-E00D914AB3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59" t="56782" r="-3704" b="5765"/>
          <a:stretch/>
        </p:blipFill>
        <p:spPr>
          <a:xfrm>
            <a:off x="3382982" y="5175505"/>
            <a:ext cx="254738" cy="106070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E5BD3C8-CFDA-6C3E-1A6E-0783292360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06" t="12678" r="-11853" b="59099"/>
          <a:stretch/>
        </p:blipFill>
        <p:spPr>
          <a:xfrm>
            <a:off x="3373838" y="3772701"/>
            <a:ext cx="496288" cy="799299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3D0A267-F2E3-377C-62AB-16971D652461}"/>
              </a:ext>
            </a:extLst>
          </p:cNvPr>
          <p:cNvGrpSpPr/>
          <p:nvPr/>
        </p:nvGrpSpPr>
        <p:grpSpPr>
          <a:xfrm>
            <a:off x="3584962" y="3486296"/>
            <a:ext cx="2807467" cy="2819400"/>
            <a:chOff x="3943716" y="3518139"/>
            <a:chExt cx="2807467" cy="28194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2614543-55E5-A378-25CE-DA1D7664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126"/>
            <a:stretch/>
          </p:blipFill>
          <p:spPr>
            <a:xfrm>
              <a:off x="3943716" y="3518139"/>
              <a:ext cx="2807467" cy="2819400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8F424B4-D2F5-9F19-3B5F-446DA4E4C6CA}"/>
                </a:ext>
              </a:extLst>
            </p:cNvPr>
            <p:cNvGrpSpPr/>
            <p:nvPr/>
          </p:nvGrpSpPr>
          <p:grpSpPr>
            <a:xfrm>
              <a:off x="4018931" y="4244052"/>
              <a:ext cx="1284224" cy="332486"/>
              <a:chOff x="3083288" y="1800814"/>
              <a:chExt cx="1284224" cy="332486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9FBB6747-E77D-D932-88DF-12EC7BD05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0B90D568-E338-D69B-2BE5-5CB598B4A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C01E1BB2-5401-E6DF-74EF-5D3A5EFD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27872CD-B475-F1EA-DCA0-BBECA74C9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BE018C95-C95E-9420-7A07-0C1CFFE9C4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7E00CC9-8D0C-C810-A09F-21B48C4C30B9}"/>
                </a:ext>
              </a:extLst>
            </p:cNvPr>
            <p:cNvGrpSpPr/>
            <p:nvPr/>
          </p:nvGrpSpPr>
          <p:grpSpPr>
            <a:xfrm>
              <a:off x="5406451" y="4244052"/>
              <a:ext cx="1284224" cy="332486"/>
              <a:chOff x="3083288" y="1800814"/>
              <a:chExt cx="1284224" cy="332486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95EAE716-11EE-52F2-EB3A-DC1E5F1BA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E62A4FA-1330-013A-710F-606ED1237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723FD602-3078-39F7-FFF1-351D4B80B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E3C26A84-58F8-AEA3-A18C-39A48F174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A25CD66-F243-92C6-90B7-76F1F0479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123E19-A697-3770-B17A-F67CFF5CEF9D}"/>
                </a:ext>
              </a:extLst>
            </p:cNvPr>
            <p:cNvGrpSpPr/>
            <p:nvPr/>
          </p:nvGrpSpPr>
          <p:grpSpPr>
            <a:xfrm>
              <a:off x="4000643" y="3717687"/>
              <a:ext cx="1284224" cy="332486"/>
              <a:chOff x="3083288" y="1800814"/>
              <a:chExt cx="1284224" cy="332486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1FFBE894-886C-87BC-9BB1-42FD5CA8C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219C21B-EB8E-8CFD-3EE2-D3AF1C444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EB2F2203-379A-FC57-33EB-AF0AEE54C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90E68B65-9AD8-4882-6379-FC224AE95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CD31B8D9-E434-1EA4-2087-53891D829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65F9304-736D-5DA6-9B78-7C819ECC0785}"/>
                </a:ext>
              </a:extLst>
            </p:cNvPr>
            <p:cNvGrpSpPr/>
            <p:nvPr/>
          </p:nvGrpSpPr>
          <p:grpSpPr>
            <a:xfrm>
              <a:off x="5406451" y="3717687"/>
              <a:ext cx="1284224" cy="332486"/>
              <a:chOff x="3083288" y="1800814"/>
              <a:chExt cx="1284224" cy="332486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542F21B-8489-DCF3-DB9C-465B98C0C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939465C-BFED-7DDB-52A1-E32FE9A7B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553A4FFA-3BD8-D4E6-8075-AEEF98419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E22018D2-3EBB-C3BB-E433-5FDEEC589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BABFCEAF-0830-2589-444E-A32A0DF09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A259CD9-A49E-28CC-E71E-C64614F565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59" t="56782" r="-3704" b="5765"/>
          <a:stretch/>
        </p:blipFill>
        <p:spPr>
          <a:xfrm>
            <a:off x="6361933" y="5186565"/>
            <a:ext cx="254738" cy="106070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8F76EEB-04E9-AFD1-24A1-761C6EC08D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06" t="12678" r="-11853" b="59099"/>
          <a:stretch/>
        </p:blipFill>
        <p:spPr>
          <a:xfrm>
            <a:off x="6352789" y="3783761"/>
            <a:ext cx="496288" cy="799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6C1CE-2452-C4C0-2471-F585E637F7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69"/>
          <a:stretch/>
        </p:blipFill>
        <p:spPr>
          <a:xfrm>
            <a:off x="0" y="622353"/>
            <a:ext cx="2679192" cy="28321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C394FDCD-1553-014B-33D9-3872B61D5C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47" t="11891" r="6025"/>
          <a:stretch/>
        </p:blipFill>
        <p:spPr>
          <a:xfrm>
            <a:off x="2360166" y="966253"/>
            <a:ext cx="1527048" cy="249535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6BFC49A2-FB2C-527F-25FE-52C6F22DE6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47" t="11891" r="6025"/>
          <a:stretch/>
        </p:blipFill>
        <p:spPr>
          <a:xfrm>
            <a:off x="3897510" y="976082"/>
            <a:ext cx="1527048" cy="249535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637B6ECB-6565-6785-ACF1-6E35AF4FFE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47" t="11891" r="6025"/>
          <a:stretch/>
        </p:blipFill>
        <p:spPr>
          <a:xfrm>
            <a:off x="5244760" y="977177"/>
            <a:ext cx="1527048" cy="24953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EE4C3F1-CD9F-7F97-E58A-0F357B7229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03" t="12678" r="-82" b="-12678"/>
          <a:stretch/>
        </p:blipFill>
        <p:spPr>
          <a:xfrm>
            <a:off x="6672070" y="977177"/>
            <a:ext cx="149660" cy="28321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038C35B-BE33-CC90-E6D8-F47E0FE36A0C}"/>
              </a:ext>
            </a:extLst>
          </p:cNvPr>
          <p:cNvGrpSpPr/>
          <p:nvPr/>
        </p:nvGrpSpPr>
        <p:grpSpPr>
          <a:xfrm>
            <a:off x="1061176" y="1429766"/>
            <a:ext cx="1393952" cy="332486"/>
            <a:chOff x="1408648" y="1813814"/>
            <a:chExt cx="1393952" cy="33248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89B475-2AEA-D75C-4D51-728C1C69A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8648" y="1930400"/>
              <a:ext cx="660400" cy="215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584EF4-973F-0184-3788-2EF0A39FA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2200" y="1930400"/>
              <a:ext cx="660400" cy="2159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784F2E-E4F7-A868-E5F3-A3FF5989B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4368" y="1816100"/>
              <a:ext cx="457200" cy="1143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1034460-52E8-8E14-8745-17D4F98D1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256" y="1813814"/>
              <a:ext cx="457200" cy="1143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9C2294A-EBE7-A712-BA84-E9376F56BF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271"/>
          <a:stretch/>
        </p:blipFill>
        <p:spPr>
          <a:xfrm>
            <a:off x="2670048" y="912421"/>
            <a:ext cx="2794000" cy="96209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C29437D-9C02-A822-338F-7CEFAB8CEF4E}"/>
              </a:ext>
            </a:extLst>
          </p:cNvPr>
          <p:cNvGrpSpPr/>
          <p:nvPr/>
        </p:nvGrpSpPr>
        <p:grpSpPr>
          <a:xfrm>
            <a:off x="2735816" y="1416766"/>
            <a:ext cx="1284224" cy="332486"/>
            <a:chOff x="3083288" y="1800814"/>
            <a:chExt cx="1284224" cy="33248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52E76D6-1485-B650-64F0-8676BF36D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66037ED-26B7-99F9-5C63-1A338BA80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11F8BD2-46AB-A2D1-39E5-CEB8B3245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546D2D-717A-48BD-679E-1A64C653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A5F8EC2-EFD1-FA2F-BB00-971602DC4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E140E9-21E9-51A3-C53A-57E633558B94}"/>
              </a:ext>
            </a:extLst>
          </p:cNvPr>
          <p:cNvGrpSpPr/>
          <p:nvPr/>
        </p:nvGrpSpPr>
        <p:grpSpPr>
          <a:xfrm>
            <a:off x="2589750" y="890190"/>
            <a:ext cx="1284224" cy="332486"/>
            <a:chOff x="3083288" y="1800814"/>
            <a:chExt cx="1284224" cy="33248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812E351-E88A-7483-A487-D82C5F8E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EB25DE5-F27C-D357-A901-49141BA3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7C9F582-FDB2-C757-5BA1-6BAF38BE9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668977C-BDC4-9878-5E5D-C5EB4051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A5BFA49-0BDB-B386-020E-D80049EDE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D6022C-8CCA-CA16-D884-1C2B8F95ABE7}"/>
              </a:ext>
            </a:extLst>
          </p:cNvPr>
          <p:cNvGrpSpPr/>
          <p:nvPr/>
        </p:nvGrpSpPr>
        <p:grpSpPr>
          <a:xfrm>
            <a:off x="2413912" y="1425272"/>
            <a:ext cx="1284224" cy="332486"/>
            <a:chOff x="3083288" y="1800814"/>
            <a:chExt cx="1284224" cy="33248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F83882-F92C-7C28-D669-B0393C7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23ECC1-1985-7570-59E9-1FB4A2380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3FA3C92-0AB1-DC8E-5FA5-A17B60B61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A7C8B7-5768-8DA9-F226-9F5C4B825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E2D1F40-2DC2-C047-046E-F9B1FBDD5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4EA414-F852-4850-72F0-5E6CB3069278}"/>
              </a:ext>
            </a:extLst>
          </p:cNvPr>
          <p:cNvGrpSpPr/>
          <p:nvPr/>
        </p:nvGrpSpPr>
        <p:grpSpPr>
          <a:xfrm>
            <a:off x="3698136" y="1425272"/>
            <a:ext cx="1284224" cy="332486"/>
            <a:chOff x="3083288" y="1800814"/>
            <a:chExt cx="1284224" cy="33248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C3EAC22-20E4-9244-47CB-BAFFEF8AF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747EB6E-AFDF-8427-49E3-834AEB349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4A0EC29-96E3-ABE0-529E-F4C94E94E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2F88078-C331-7C2C-8E98-9BD26E50A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EF1B5D3-22B5-B08C-7C5C-8CFFB98AE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CFDFC3A-8BFB-E8A2-CE26-8D3D33CA38EF}"/>
              </a:ext>
            </a:extLst>
          </p:cNvPr>
          <p:cNvGrpSpPr/>
          <p:nvPr/>
        </p:nvGrpSpPr>
        <p:grpSpPr>
          <a:xfrm>
            <a:off x="4929358" y="1422131"/>
            <a:ext cx="1284224" cy="332486"/>
            <a:chOff x="3083288" y="1800814"/>
            <a:chExt cx="1284224" cy="332486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53198347-1BA9-8E21-8D01-4F67D09D5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3D376B9-0E6F-B720-8730-B2FDB05C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1E0E03F-15CB-4F59-9CE7-19453FEB9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4EA61D8-2A61-CEC4-67D0-BF7FD11B4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FFFE8E17-91A3-1C6D-0438-EFB1E40D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E422625-9465-3DD9-A12E-F7FB26FB04D7}"/>
              </a:ext>
            </a:extLst>
          </p:cNvPr>
          <p:cNvGrpSpPr/>
          <p:nvPr/>
        </p:nvGrpSpPr>
        <p:grpSpPr>
          <a:xfrm>
            <a:off x="5380766" y="1417652"/>
            <a:ext cx="1284224" cy="332486"/>
            <a:chOff x="3083288" y="1800814"/>
            <a:chExt cx="1284224" cy="332486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0BEAFCA-84B2-653E-D4FA-12679BB0C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F749DC4-9C34-FD98-BAF3-89E5711C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BAA995C6-FA75-0093-9265-F15D178AF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3E990355-AD10-73FB-5D33-6B86C567C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7F22176-D902-DF9C-B930-4536BB425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127091B-7245-E5F2-465C-97D7EA38429D}"/>
              </a:ext>
            </a:extLst>
          </p:cNvPr>
          <p:cNvSpPr/>
          <p:nvPr/>
        </p:nvSpPr>
        <p:spPr>
          <a:xfrm>
            <a:off x="1460015" y="1967639"/>
            <a:ext cx="5335315" cy="217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221620F-E9E9-DB92-3556-5BD7BCC89CA8}"/>
              </a:ext>
            </a:extLst>
          </p:cNvPr>
          <p:cNvGrpSpPr/>
          <p:nvPr/>
        </p:nvGrpSpPr>
        <p:grpSpPr>
          <a:xfrm>
            <a:off x="2360166" y="1016039"/>
            <a:ext cx="0" cy="2202649"/>
            <a:chOff x="2360166" y="1016039"/>
            <a:chExt cx="0" cy="2202649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ACD4A75-54A2-042D-9001-3498BDCE91C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2360166" y="2213928"/>
              <a:ext cx="0" cy="10047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55F6FC4-8E18-D5F2-0FDA-2EBF11B94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1016039"/>
              <a:ext cx="0" cy="7332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F323414-A0B2-D428-FFF5-22818F4A2DD9}"/>
              </a:ext>
            </a:extLst>
          </p:cNvPr>
          <p:cNvGrpSpPr/>
          <p:nvPr/>
        </p:nvGrpSpPr>
        <p:grpSpPr>
          <a:xfrm>
            <a:off x="3886332" y="1016039"/>
            <a:ext cx="0" cy="2202649"/>
            <a:chOff x="2360166" y="1016039"/>
            <a:chExt cx="0" cy="2202649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769EB8A-4914-0E71-BDA1-B1112C417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2213928"/>
              <a:ext cx="0" cy="10047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EB7545D-9931-CE0D-2CF2-AD9E77AAC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1016039"/>
              <a:ext cx="0" cy="7332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181A078-142B-BB2B-5BBB-931675E2EA7C}"/>
              </a:ext>
            </a:extLst>
          </p:cNvPr>
          <p:cNvGrpSpPr/>
          <p:nvPr/>
        </p:nvGrpSpPr>
        <p:grpSpPr>
          <a:xfrm>
            <a:off x="5286593" y="1023913"/>
            <a:ext cx="0" cy="2202649"/>
            <a:chOff x="2360166" y="1016039"/>
            <a:chExt cx="0" cy="2202649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6DC14B4-2B91-6B80-0982-055C3DC97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2213928"/>
              <a:ext cx="0" cy="10047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FE22B34-BD02-606E-BF6C-B1BC50005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1016039"/>
              <a:ext cx="0" cy="7332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A168AAB-6194-CA5E-0B53-CC04613ABDC5}"/>
              </a:ext>
            </a:extLst>
          </p:cNvPr>
          <p:cNvGrpSpPr/>
          <p:nvPr/>
        </p:nvGrpSpPr>
        <p:grpSpPr>
          <a:xfrm>
            <a:off x="3915630" y="890190"/>
            <a:ext cx="1284224" cy="332486"/>
            <a:chOff x="3083288" y="1800814"/>
            <a:chExt cx="1284224" cy="332486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5449683-9BBD-78CF-1187-C95E792B1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CF5B2EF4-433A-79B6-65BA-D4BC04A4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928B13BA-E412-1459-38D3-4AF6C5EBD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694399A5-14B2-3581-0A05-71AC92378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E6F1F376-C414-0A5D-780B-5DBDB362A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0DB6A5D-BD38-9F6B-2285-A281AECF88CB}"/>
              </a:ext>
            </a:extLst>
          </p:cNvPr>
          <p:cNvGrpSpPr/>
          <p:nvPr/>
        </p:nvGrpSpPr>
        <p:grpSpPr>
          <a:xfrm>
            <a:off x="5304774" y="897162"/>
            <a:ext cx="1284224" cy="332486"/>
            <a:chOff x="3083288" y="1800814"/>
            <a:chExt cx="1284224" cy="332486"/>
          </a:xfrm>
        </p:grpSpPr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C29E89EC-E86E-2439-EECF-EC66AF5EA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823C8B52-F4D8-13FC-0A33-FB1F37C40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0E8EC2C2-64B7-D47C-6296-6388C11E7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E23259EC-F4FD-DF69-1DEE-93A9240C9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89E9771E-077F-C9A7-32EB-E6CB268F3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DEDD74-CB33-7656-2E51-6921494B47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99" t="11420"/>
          <a:stretch/>
        </p:blipFill>
        <p:spPr>
          <a:xfrm>
            <a:off x="24347" y="6855961"/>
            <a:ext cx="2407237" cy="2508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9CF045-9FF7-52C4-849D-B685B7735B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47" t="11891" r="6025"/>
          <a:stretch/>
        </p:blipFill>
        <p:spPr>
          <a:xfrm>
            <a:off x="2112559" y="6876443"/>
            <a:ext cx="1527048" cy="24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0AFA9-0636-CBF3-D301-0E8A2F462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47" t="11891" r="6025"/>
          <a:stretch/>
        </p:blipFill>
        <p:spPr>
          <a:xfrm>
            <a:off x="3649903" y="6886272"/>
            <a:ext cx="1527048" cy="24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0AF532-BE86-F9AB-5D24-28ED76F073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47" t="11891" r="6025"/>
          <a:stretch/>
        </p:blipFill>
        <p:spPr>
          <a:xfrm>
            <a:off x="4997153" y="6887367"/>
            <a:ext cx="1527048" cy="249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B0B7FE-5837-6EF8-3190-356652D49B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03" t="12678" r="-82" b="-12678"/>
          <a:stretch/>
        </p:blipFill>
        <p:spPr>
          <a:xfrm>
            <a:off x="6424463" y="6887367"/>
            <a:ext cx="149660" cy="28321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A040491-0655-4B29-9958-7CDAFD1C4331}"/>
              </a:ext>
            </a:extLst>
          </p:cNvPr>
          <p:cNvGrpSpPr/>
          <p:nvPr/>
        </p:nvGrpSpPr>
        <p:grpSpPr>
          <a:xfrm>
            <a:off x="813569" y="7339956"/>
            <a:ext cx="1393952" cy="332486"/>
            <a:chOff x="1408648" y="1813814"/>
            <a:chExt cx="1393952" cy="332486"/>
          </a:xfrm>
        </p:grpSpPr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2E82D53C-74D9-4FA7-BD27-A82F2763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8648" y="1930400"/>
              <a:ext cx="660400" cy="215900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CAB152EA-2455-A3E5-BEF6-B8116938D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2200" y="1930400"/>
              <a:ext cx="660400" cy="21590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BCF55C8E-4B26-C4C5-4F1A-C17D5777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4368" y="1816100"/>
              <a:ext cx="457200" cy="114300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362A2341-FDD9-E22F-DFAC-C92042506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256" y="1813814"/>
              <a:ext cx="457200" cy="1143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A873052-5229-EC17-FDEC-9876975257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271"/>
          <a:stretch/>
        </p:blipFill>
        <p:spPr>
          <a:xfrm>
            <a:off x="2422441" y="6822611"/>
            <a:ext cx="2794000" cy="96209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2E68C75-5B57-6D04-E28B-210E8D4A8C83}"/>
              </a:ext>
            </a:extLst>
          </p:cNvPr>
          <p:cNvGrpSpPr/>
          <p:nvPr/>
        </p:nvGrpSpPr>
        <p:grpSpPr>
          <a:xfrm>
            <a:off x="2488209" y="7326956"/>
            <a:ext cx="1284224" cy="332486"/>
            <a:chOff x="3083288" y="1800814"/>
            <a:chExt cx="1284224" cy="332486"/>
          </a:xfrm>
        </p:grpSpPr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AADFE3BC-19B1-7F06-020E-35931B127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F55E3D39-F033-9F45-1395-9FC82C08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35987836-232F-6B2E-3FAB-E3004D9F2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50B1A501-1547-04B6-9402-8479BC03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10123ED6-2F1D-70CA-00FC-A5B4D7E65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82CD5A-6B31-7220-C23B-E5FC2F3DFD4D}"/>
              </a:ext>
            </a:extLst>
          </p:cNvPr>
          <p:cNvGrpSpPr/>
          <p:nvPr/>
        </p:nvGrpSpPr>
        <p:grpSpPr>
          <a:xfrm>
            <a:off x="2342143" y="6800380"/>
            <a:ext cx="1284224" cy="332486"/>
            <a:chOff x="3083288" y="1800814"/>
            <a:chExt cx="1284224" cy="332486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99CC8CDD-8C25-8B68-AA47-E76E6A8D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B2FE03E6-6AD0-9FB3-D89D-7394F4B4B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7EBBEC20-1AEC-E43A-880D-00F691BA8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DA697B70-7104-7800-71ED-CAA5CAA1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816CD927-78B4-5B4C-D5FE-C1711282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0EC02C-FA9A-7C12-ACCA-5A463A00FF19}"/>
              </a:ext>
            </a:extLst>
          </p:cNvPr>
          <p:cNvGrpSpPr/>
          <p:nvPr/>
        </p:nvGrpSpPr>
        <p:grpSpPr>
          <a:xfrm>
            <a:off x="2166305" y="7335462"/>
            <a:ext cx="1284224" cy="332486"/>
            <a:chOff x="3083288" y="1800814"/>
            <a:chExt cx="1284224" cy="332486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C34F09B7-D688-1B9B-E5EA-7D6EA86C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4BCF3AFF-FC3E-AFA5-37AE-59BAC04B1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76F5076C-FED1-C6C4-0DF3-4BB478ECD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C9B97D15-6CA6-0250-8B2A-52B189540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099092C9-53F8-A54A-1D36-7E8378E7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1E03F4-D224-16BF-5F05-80F5ACEEB492}"/>
              </a:ext>
            </a:extLst>
          </p:cNvPr>
          <p:cNvGrpSpPr/>
          <p:nvPr/>
        </p:nvGrpSpPr>
        <p:grpSpPr>
          <a:xfrm>
            <a:off x="3450529" y="7335462"/>
            <a:ext cx="1284224" cy="332486"/>
            <a:chOff x="3083288" y="1800814"/>
            <a:chExt cx="1284224" cy="332486"/>
          </a:xfrm>
        </p:grpSpPr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929A553B-6826-56DC-015E-16AE1F84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5D145719-A2E1-79C2-96D7-0FD3339F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AA9C2D09-3373-B155-9A88-DDCFD1BE0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34EA7582-E98B-BEAF-6BE4-ADBFD9452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D40745FA-FDCC-5991-FB52-2BA873516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FF4F75-8C37-CE76-EBFA-88CE92724673}"/>
              </a:ext>
            </a:extLst>
          </p:cNvPr>
          <p:cNvGrpSpPr/>
          <p:nvPr/>
        </p:nvGrpSpPr>
        <p:grpSpPr>
          <a:xfrm>
            <a:off x="4681751" y="7332321"/>
            <a:ext cx="1284224" cy="332486"/>
            <a:chOff x="3083288" y="1800814"/>
            <a:chExt cx="1284224" cy="332486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8D658437-FFA3-DE60-8D8F-5C5AC89CE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222B4EAF-EDB2-7D92-2EFB-844862D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FE14D90B-BFBD-C188-CA36-1D5E597D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BE7E76CF-7FA1-9322-2638-EA52E8222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F96712CA-1B5A-4F35-6CA7-AB7E52A7E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B594702-1E06-59FF-BAFB-CB9120D69D8B}"/>
              </a:ext>
            </a:extLst>
          </p:cNvPr>
          <p:cNvGrpSpPr/>
          <p:nvPr/>
        </p:nvGrpSpPr>
        <p:grpSpPr>
          <a:xfrm>
            <a:off x="5133159" y="7327842"/>
            <a:ext cx="1284224" cy="332486"/>
            <a:chOff x="3083288" y="1800814"/>
            <a:chExt cx="1284224" cy="332486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07EA1FBB-2A66-0FB1-FE24-2E91A7FBE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3CC42E87-4231-89F9-4DFB-8D61325DA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DC2980EC-F184-602F-1B16-12284E0E5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F02CF3C9-0088-AB84-7A41-776F5DF62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CBC635DF-D009-3AEC-7308-A4B172177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88AC9724-2A3A-DCB9-7E36-92B020446A1F}"/>
              </a:ext>
            </a:extLst>
          </p:cNvPr>
          <p:cNvSpPr/>
          <p:nvPr/>
        </p:nvSpPr>
        <p:spPr>
          <a:xfrm>
            <a:off x="1212408" y="7877829"/>
            <a:ext cx="5335315" cy="217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000CE7-853F-1466-440C-4EBF005A8E51}"/>
              </a:ext>
            </a:extLst>
          </p:cNvPr>
          <p:cNvGrpSpPr/>
          <p:nvPr/>
        </p:nvGrpSpPr>
        <p:grpSpPr>
          <a:xfrm>
            <a:off x="2112559" y="6926229"/>
            <a:ext cx="0" cy="2202649"/>
            <a:chOff x="2360166" y="1016039"/>
            <a:chExt cx="0" cy="2202649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B9F0F86-3894-424C-73AB-C131D6B54452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2360166" y="2213928"/>
              <a:ext cx="0" cy="10047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93726BB-063D-9817-2403-D0527AC94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1016039"/>
              <a:ext cx="0" cy="7332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BE8E01B-237F-F452-3394-E96A353D1210}"/>
              </a:ext>
            </a:extLst>
          </p:cNvPr>
          <p:cNvGrpSpPr/>
          <p:nvPr/>
        </p:nvGrpSpPr>
        <p:grpSpPr>
          <a:xfrm>
            <a:off x="3638725" y="6926229"/>
            <a:ext cx="0" cy="2202649"/>
            <a:chOff x="2360166" y="1016039"/>
            <a:chExt cx="0" cy="2202649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3AFDB65-2547-910E-3AC5-FF46B6772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2213928"/>
              <a:ext cx="0" cy="10047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683FF1B-0D48-A184-9327-0341E3DF7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1016039"/>
              <a:ext cx="0" cy="7332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73BD098-5459-D7CA-CB2C-D72300ED3A3F}"/>
              </a:ext>
            </a:extLst>
          </p:cNvPr>
          <p:cNvGrpSpPr/>
          <p:nvPr/>
        </p:nvGrpSpPr>
        <p:grpSpPr>
          <a:xfrm>
            <a:off x="5038986" y="6934103"/>
            <a:ext cx="0" cy="2202649"/>
            <a:chOff x="2360166" y="1016039"/>
            <a:chExt cx="0" cy="2202649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CC27EA4-8386-4FA3-061D-6DD19A654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2213928"/>
              <a:ext cx="0" cy="10047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842BE30-E932-0517-4133-2F6912749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1016039"/>
              <a:ext cx="0" cy="7332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0F5A43F-8ED4-6F21-A197-F2837B4EE9F2}"/>
              </a:ext>
            </a:extLst>
          </p:cNvPr>
          <p:cNvGrpSpPr/>
          <p:nvPr/>
        </p:nvGrpSpPr>
        <p:grpSpPr>
          <a:xfrm>
            <a:off x="3668023" y="6800380"/>
            <a:ext cx="1284224" cy="332486"/>
            <a:chOff x="3083288" y="1800814"/>
            <a:chExt cx="1284224" cy="332486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AC19ABED-DF52-DA5B-D7DF-0760190A7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F72EF1F8-7DEC-6236-4B33-C524B6FC1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F8C2A751-F12F-3BFC-10DF-47E15011A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FFB5DB53-8B56-588B-9CAF-CDA3935CD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4E86B712-CA43-3CC7-66BA-A469CC44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DFAB418-EA38-BD3D-4E9B-33AC82542F1D}"/>
              </a:ext>
            </a:extLst>
          </p:cNvPr>
          <p:cNvGrpSpPr/>
          <p:nvPr/>
        </p:nvGrpSpPr>
        <p:grpSpPr>
          <a:xfrm>
            <a:off x="5057167" y="6807352"/>
            <a:ext cx="1284224" cy="332486"/>
            <a:chOff x="3083288" y="1800814"/>
            <a:chExt cx="1284224" cy="332486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36D28361-3E40-1DFE-598C-B715EFD18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69901C0F-DEF0-441A-B25E-5B33DA269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105CC755-305C-6250-3460-E59D7641F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DF7D17B-513A-A1B6-CEF4-F50D3C494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D35B072E-C85A-5177-0FB7-7F87E8153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3BF0A7E-5226-75BD-ADD3-229D106A7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27" r="78780"/>
          <a:stretch/>
        </p:blipFill>
        <p:spPr>
          <a:xfrm>
            <a:off x="32283" y="7877828"/>
            <a:ext cx="727630" cy="1383563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7FB5DF35-8DBF-B4EC-8A00-FBE93CA9C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780" b="49263"/>
          <a:stretch/>
        </p:blipFill>
        <p:spPr>
          <a:xfrm>
            <a:off x="30885" y="6606631"/>
            <a:ext cx="727630" cy="1430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F5C566-61F8-30D7-4933-A1B8025E66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59" t="56782" r="640" b="5765"/>
          <a:stretch/>
        </p:blipFill>
        <p:spPr>
          <a:xfrm flipH="1">
            <a:off x="3495555" y="5183222"/>
            <a:ext cx="126733" cy="1060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200171-480C-BBEE-35C2-9E07B669DC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06" t="12678" r="464" b="59099"/>
          <a:stretch/>
        </p:blipFill>
        <p:spPr>
          <a:xfrm flipH="1">
            <a:off x="3483986" y="3768846"/>
            <a:ext cx="133432" cy="7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9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4933D-FA6E-2103-ABAC-7A638BDA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65" y="314070"/>
            <a:ext cx="3331293" cy="1844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164961-DD12-E466-56C9-2DA6B7688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51"/>
          <a:stretch/>
        </p:blipFill>
        <p:spPr>
          <a:xfrm>
            <a:off x="51120" y="317614"/>
            <a:ext cx="3595125" cy="1844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DE4CE3-CE95-89A4-DADD-635CD06E4289}"/>
              </a:ext>
            </a:extLst>
          </p:cNvPr>
          <p:cNvSpPr txBox="1"/>
          <p:nvPr/>
        </p:nvSpPr>
        <p:spPr>
          <a:xfrm>
            <a:off x="0" y="33079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555A6-C0C4-AB4C-B1ED-5CBCFCA64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6"/>
          <a:stretch/>
        </p:blipFill>
        <p:spPr>
          <a:xfrm>
            <a:off x="3423844" y="1316142"/>
            <a:ext cx="3155711" cy="331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22926-E837-ABE0-6D06-8E6A9605F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"/>
          <a:stretch/>
        </p:blipFill>
        <p:spPr>
          <a:xfrm>
            <a:off x="126748" y="1316780"/>
            <a:ext cx="3517973" cy="3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091A6-BDDB-5CA6-40CE-D90EBCE70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3" y="1339050"/>
            <a:ext cx="279790" cy="297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50BED5-5671-BB82-C610-00B9CDB02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432" y="1334003"/>
            <a:ext cx="279790" cy="297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3F061E-9720-4A65-DA32-AD33FF488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61" y="1335012"/>
            <a:ext cx="279790" cy="297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702803-1605-3ED0-0359-2DC848343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98" y="1336022"/>
            <a:ext cx="279790" cy="297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F15039-D2CA-EC61-04DA-B28AA778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65" y="2732592"/>
            <a:ext cx="3331293" cy="1844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82D1C5-A0F3-00E3-B671-4D8F8E335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51"/>
          <a:stretch/>
        </p:blipFill>
        <p:spPr>
          <a:xfrm>
            <a:off x="51120" y="2736136"/>
            <a:ext cx="3595125" cy="18442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9AE432-EC87-8706-FB53-E82FEA9788DF}"/>
              </a:ext>
            </a:extLst>
          </p:cNvPr>
          <p:cNvSpPr txBox="1"/>
          <p:nvPr/>
        </p:nvSpPr>
        <p:spPr>
          <a:xfrm>
            <a:off x="0" y="2451601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816EAD-0E52-C7E5-FDB0-588531475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6"/>
          <a:stretch/>
        </p:blipFill>
        <p:spPr>
          <a:xfrm>
            <a:off x="3423844" y="3734664"/>
            <a:ext cx="3155711" cy="3311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4FB00-E32A-2877-51AA-2A1A24462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"/>
          <a:stretch/>
        </p:blipFill>
        <p:spPr>
          <a:xfrm>
            <a:off x="126748" y="3735302"/>
            <a:ext cx="3517973" cy="3311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31A135-1A74-FDB5-3878-D666DB143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3" y="3757572"/>
            <a:ext cx="279790" cy="2976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3262AE-A5AE-B184-67A9-415323195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432" y="3752525"/>
            <a:ext cx="279790" cy="2976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78C5E7-1D18-F2E8-98E2-D08FA8512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61" y="3753534"/>
            <a:ext cx="279790" cy="2976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CA206F-D3F4-B244-AD7C-FD6A78B3F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98" y="3754544"/>
            <a:ext cx="279790" cy="2976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D4E8DC-625C-25B0-CF78-14777B8B2B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84" b="22246"/>
          <a:stretch/>
        </p:blipFill>
        <p:spPr>
          <a:xfrm rot="10800000">
            <a:off x="1167615" y="3791243"/>
            <a:ext cx="692835" cy="1863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BF4A85-4C91-736C-4461-94DC420C06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84" b="22246"/>
          <a:stretch/>
        </p:blipFill>
        <p:spPr>
          <a:xfrm rot="10800000">
            <a:off x="2835809" y="3788898"/>
            <a:ext cx="692835" cy="1863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144B63-AEC1-786C-89C2-003EAF6B34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84" b="22246"/>
          <a:stretch/>
        </p:blipFill>
        <p:spPr>
          <a:xfrm rot="10800000">
            <a:off x="4425063" y="3792058"/>
            <a:ext cx="692835" cy="1863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67BF15-AF58-048B-8DAC-989C74ED6E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84" b="22246"/>
          <a:stretch/>
        </p:blipFill>
        <p:spPr>
          <a:xfrm rot="10800000">
            <a:off x="5927004" y="3789713"/>
            <a:ext cx="692835" cy="1863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42D34C-0AE4-6219-166D-CBB75C86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65" y="5150824"/>
            <a:ext cx="3331293" cy="18442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79B952-1D28-577A-872E-BBCE3D2B0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51"/>
          <a:stretch/>
        </p:blipFill>
        <p:spPr>
          <a:xfrm>
            <a:off x="51120" y="5154368"/>
            <a:ext cx="3595125" cy="18442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1679673-18B4-1A73-6B4F-685E89212681}"/>
              </a:ext>
            </a:extLst>
          </p:cNvPr>
          <p:cNvSpPr txBox="1"/>
          <p:nvPr/>
        </p:nvSpPr>
        <p:spPr>
          <a:xfrm>
            <a:off x="0" y="4869833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35728FD-B8F1-981F-E726-BA1D00264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"/>
          <a:stretch/>
        </p:blipFill>
        <p:spPr>
          <a:xfrm>
            <a:off x="126748" y="6153534"/>
            <a:ext cx="3517973" cy="3311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D50F2F9-E0CC-BBB8-841C-042C8083C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3" y="6175804"/>
            <a:ext cx="279790" cy="2976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CA4F49-C4A4-BB83-0455-75F5C5056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432" y="6170757"/>
            <a:ext cx="279790" cy="2976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9B45C7-505C-D08A-AEAC-BC18324DA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61" y="6171766"/>
            <a:ext cx="279790" cy="2976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EA8647-5C8C-124B-9D46-545FE7B46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98" y="6172776"/>
            <a:ext cx="279790" cy="2976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E3CED7C-3A3F-A689-CE35-2AB238A778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84" b="22246"/>
          <a:stretch/>
        </p:blipFill>
        <p:spPr>
          <a:xfrm rot="10800000">
            <a:off x="1167615" y="6209475"/>
            <a:ext cx="692835" cy="18639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E5BA6F-48D8-F753-19A8-3DDBFDBC94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84" b="22246"/>
          <a:stretch/>
        </p:blipFill>
        <p:spPr>
          <a:xfrm rot="10800000">
            <a:off x="2835809" y="6207130"/>
            <a:ext cx="692835" cy="1863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FC41CFA-018B-99A8-C9DC-5E25940ABA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84" b="22246"/>
          <a:stretch/>
        </p:blipFill>
        <p:spPr>
          <a:xfrm rot="10800000">
            <a:off x="4425063" y="6210290"/>
            <a:ext cx="692835" cy="1863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359E776-BC95-59D6-82F2-6342A9B377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84" b="22246"/>
          <a:stretch/>
        </p:blipFill>
        <p:spPr>
          <a:xfrm rot="10800000">
            <a:off x="5927004" y="6207945"/>
            <a:ext cx="692835" cy="18639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C75F834-BDC7-6ADF-B038-A24FC81F06EE}"/>
              </a:ext>
            </a:extLst>
          </p:cNvPr>
          <p:cNvGrpSpPr/>
          <p:nvPr/>
        </p:nvGrpSpPr>
        <p:grpSpPr>
          <a:xfrm>
            <a:off x="353360" y="6718168"/>
            <a:ext cx="1572080" cy="297788"/>
            <a:chOff x="353360" y="6718168"/>
            <a:chExt cx="1572080" cy="29778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F211708-F26C-01EC-E81B-992F35C75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360" y="6734737"/>
              <a:ext cx="359335" cy="28121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323FDFB-C4F4-C516-F76F-CDF91C34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445" y="6718168"/>
              <a:ext cx="279790" cy="29764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2E2CB37-A758-F1C9-66D0-ACC22B030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384" b="22246"/>
            <a:stretch/>
          </p:blipFill>
          <p:spPr>
            <a:xfrm rot="10800000">
              <a:off x="1008527" y="6751838"/>
              <a:ext cx="916913" cy="18639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FD2FBD-3CD1-0180-943E-387DE9667F05}"/>
              </a:ext>
            </a:extLst>
          </p:cNvPr>
          <p:cNvGrpSpPr/>
          <p:nvPr/>
        </p:nvGrpSpPr>
        <p:grpSpPr>
          <a:xfrm>
            <a:off x="2018554" y="6722651"/>
            <a:ext cx="1572080" cy="297788"/>
            <a:chOff x="353360" y="6718168"/>
            <a:chExt cx="1572080" cy="29778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D4F4F49-DC94-39BB-BE74-0DB02D579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360" y="6734737"/>
              <a:ext cx="359335" cy="28121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5B69126-2D04-509F-6479-283E6D2F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445" y="6718168"/>
              <a:ext cx="279790" cy="2976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5130DE2-82BF-6DD7-8A01-2A081D4F4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384" b="22246"/>
            <a:stretch/>
          </p:blipFill>
          <p:spPr>
            <a:xfrm rot="10800000">
              <a:off x="1008527" y="6751838"/>
              <a:ext cx="916913" cy="18639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B0395A-898F-5E7D-30F8-68F5805215B1}"/>
              </a:ext>
            </a:extLst>
          </p:cNvPr>
          <p:cNvGrpSpPr/>
          <p:nvPr/>
        </p:nvGrpSpPr>
        <p:grpSpPr>
          <a:xfrm>
            <a:off x="3683748" y="6727134"/>
            <a:ext cx="1486646" cy="297788"/>
            <a:chOff x="353360" y="6718168"/>
            <a:chExt cx="1572080" cy="297788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EE3A6DE-E2AB-EA2B-1B01-C56519127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360" y="6734737"/>
              <a:ext cx="359335" cy="28121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6CC48E5-3114-C924-2780-B3615CE0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445" y="6718168"/>
              <a:ext cx="279790" cy="29764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91122BF-E186-C40A-1612-F181D7999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384" b="22246"/>
            <a:stretch/>
          </p:blipFill>
          <p:spPr>
            <a:xfrm rot="10800000">
              <a:off x="1008527" y="6751838"/>
              <a:ext cx="916913" cy="186394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4D10E4-9D64-B433-6EF5-6023D3722079}"/>
              </a:ext>
            </a:extLst>
          </p:cNvPr>
          <p:cNvGrpSpPr/>
          <p:nvPr/>
        </p:nvGrpSpPr>
        <p:grpSpPr>
          <a:xfrm>
            <a:off x="5201024" y="6718170"/>
            <a:ext cx="1482164" cy="297788"/>
            <a:chOff x="353360" y="6718168"/>
            <a:chExt cx="1572080" cy="29778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C0EE56B-EE0C-D9BC-5540-4044FB5F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360" y="6734737"/>
              <a:ext cx="359335" cy="28121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489A8CC-218B-496E-B51F-7B6817965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445" y="6718168"/>
              <a:ext cx="279790" cy="29764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3A2D218-0ADF-EABC-000A-63B8EBF57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384" b="22246"/>
            <a:stretch/>
          </p:blipFill>
          <p:spPr>
            <a:xfrm rot="10800000">
              <a:off x="1008527" y="6751838"/>
              <a:ext cx="916913" cy="186394"/>
            </a:xfrm>
            <a:prstGeom prst="rect">
              <a:avLst/>
            </a:prstGeom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0932FDA5-4AA7-4BD4-C196-C3A0F6A97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 flipV="1">
            <a:off x="1758204" y="6137836"/>
            <a:ext cx="218514" cy="32372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70C6FA3-ACF1-ADE5-5816-065D9FE66D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335" y="6142027"/>
            <a:ext cx="135218" cy="2184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80A1747-B753-156B-79C9-85C10510B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44" y="6180287"/>
            <a:ext cx="279790" cy="29764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6E2791D-8317-A353-377F-0E5E47A5F1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2606" y="6192371"/>
            <a:ext cx="176935" cy="26894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9A6F052-736F-3706-AE21-E41000E1D9A8}"/>
              </a:ext>
            </a:extLst>
          </p:cNvPr>
          <p:cNvSpPr txBox="1"/>
          <p:nvPr/>
        </p:nvSpPr>
        <p:spPr>
          <a:xfrm>
            <a:off x="1067022" y="5938236"/>
            <a:ext cx="97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                C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8D1EA4-5B92-1F33-20EC-AC1447685981}"/>
              </a:ext>
            </a:extLst>
          </p:cNvPr>
          <p:cNvGrpSpPr/>
          <p:nvPr/>
        </p:nvGrpSpPr>
        <p:grpSpPr>
          <a:xfrm>
            <a:off x="4185771" y="6142318"/>
            <a:ext cx="982383" cy="340100"/>
            <a:chOff x="994335" y="6137836"/>
            <a:chExt cx="982383" cy="34010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25C45DD-5562-EE16-5D72-3C42DB2EB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 flipV="1">
              <a:off x="1758204" y="6137836"/>
              <a:ext cx="218514" cy="3237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268A68B-DDCF-CFBD-9617-2B8FE33DD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4335" y="6142027"/>
              <a:ext cx="135218" cy="21842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765F48E-54F0-2751-5B33-77EAEB249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944" y="6180287"/>
              <a:ext cx="279790" cy="297649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C688BF0-7C48-5BC2-C6E5-8B21E999C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04891" y="6192371"/>
              <a:ext cx="176935" cy="268940"/>
            </a:xfrm>
            <a:prstGeom prst="rect">
              <a:avLst/>
            </a:prstGeom>
          </p:spPr>
        </p:pic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DB9DDA02-5F1F-26E3-DB45-9D2D3DAF6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6912" y="6142027"/>
            <a:ext cx="135218" cy="21842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28FAD9A-B91C-2E08-8966-9322E05EE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1935" y="6142027"/>
            <a:ext cx="135218" cy="2184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CB02D6F-0AC5-EADD-5EF5-9C8C4E7053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7232" y="6192371"/>
            <a:ext cx="176935" cy="26894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FAA86F5-811E-BBAC-882C-828CCEE2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65" y="7622842"/>
            <a:ext cx="3331293" cy="184426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EE43635-A778-867D-97CD-2C8CFFED0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51"/>
          <a:stretch/>
        </p:blipFill>
        <p:spPr>
          <a:xfrm>
            <a:off x="51120" y="7626386"/>
            <a:ext cx="3595125" cy="184426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98ADA28-00C4-32DC-7D1D-96E0067EF84D}"/>
              </a:ext>
            </a:extLst>
          </p:cNvPr>
          <p:cNvSpPr txBox="1"/>
          <p:nvPr/>
        </p:nvSpPr>
        <p:spPr>
          <a:xfrm>
            <a:off x="0" y="7341851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8B1C76D5-0294-CF0E-7620-B5C8A67F2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"/>
          <a:stretch/>
        </p:blipFill>
        <p:spPr>
          <a:xfrm>
            <a:off x="126748" y="8625552"/>
            <a:ext cx="3517973" cy="33110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76D43F-C084-9AA4-8AAE-9DFE608C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3" y="8647822"/>
            <a:ext cx="279790" cy="29764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E71F92E-AF6D-8C4A-18C5-31D836D2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432" y="8642775"/>
            <a:ext cx="279790" cy="29764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22748D7-DCA2-EA58-4275-1A7868546C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84" b="22246"/>
          <a:stretch/>
        </p:blipFill>
        <p:spPr>
          <a:xfrm rot="10800000">
            <a:off x="1167615" y="8681493"/>
            <a:ext cx="692835" cy="18639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14E68D9-6B7F-A0DB-6D9F-38C7399DF7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84" b="22246"/>
          <a:stretch/>
        </p:blipFill>
        <p:spPr>
          <a:xfrm rot="10800000">
            <a:off x="2835809" y="8679148"/>
            <a:ext cx="692835" cy="186394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5783C565-CB9D-BBC4-E095-86AB61EA75A5}"/>
              </a:ext>
            </a:extLst>
          </p:cNvPr>
          <p:cNvGrpSpPr/>
          <p:nvPr/>
        </p:nvGrpSpPr>
        <p:grpSpPr>
          <a:xfrm>
            <a:off x="353360" y="9190186"/>
            <a:ext cx="1572080" cy="297788"/>
            <a:chOff x="353360" y="6718168"/>
            <a:chExt cx="1572080" cy="29778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A2478B1-13D3-0247-3572-1937D0C1A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360" y="6734737"/>
              <a:ext cx="359335" cy="281219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39C4456-A3C3-C30E-2372-495D99051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445" y="6718168"/>
              <a:ext cx="279790" cy="297649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F34151B-F8F2-4EA3-EEA5-7F7D33F82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384" b="22246"/>
            <a:stretch/>
          </p:blipFill>
          <p:spPr>
            <a:xfrm rot="10800000">
              <a:off x="1008527" y="6751838"/>
              <a:ext cx="916913" cy="186394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CDD23F7-CEF2-799D-00D2-91E5CDC02AC1}"/>
              </a:ext>
            </a:extLst>
          </p:cNvPr>
          <p:cNvGrpSpPr/>
          <p:nvPr/>
        </p:nvGrpSpPr>
        <p:grpSpPr>
          <a:xfrm>
            <a:off x="2018554" y="9194669"/>
            <a:ext cx="1572080" cy="297788"/>
            <a:chOff x="353360" y="6718168"/>
            <a:chExt cx="1572080" cy="29778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7EBC9B04-7ABD-1EA2-7017-55CAB9A3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360" y="6734737"/>
              <a:ext cx="359335" cy="28121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5518C505-1924-BDF2-0D00-8B7CFEEA5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445" y="6718168"/>
              <a:ext cx="279790" cy="297649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DB466AD-BA46-A095-8737-6BBE08A8F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384" b="22246"/>
            <a:stretch/>
          </p:blipFill>
          <p:spPr>
            <a:xfrm rot="10800000">
              <a:off x="1008527" y="6751838"/>
              <a:ext cx="916913" cy="186394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622D0D3-75EF-F549-0C6A-C5EE8F23626E}"/>
              </a:ext>
            </a:extLst>
          </p:cNvPr>
          <p:cNvGrpSpPr/>
          <p:nvPr/>
        </p:nvGrpSpPr>
        <p:grpSpPr>
          <a:xfrm>
            <a:off x="3683748" y="9199152"/>
            <a:ext cx="1486646" cy="297788"/>
            <a:chOff x="353360" y="6718168"/>
            <a:chExt cx="1572080" cy="297788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99B59F2-7761-1EFC-57AA-E779EEE6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360" y="6734737"/>
              <a:ext cx="359335" cy="281219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CE8361A9-9825-05C6-7094-D32525D94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445" y="6718168"/>
              <a:ext cx="279790" cy="297649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DAFA238-1E12-2D38-0895-51309E290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384" b="22246"/>
            <a:stretch/>
          </p:blipFill>
          <p:spPr>
            <a:xfrm rot="10800000">
              <a:off x="1008527" y="6751838"/>
              <a:ext cx="916913" cy="186394"/>
            </a:xfrm>
            <a:prstGeom prst="rect">
              <a:avLst/>
            </a:prstGeom>
          </p:spPr>
        </p:pic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78B1360-11A2-2475-AFD4-57271D447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 flipV="1">
            <a:off x="971551" y="8609854"/>
            <a:ext cx="218514" cy="32372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BDF0D7E3-1576-59D7-C81C-9A5FEF4C7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44" y="8652305"/>
            <a:ext cx="279790" cy="29764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10D7F3A-C1C8-CF13-9BA0-49F2FB0FE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 flipV="1">
            <a:off x="2589681" y="8614336"/>
            <a:ext cx="218514" cy="323724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3635E22-DC33-E37D-E06E-AF8D76C9B75C}"/>
              </a:ext>
            </a:extLst>
          </p:cNvPr>
          <p:cNvGrpSpPr/>
          <p:nvPr/>
        </p:nvGrpSpPr>
        <p:grpSpPr>
          <a:xfrm>
            <a:off x="5189456" y="9185475"/>
            <a:ext cx="1374773" cy="299358"/>
            <a:chOff x="5189456" y="9185475"/>
            <a:chExt cx="1374773" cy="29935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E319095-D485-3259-66CD-50C7DD2A9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687" r="13575"/>
            <a:stretch/>
          </p:blipFill>
          <p:spPr>
            <a:xfrm>
              <a:off x="5891753" y="9202044"/>
              <a:ext cx="141402" cy="281219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24FFF98-E68D-3755-E1D2-B95401166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442" y="9185475"/>
              <a:ext cx="263787" cy="297649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CB9BDAB8-F91E-167C-CD67-432676B9E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384" b="22246"/>
            <a:stretch/>
          </p:blipFill>
          <p:spPr>
            <a:xfrm rot="10800000">
              <a:off x="5189456" y="9219145"/>
              <a:ext cx="680324" cy="186394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79EF5DA6-7C98-9572-809A-C21ADBC75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" r="47429"/>
            <a:stretch/>
          </p:blipFill>
          <p:spPr>
            <a:xfrm>
              <a:off x="6081297" y="9203614"/>
              <a:ext cx="178099" cy="281219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B986C42-FBD3-DF54-C28D-FB48BB01700B}"/>
              </a:ext>
            </a:extLst>
          </p:cNvPr>
          <p:cNvGrpSpPr/>
          <p:nvPr/>
        </p:nvGrpSpPr>
        <p:grpSpPr>
          <a:xfrm>
            <a:off x="3683078" y="8609854"/>
            <a:ext cx="2936761" cy="332589"/>
            <a:chOff x="3683078" y="8609854"/>
            <a:chExt cx="2936761" cy="332589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D413CB-6A5D-F294-8BFB-975062C9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9508" y="8644794"/>
              <a:ext cx="279790" cy="297649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42B3D53-B65E-1FE5-6B1D-F502E79AE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384" b="22246"/>
            <a:stretch/>
          </p:blipFill>
          <p:spPr>
            <a:xfrm rot="10800000">
              <a:off x="5927004" y="8679963"/>
              <a:ext cx="692835" cy="186394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21E4020C-ADAF-AF2E-0F10-1A8DC3585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58597" y="8664389"/>
              <a:ext cx="176935" cy="26894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AF2BAA4-87E3-3D60-5D82-7492DB27E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3417" y="8664389"/>
              <a:ext cx="176935" cy="268940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1899AA10-574A-02D1-0414-5C1B15A16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 flipV="1">
              <a:off x="3683078" y="8609854"/>
              <a:ext cx="218514" cy="323724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96C2E52E-8EC5-AFE7-AE50-99035883B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6450"/>
            <a:stretch/>
          </p:blipFill>
          <p:spPr>
            <a:xfrm flipH="1" flipV="1">
              <a:off x="5222453" y="8614336"/>
              <a:ext cx="160718" cy="323724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0BDEAFD5-4C2E-D2C8-3A35-7B4163362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 flipV="1">
              <a:off x="4509120" y="8609854"/>
              <a:ext cx="218514" cy="323724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BAE638E0-83E4-E70E-8BEE-F5DB4B814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 flipV="1">
              <a:off x="4941168" y="8609854"/>
              <a:ext cx="218514" cy="323724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831E4D5-55D1-8395-B2DB-93E8769D1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97808" y="8664389"/>
              <a:ext cx="176935" cy="26894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0888A345-37BF-8699-A535-1F901BFD7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25144" y="8664389"/>
              <a:ext cx="176935" cy="268940"/>
            </a:xfrm>
            <a:prstGeom prst="rect">
              <a:avLst/>
            </a:prstGeom>
          </p:spPr>
        </p:pic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172B00CD-EA70-E503-02E0-4EF8FE5A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064" y="8642775"/>
            <a:ext cx="279790" cy="29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0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3F4AE-DD06-E7FD-6849-A904A91C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65" y="362821"/>
            <a:ext cx="3331293" cy="1844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C3A44-6779-6312-D52E-286349F14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51"/>
          <a:stretch/>
        </p:blipFill>
        <p:spPr>
          <a:xfrm>
            <a:off x="51120" y="366365"/>
            <a:ext cx="3595125" cy="1844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075D0B-96AC-24F5-2155-E96F9AEE55B7}"/>
              </a:ext>
            </a:extLst>
          </p:cNvPr>
          <p:cNvSpPr txBox="1"/>
          <p:nvPr/>
        </p:nvSpPr>
        <p:spPr>
          <a:xfrm>
            <a:off x="0" y="81830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86089-6714-63A0-7AFF-A33909D9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3" y="1387801"/>
            <a:ext cx="279790" cy="297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23420-373A-99B7-8294-2EA86AE3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32" y="1382754"/>
            <a:ext cx="279790" cy="297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26151-93B7-C22A-3D22-942A8BB630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1167615" y="1421472"/>
            <a:ext cx="692835" cy="186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861677-7817-A4EC-2154-1970BB5306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2835809" y="1419127"/>
            <a:ext cx="692835" cy="1863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07CBDF2-4F39-0F24-8101-63A593769A19}"/>
              </a:ext>
            </a:extLst>
          </p:cNvPr>
          <p:cNvGrpSpPr/>
          <p:nvPr/>
        </p:nvGrpSpPr>
        <p:grpSpPr>
          <a:xfrm>
            <a:off x="353360" y="1930165"/>
            <a:ext cx="1572080" cy="297788"/>
            <a:chOff x="353360" y="6718168"/>
            <a:chExt cx="1572080" cy="2977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4BB992-DC7F-3BE9-3F91-0270C25E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60" y="6734737"/>
              <a:ext cx="359335" cy="2812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5AB096-7091-C201-E8DE-5D8B48C54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445" y="6718168"/>
              <a:ext cx="279790" cy="29764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33CA38-2097-DFE6-5AE1-ED7227F73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384" b="22246"/>
            <a:stretch/>
          </p:blipFill>
          <p:spPr>
            <a:xfrm rot="10800000">
              <a:off x="1008527" y="6751838"/>
              <a:ext cx="916913" cy="186394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C62C2D0-631E-6B93-8100-4E0F676ED5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2673721" y="1968318"/>
            <a:ext cx="916913" cy="1863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1DDF59-2481-9BEC-2F0E-1DD9FF65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44" y="1388655"/>
            <a:ext cx="279790" cy="29764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D0F9A77-EDE3-C391-0B9C-B6EB63DDACF8}"/>
              </a:ext>
            </a:extLst>
          </p:cNvPr>
          <p:cNvGrpSpPr/>
          <p:nvPr/>
        </p:nvGrpSpPr>
        <p:grpSpPr>
          <a:xfrm>
            <a:off x="2002222" y="1925454"/>
            <a:ext cx="1577416" cy="299358"/>
            <a:chOff x="5189456" y="9185475"/>
            <a:chExt cx="1374773" cy="29935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B093B3F-77DD-6461-5663-7694A29C1A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687" r="13575"/>
            <a:stretch/>
          </p:blipFill>
          <p:spPr>
            <a:xfrm>
              <a:off x="5891753" y="9202044"/>
              <a:ext cx="141402" cy="28121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6AEBC42-D9EB-5B07-EE43-1F95CF63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0442" y="9185475"/>
              <a:ext cx="263787" cy="2976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9B3EDD2-23EF-E7D1-9534-244F08539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384" b="22246"/>
            <a:stretch/>
          </p:blipFill>
          <p:spPr>
            <a:xfrm rot="10800000">
              <a:off x="5189456" y="9219145"/>
              <a:ext cx="680324" cy="186394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6163BE1-6384-306F-23FE-B052647C3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47429"/>
            <a:stretch/>
          </p:blipFill>
          <p:spPr>
            <a:xfrm>
              <a:off x="6081297" y="9203614"/>
              <a:ext cx="178099" cy="281219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B92E3453-129E-E6E9-8680-B5A34AC8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88" y="1384773"/>
            <a:ext cx="306986" cy="29764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C2F9299-477A-EC6C-A691-DD8B15626C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2810705" y="1419942"/>
            <a:ext cx="760179" cy="18639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92A1A91-471A-6F74-38DB-7B95AB967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88" y="1411513"/>
            <a:ext cx="186355" cy="25816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32B2BBB-4F33-B883-4B4D-DE7050EDF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421" y="1404368"/>
            <a:ext cx="194133" cy="26894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9B6734-5875-5511-1A2D-463BC965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89" y="1384773"/>
            <a:ext cx="306986" cy="29764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BAE8711-A0DF-1D3C-3FDD-4770538F5D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04" y="1509484"/>
            <a:ext cx="109910" cy="197022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4166C02-001F-6A19-2422-659303C2E5EB}"/>
              </a:ext>
            </a:extLst>
          </p:cNvPr>
          <p:cNvGrpSpPr/>
          <p:nvPr/>
        </p:nvGrpSpPr>
        <p:grpSpPr>
          <a:xfrm>
            <a:off x="1023149" y="1404368"/>
            <a:ext cx="859577" cy="302138"/>
            <a:chOff x="1023149" y="1404368"/>
            <a:chExt cx="859577" cy="302138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34276B3-B04A-512B-4BA1-4D8BF9308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3149" y="1404368"/>
              <a:ext cx="194133" cy="26894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9909AF2-ACD3-A9A8-2026-FC83E7966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2023" y="1407997"/>
              <a:ext cx="194133" cy="26894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9B39EB0-2030-226E-CBCE-C7D08625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2623" y="1509484"/>
              <a:ext cx="109910" cy="19702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FF37EA9-7036-D78F-5B3F-1E45678E2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2816" y="1509484"/>
              <a:ext cx="109910" cy="197022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807A48C3-36BD-DD61-C8A2-7B9F802AF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848" y="1509484"/>
            <a:ext cx="109910" cy="197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5E3A8E-4E39-6CEB-C8DD-9EB1EBA10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3668310" y="1464801"/>
            <a:ext cx="668740" cy="1863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EA1A425-2D12-ADA5-BECA-9BBFE60E5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3664028" y="1883233"/>
            <a:ext cx="218514" cy="3237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AA03BA7-03C2-FEBC-3821-EB220F7C4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>
            <a:off x="5208506" y="1965474"/>
            <a:ext cx="1395494" cy="1863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9A646E7-68D3-61E0-599C-B4C3A00BD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054" y="1941364"/>
            <a:ext cx="176935" cy="26894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6556CFA-286C-7905-D121-D88D89A3A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5239076" y="1883233"/>
            <a:ext cx="218514" cy="32372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C668402-9F08-708B-C7A2-2CF4078BD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752" y="1941364"/>
            <a:ext cx="176935" cy="26894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2D71AEB-E185-966F-8C3B-B75B7AF46BA2}"/>
              </a:ext>
            </a:extLst>
          </p:cNvPr>
          <p:cNvGrpSpPr/>
          <p:nvPr/>
        </p:nvGrpSpPr>
        <p:grpSpPr>
          <a:xfrm>
            <a:off x="4293096" y="1404368"/>
            <a:ext cx="859577" cy="302138"/>
            <a:chOff x="1023149" y="1404368"/>
            <a:chExt cx="859577" cy="302138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1AD3A4D8-C98F-A827-FAAC-B656E0E6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3149" y="1404368"/>
              <a:ext cx="194133" cy="26894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CBC037D-4A61-AE34-EA72-F8C196A35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2023" y="1407997"/>
              <a:ext cx="194133" cy="26894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F322809-0BB9-096D-2D69-2BABEB6A9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2623" y="1509484"/>
              <a:ext cx="109910" cy="197022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803032C-3A49-BE40-F88A-B9B916FFE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2816" y="1509484"/>
              <a:ext cx="109910" cy="197022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DD77EF5D-96DD-3B82-99B7-190B15E0A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706" y="1937768"/>
            <a:ext cx="176935" cy="268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7B49D-34FD-D3F8-1E06-0EE650C15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4362449" y="1959692"/>
            <a:ext cx="746089" cy="1863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E8FD8EF-F241-9AAC-0DA4-C795B025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47" y="1926431"/>
            <a:ext cx="296303" cy="29764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E7BC54C-E30F-BC0E-162F-2F374DCE2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5835649" y="1959692"/>
            <a:ext cx="746089" cy="1863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709F082-D116-4C21-BFF4-D5C6A2A6E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647" y="1920081"/>
            <a:ext cx="296303" cy="29764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65BAC50-2EDC-6DAC-DA6A-AEF40866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65" y="2896471"/>
            <a:ext cx="3331293" cy="184426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0D4551C-B573-803E-5FD5-1C998FD50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51"/>
          <a:stretch/>
        </p:blipFill>
        <p:spPr>
          <a:xfrm>
            <a:off x="51120" y="2900015"/>
            <a:ext cx="3595125" cy="184426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093C4EF-4F87-63C0-6B8A-52D7B61042AA}"/>
              </a:ext>
            </a:extLst>
          </p:cNvPr>
          <p:cNvSpPr txBox="1"/>
          <p:nvPr/>
        </p:nvSpPr>
        <p:spPr>
          <a:xfrm>
            <a:off x="0" y="2615480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FC01082-C8BE-F077-C258-C7C6FD7E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3" y="3921451"/>
            <a:ext cx="279790" cy="29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CD8F79-5BDC-4FA8-472A-52AC3CD1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32" y="3916404"/>
            <a:ext cx="279790" cy="29764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5C5C5E9-3F27-C568-9A3D-551C080A8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1167615" y="3955122"/>
            <a:ext cx="692835" cy="18639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3EB4F1D-35E7-2522-AEFC-F2F2D8ED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2835809" y="3952777"/>
            <a:ext cx="692835" cy="186394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1B4AC07D-9754-0F32-B885-39F9B7991A4B}"/>
              </a:ext>
            </a:extLst>
          </p:cNvPr>
          <p:cNvGrpSpPr/>
          <p:nvPr/>
        </p:nvGrpSpPr>
        <p:grpSpPr>
          <a:xfrm>
            <a:off x="353360" y="4463815"/>
            <a:ext cx="1572080" cy="297788"/>
            <a:chOff x="353360" y="6718168"/>
            <a:chExt cx="1572080" cy="29778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661D4637-315D-995C-2390-3CB721E0B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60" y="6734737"/>
              <a:ext cx="359335" cy="281219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C78306AE-CCE5-9AE1-051F-E2E9BA8EA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445" y="6718168"/>
              <a:ext cx="279790" cy="29764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92B3A5B-37FE-A4D3-4466-38FEE4002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384" b="22246"/>
            <a:stretch/>
          </p:blipFill>
          <p:spPr>
            <a:xfrm rot="10800000">
              <a:off x="1008527" y="6751838"/>
              <a:ext cx="916913" cy="186394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12C915FA-4E2B-3C61-A566-568798505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2673721" y="4501968"/>
            <a:ext cx="916913" cy="18639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82D0523-F1E4-3E59-3A69-2454BF0DC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3668310" y="3998451"/>
            <a:ext cx="668740" cy="18639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D81DC79-17E8-F303-6891-DC03B94D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44" y="3922305"/>
            <a:ext cx="279790" cy="29764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ADD1D900-BDFC-EF98-B0A3-2354AA10C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3664028" y="4416883"/>
            <a:ext cx="218514" cy="32372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003391C-EFCE-5471-BA8C-03DCC3395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>
            <a:off x="5208506" y="4499124"/>
            <a:ext cx="1395494" cy="186394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AE779F8E-6FCA-D273-4855-CA29B1E9C982}"/>
              </a:ext>
            </a:extLst>
          </p:cNvPr>
          <p:cNvGrpSpPr/>
          <p:nvPr/>
        </p:nvGrpSpPr>
        <p:grpSpPr>
          <a:xfrm>
            <a:off x="2002222" y="4459104"/>
            <a:ext cx="1577416" cy="299358"/>
            <a:chOff x="5189456" y="9185475"/>
            <a:chExt cx="1374773" cy="29935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D499E269-3659-EEC0-5A48-DA3C1E716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687" r="13575"/>
            <a:stretch/>
          </p:blipFill>
          <p:spPr>
            <a:xfrm>
              <a:off x="5891753" y="9202044"/>
              <a:ext cx="141402" cy="281219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A678C02-5C28-F51D-7C58-1DE0E525D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0442" y="9185475"/>
              <a:ext cx="263787" cy="297649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C5A99312-22DE-B804-96E0-A3087EDDF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384" b="22246"/>
            <a:stretch/>
          </p:blipFill>
          <p:spPr>
            <a:xfrm rot="10800000">
              <a:off x="5189456" y="9219145"/>
              <a:ext cx="680324" cy="186394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9DEFDC06-9CF0-0F38-2627-D2071A6018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47429"/>
            <a:stretch/>
          </p:blipFill>
          <p:spPr>
            <a:xfrm>
              <a:off x="6081297" y="9203614"/>
              <a:ext cx="178099" cy="281219"/>
            </a:xfrm>
            <a:prstGeom prst="rect">
              <a:avLst/>
            </a:prstGeom>
          </p:spPr>
        </p:pic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12520F44-4A88-B1A9-7953-B13C26BE4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88" y="3918423"/>
            <a:ext cx="306986" cy="29764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EE0B446-F61A-D8B0-47AE-DE5AAB35CA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2810705" y="3953592"/>
            <a:ext cx="760179" cy="18639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B78D20E-AEC0-08DB-E0E9-ED08F4455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88" y="3945163"/>
            <a:ext cx="186355" cy="25816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AEA577D-0F54-B94B-2C54-07D56F6CC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421" y="3938018"/>
            <a:ext cx="194133" cy="26894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80C6807-91AD-72F5-4211-39CB17E65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89" y="3918423"/>
            <a:ext cx="306986" cy="29764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1D512F3-C63E-E4BF-62BF-32FCC5094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04" y="4043134"/>
            <a:ext cx="109910" cy="197022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AC036DD-71FE-89E7-B801-DB48B95AD140}"/>
              </a:ext>
            </a:extLst>
          </p:cNvPr>
          <p:cNvGrpSpPr/>
          <p:nvPr/>
        </p:nvGrpSpPr>
        <p:grpSpPr>
          <a:xfrm>
            <a:off x="1023149" y="3938018"/>
            <a:ext cx="859577" cy="302138"/>
            <a:chOff x="1023149" y="1404368"/>
            <a:chExt cx="859577" cy="30213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9FFBF5D-1021-3808-D8E2-A1363D339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3149" y="1404368"/>
              <a:ext cx="194133" cy="26894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F003EB-DDC1-2330-A62F-D940B17D5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2023" y="1407997"/>
              <a:ext cx="194133" cy="268940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97AE937C-3A48-A9C7-1F9F-4D9EBA6FC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2623" y="1509484"/>
              <a:ext cx="109910" cy="19702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6BC1676D-3F31-B063-4D4A-8529CE7D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2816" y="1509484"/>
              <a:ext cx="109910" cy="197022"/>
            </a:xfrm>
            <a:prstGeom prst="rect">
              <a:avLst/>
            </a:prstGeom>
          </p:spPr>
        </p:pic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BF22ADEB-4043-6124-08E2-69DBB9AF8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848" y="4043134"/>
            <a:ext cx="109910" cy="19702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B79DCE8-B06E-4B0F-CC4B-F0B607A77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054" y="4475014"/>
            <a:ext cx="176935" cy="26894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F67F0DF-0570-048B-78AD-2CAEE58DA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5239076" y="4416883"/>
            <a:ext cx="218514" cy="32372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BB137585-6904-7342-0F6D-5C7632B55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752" y="4475014"/>
            <a:ext cx="176935" cy="26894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C2A1138-9A3C-53B9-1C23-20BAD4D960CC}"/>
              </a:ext>
            </a:extLst>
          </p:cNvPr>
          <p:cNvGrpSpPr/>
          <p:nvPr/>
        </p:nvGrpSpPr>
        <p:grpSpPr>
          <a:xfrm>
            <a:off x="4293096" y="3938018"/>
            <a:ext cx="859577" cy="302138"/>
            <a:chOff x="1023149" y="1404368"/>
            <a:chExt cx="859577" cy="302138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12C73D7-A11F-D6D9-BF43-D33AA8CF4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3149" y="1404368"/>
              <a:ext cx="194133" cy="26894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D0D23DC-7051-F891-BB22-603C863FA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2023" y="1407997"/>
              <a:ext cx="194133" cy="268940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41967AFA-AE4B-3253-1117-4DC5EE385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2623" y="1509484"/>
              <a:ext cx="109910" cy="197022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471A7709-4FCE-8DFE-69ED-9F54C0970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2816" y="1509484"/>
              <a:ext cx="109910" cy="197022"/>
            </a:xfrm>
            <a:prstGeom prst="rect">
              <a:avLst/>
            </a:prstGeom>
          </p:spPr>
        </p:pic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5F7F025-F609-F642-9C84-8F3981B4C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706" y="4471418"/>
            <a:ext cx="176935" cy="26894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FD999BA0-E5C7-6190-5255-DD9E1EA776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4362449" y="4493342"/>
            <a:ext cx="746089" cy="18639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1312030-AE94-B2B0-65F8-2DDA45F5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47" y="4460081"/>
            <a:ext cx="296303" cy="29764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A4F3AB1-E2F2-05FB-D7C9-6ECBDF6025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5835649" y="4493342"/>
            <a:ext cx="746089" cy="18639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6027FD03-38EA-9E9F-1E2D-87F1DBF76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647" y="4453731"/>
            <a:ext cx="296303" cy="297649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6E9AE20-3083-1E57-0A0F-1BAA20680B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" y="3962400"/>
            <a:ext cx="3009900" cy="768087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B47F02DA-FAE3-C3A7-CE76-1576115427C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r="211"/>
          <a:stretch/>
        </p:blipFill>
        <p:spPr>
          <a:xfrm>
            <a:off x="3435350" y="3962400"/>
            <a:ext cx="3003550" cy="768087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6673AEB-94EC-FB20-7E2C-CE61E62A1310}"/>
              </a:ext>
            </a:extLst>
          </p:cNvPr>
          <p:cNvGrpSpPr/>
          <p:nvPr/>
        </p:nvGrpSpPr>
        <p:grpSpPr>
          <a:xfrm>
            <a:off x="4957638" y="4006735"/>
            <a:ext cx="246491" cy="271067"/>
            <a:chOff x="4957638" y="4006735"/>
            <a:chExt cx="246491" cy="271067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BFE07B54-0B17-7A08-D178-406E2DACA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08786" y="4006735"/>
              <a:ext cx="159562" cy="256686"/>
            </a:xfrm>
            <a:prstGeom prst="rect">
              <a:avLst/>
            </a:prstGeom>
          </p:spPr>
        </p:pic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BA32342-D289-05B6-C377-C3409E7A4A47}"/>
                </a:ext>
              </a:extLst>
            </p:cNvPr>
            <p:cNvSpPr/>
            <p:nvPr/>
          </p:nvSpPr>
          <p:spPr>
            <a:xfrm>
              <a:off x="5056307" y="4165971"/>
              <a:ext cx="147822" cy="111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9492C3E-91D3-B3ED-6736-8DA9063FE555}"/>
                </a:ext>
              </a:extLst>
            </p:cNvPr>
            <p:cNvSpPr/>
            <p:nvPr/>
          </p:nvSpPr>
          <p:spPr>
            <a:xfrm>
              <a:off x="4957638" y="4165971"/>
              <a:ext cx="87176" cy="111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FB8EE4D-248A-AA6B-F219-50A86910F8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4993418" y="4418472"/>
            <a:ext cx="169131" cy="27208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B96D79AD-6F6B-7F67-BB36-DC89DF5DF366}"/>
              </a:ext>
            </a:extLst>
          </p:cNvPr>
          <p:cNvSpPr/>
          <p:nvPr/>
        </p:nvSpPr>
        <p:spPr>
          <a:xfrm rot="10800000">
            <a:off x="4963988" y="4406785"/>
            <a:ext cx="147822" cy="111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3046FC9-0494-7C40-8884-07AD6F130208}"/>
              </a:ext>
            </a:extLst>
          </p:cNvPr>
          <p:cNvSpPr/>
          <p:nvPr/>
        </p:nvSpPr>
        <p:spPr>
          <a:xfrm rot="10800000">
            <a:off x="5123303" y="4397260"/>
            <a:ext cx="87176" cy="111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3520BD5D-7F40-A75A-B870-E542EC58E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328" y="3924065"/>
            <a:ext cx="279790" cy="297649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FCE1C620-F7D0-9F94-1DF0-1352E89886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84" b="22246"/>
          <a:stretch/>
        </p:blipFill>
        <p:spPr>
          <a:xfrm rot="10800000">
            <a:off x="5504327" y="3957735"/>
            <a:ext cx="916913" cy="186394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3B9522E0-F90D-9023-C991-225F88B69CBE}"/>
              </a:ext>
            </a:extLst>
          </p:cNvPr>
          <p:cNvSpPr/>
          <p:nvPr/>
        </p:nvSpPr>
        <p:spPr>
          <a:xfrm rot="10800000">
            <a:off x="6506990" y="3924183"/>
            <a:ext cx="247649" cy="81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6198403-099F-678E-4BFA-5BFB68016016}"/>
              </a:ext>
            </a:extLst>
          </p:cNvPr>
          <p:cNvCxnSpPr>
            <a:cxnSpLocks/>
          </p:cNvCxnSpPr>
          <p:nvPr/>
        </p:nvCxnSpPr>
        <p:spPr>
          <a:xfrm flipV="1">
            <a:off x="6482274" y="3990107"/>
            <a:ext cx="0" cy="70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0748E194-1089-E258-9272-EDAC9038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328" y="4448944"/>
            <a:ext cx="279790" cy="29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0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C83D18-D1AE-4AA8-1669-F8A861F239C8}"/>
              </a:ext>
            </a:extLst>
          </p:cNvPr>
          <p:cNvSpPr/>
          <p:nvPr/>
        </p:nvSpPr>
        <p:spPr>
          <a:xfrm>
            <a:off x="4937038" y="3593476"/>
            <a:ext cx="682053" cy="314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28D5C-F2BF-F9FB-DBD1-AD5AE3586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2" t="-1166" b="86248"/>
          <a:stretch/>
        </p:blipFill>
        <p:spPr>
          <a:xfrm>
            <a:off x="621511" y="4019689"/>
            <a:ext cx="5953591" cy="262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6A7AD-337D-4448-75B3-91BDA07F42BF}"/>
              </a:ext>
            </a:extLst>
          </p:cNvPr>
          <p:cNvSpPr txBox="1"/>
          <p:nvPr/>
        </p:nvSpPr>
        <p:spPr>
          <a:xfrm>
            <a:off x="1101571" y="4832961"/>
            <a:ext cx="24878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55EB8-8BD9-AD75-FB51-46B8ED15EBE2}"/>
              </a:ext>
            </a:extLst>
          </p:cNvPr>
          <p:cNvCxnSpPr>
            <a:cxnSpLocks/>
          </p:cNvCxnSpPr>
          <p:nvPr/>
        </p:nvCxnSpPr>
        <p:spPr>
          <a:xfrm flipV="1">
            <a:off x="703956" y="4971564"/>
            <a:ext cx="442210" cy="82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DAE654-701E-CEC4-4813-8ABAC205FE32}"/>
              </a:ext>
            </a:extLst>
          </p:cNvPr>
          <p:cNvCxnSpPr>
            <a:cxnSpLocks/>
          </p:cNvCxnSpPr>
          <p:nvPr/>
        </p:nvCxnSpPr>
        <p:spPr>
          <a:xfrm flipV="1">
            <a:off x="1291071" y="4861636"/>
            <a:ext cx="442210" cy="82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E976A7B-90C6-8464-9DC7-DD9B4FB84F32}"/>
              </a:ext>
            </a:extLst>
          </p:cNvPr>
          <p:cNvGrpSpPr/>
          <p:nvPr/>
        </p:nvGrpSpPr>
        <p:grpSpPr>
          <a:xfrm>
            <a:off x="2145510" y="4835460"/>
            <a:ext cx="1029325" cy="246221"/>
            <a:chOff x="734518" y="8960426"/>
            <a:chExt cx="1029325" cy="2462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4D2660-63E6-6740-E403-04D2614A3E7C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EC5768-BC61-2772-53DC-BD3043B82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22557D-9743-5A17-9227-D47B958D2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6ADFA0-7434-C604-6EBE-843B6EC3E23A}"/>
              </a:ext>
            </a:extLst>
          </p:cNvPr>
          <p:cNvGrpSpPr/>
          <p:nvPr/>
        </p:nvGrpSpPr>
        <p:grpSpPr>
          <a:xfrm>
            <a:off x="3587064" y="4837959"/>
            <a:ext cx="1029325" cy="246221"/>
            <a:chOff x="734518" y="8960426"/>
            <a:chExt cx="1029325" cy="2462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9FC1D8-7F79-C03F-219E-0D1F9231F03D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65D22A-177F-7E68-3F43-E501C7F4B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360BFC-9866-62E2-8000-0589ECE1F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BFCD6E-746D-63BB-FEB1-12BF52169F49}"/>
              </a:ext>
            </a:extLst>
          </p:cNvPr>
          <p:cNvGrpSpPr/>
          <p:nvPr/>
        </p:nvGrpSpPr>
        <p:grpSpPr>
          <a:xfrm>
            <a:off x="5028618" y="4840458"/>
            <a:ext cx="1029325" cy="246221"/>
            <a:chOff x="734518" y="8960426"/>
            <a:chExt cx="1029325" cy="2462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08A3B3-BF89-63D6-401E-F823DAA20071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236A6B-03B7-2F48-339F-73C98A8C0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3226E-D081-2046-F526-8BA0DF93E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62F6338D-F41A-F24D-032B-2EB35863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774802"/>
            <a:ext cx="1168400" cy="3302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B910299-D076-8F75-FCA3-D61266A224C5}"/>
              </a:ext>
            </a:extLst>
          </p:cNvPr>
          <p:cNvSpPr txBox="1"/>
          <p:nvPr/>
        </p:nvSpPr>
        <p:spPr>
          <a:xfrm>
            <a:off x="2842905" y="3269285"/>
            <a:ext cx="81785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4 times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26B246-39E1-25FE-4297-679F54BA4434}"/>
              </a:ext>
            </a:extLst>
          </p:cNvPr>
          <p:cNvCxnSpPr>
            <a:cxnSpLocks/>
          </p:cNvCxnSpPr>
          <p:nvPr/>
        </p:nvCxnSpPr>
        <p:spPr>
          <a:xfrm flipV="1">
            <a:off x="856356" y="5890446"/>
            <a:ext cx="442210" cy="82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1BCAF4B-F57F-383E-65F6-03921FA4E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81" y="2976932"/>
            <a:ext cx="292100" cy="469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D726AC-67CC-0387-D3C9-D0EF09310F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" r="16926"/>
          <a:stretch/>
        </p:blipFill>
        <p:spPr>
          <a:xfrm flipH="1">
            <a:off x="471961" y="2825158"/>
            <a:ext cx="105161" cy="23759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1FAD3B-9957-F781-ED15-CE96DE749A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" r="16926"/>
          <a:stretch/>
        </p:blipFill>
        <p:spPr>
          <a:xfrm>
            <a:off x="6594909" y="2842646"/>
            <a:ext cx="100698" cy="23759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A2D231-5939-5B7A-63F1-D514B3349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048" y="5777175"/>
            <a:ext cx="711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7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E0200F-56D6-4D90-3B0D-2DCF6CC79042}"/>
              </a:ext>
            </a:extLst>
          </p:cNvPr>
          <p:cNvGrpSpPr/>
          <p:nvPr/>
        </p:nvGrpSpPr>
        <p:grpSpPr>
          <a:xfrm>
            <a:off x="168778" y="317909"/>
            <a:ext cx="3429000" cy="2819400"/>
            <a:chOff x="24348" y="3486296"/>
            <a:chExt cx="3429000" cy="2819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AD94F6-3000-30FB-74C4-DBEAF6D64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48" y="3486296"/>
              <a:ext cx="3429000" cy="28194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984030-A887-2761-EDB5-FA72C1C74F51}"/>
                </a:ext>
              </a:extLst>
            </p:cNvPr>
            <p:cNvGrpSpPr/>
            <p:nvPr/>
          </p:nvGrpSpPr>
          <p:grpSpPr>
            <a:xfrm>
              <a:off x="721095" y="4212209"/>
              <a:ext cx="1284224" cy="332486"/>
              <a:chOff x="3083288" y="1800814"/>
              <a:chExt cx="1284224" cy="332486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3182DD5-5796-FB19-9121-760275200C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BBFE5DC-EBCC-1FF2-98EF-2E9AB2ED4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3127D25-E617-C7D3-C4FB-E656F2DC7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09E101B-C968-0395-070E-E34CACD15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AAFA129-A26C-58A7-3196-C5F4C4F61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91F698-9E40-1653-66B8-A894B0AD3CB6}"/>
                </a:ext>
              </a:extLst>
            </p:cNvPr>
            <p:cNvGrpSpPr/>
            <p:nvPr/>
          </p:nvGrpSpPr>
          <p:grpSpPr>
            <a:xfrm>
              <a:off x="2108615" y="4212209"/>
              <a:ext cx="1284224" cy="332486"/>
              <a:chOff x="3083288" y="1800814"/>
              <a:chExt cx="1284224" cy="33248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335C360-9F96-9084-9228-0E746EF76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B7F2AF4-9E52-F705-0079-BEE77AC24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81288FF-25CC-A640-9C2C-8A75F1426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32551D-3A9A-CCBE-D44D-76C68DDF0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B3BF4F6-9770-DFBE-F3D7-3A7291CCA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6669BB-0F2C-68C3-C6D8-FDCB7F4D8277}"/>
                </a:ext>
              </a:extLst>
            </p:cNvPr>
            <p:cNvGrpSpPr/>
            <p:nvPr/>
          </p:nvGrpSpPr>
          <p:grpSpPr>
            <a:xfrm>
              <a:off x="702807" y="3685844"/>
              <a:ext cx="1284224" cy="332486"/>
              <a:chOff x="3083288" y="1800814"/>
              <a:chExt cx="1284224" cy="3324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B186DFA-A29C-2EF5-0BF4-067A6E64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229F9F7-FC4A-F849-D87C-F2C0708C2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7024D30-26B8-D751-F920-3F19CF2A4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2F7FB00-8C2A-1741-5B14-BDF717359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A71B072-BBD8-D97D-EB63-3F2C7B49C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31B543-F2B9-10D6-C1FE-B80531D02D16}"/>
                </a:ext>
              </a:extLst>
            </p:cNvPr>
            <p:cNvGrpSpPr/>
            <p:nvPr/>
          </p:nvGrpSpPr>
          <p:grpSpPr>
            <a:xfrm>
              <a:off x="2108615" y="3685844"/>
              <a:ext cx="1284224" cy="332486"/>
              <a:chOff x="3083288" y="1800814"/>
              <a:chExt cx="1284224" cy="33248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B96C453-D2E2-413D-B759-514AA1ADE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4A2579A-D7DC-9BDD-39CF-7FDF2D3C6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CD20B1E-6476-59CE-D0CD-93673CBE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AB1FF62-ED22-7D01-5875-05DE62959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E85AB7D-BA3A-5398-48B5-2F22D9CB1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4EA9A07-3A22-691E-29F0-2D0D30D0EF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833"/>
          <a:stretch/>
        </p:blipFill>
        <p:spPr>
          <a:xfrm>
            <a:off x="792421" y="1773518"/>
            <a:ext cx="2794000" cy="137403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1A0E7EF-A092-6578-7C25-2E57664AF1CE}"/>
              </a:ext>
            </a:extLst>
          </p:cNvPr>
          <p:cNvGrpSpPr/>
          <p:nvPr/>
        </p:nvGrpSpPr>
        <p:grpSpPr>
          <a:xfrm>
            <a:off x="3582203" y="307668"/>
            <a:ext cx="2807467" cy="2819400"/>
            <a:chOff x="3943716" y="3518139"/>
            <a:chExt cx="2807467" cy="28194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DFD439D-45B3-7E1D-664D-625395E78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126"/>
            <a:stretch/>
          </p:blipFill>
          <p:spPr>
            <a:xfrm>
              <a:off x="3943716" y="3518139"/>
              <a:ext cx="2807467" cy="281940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F9C196-6696-45D0-332C-E2221CA6B899}"/>
                </a:ext>
              </a:extLst>
            </p:cNvPr>
            <p:cNvGrpSpPr/>
            <p:nvPr/>
          </p:nvGrpSpPr>
          <p:grpSpPr>
            <a:xfrm>
              <a:off x="4018931" y="4244052"/>
              <a:ext cx="1284224" cy="332486"/>
              <a:chOff x="3083288" y="1800814"/>
              <a:chExt cx="1284224" cy="332486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EBFC037E-8D6F-DAC8-33BF-E8D6877C9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E215FD6-A231-CFEF-3611-F69838A4D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E1EB87B0-B147-BE4D-601A-2E95D58EC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9CBF2502-0249-3414-7442-909B5F074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11CBF2AF-534C-7526-A2F0-E5BB6B82E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3BDBBF5-29D2-960F-13D7-F38E3F677B13}"/>
                </a:ext>
              </a:extLst>
            </p:cNvPr>
            <p:cNvGrpSpPr/>
            <p:nvPr/>
          </p:nvGrpSpPr>
          <p:grpSpPr>
            <a:xfrm>
              <a:off x="5406451" y="4244052"/>
              <a:ext cx="1284224" cy="332486"/>
              <a:chOff x="3083288" y="1800814"/>
              <a:chExt cx="1284224" cy="332486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338DEAB-FE9C-7014-E802-599380AB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0C63EA71-0616-A230-1AC6-EA0F09A81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47C3BC28-8233-0F67-8383-C1BAEC17D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049C59E3-197C-6D65-B077-E7FB9ADB3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F87991F2-EF9E-9165-2B82-9430EF049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93BCAF8-CEA0-3A3E-F486-39359C36C2E0}"/>
                </a:ext>
              </a:extLst>
            </p:cNvPr>
            <p:cNvGrpSpPr/>
            <p:nvPr/>
          </p:nvGrpSpPr>
          <p:grpSpPr>
            <a:xfrm>
              <a:off x="4000643" y="3717687"/>
              <a:ext cx="1284224" cy="332486"/>
              <a:chOff x="3083288" y="1800814"/>
              <a:chExt cx="1284224" cy="332486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4F2D500-4E51-537B-23DD-A3D2459B4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43BF132A-3D50-5125-EAD5-162226616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8E1E60C8-F5C2-FE00-C2D9-C51D611BE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69AD6F5B-E658-24D3-691C-8CDBB37EA3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ECCBCD05-B4A3-4AC9-F5DC-A4F525356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BB09097-8D98-0B4E-63A0-B887A3EA16D6}"/>
                </a:ext>
              </a:extLst>
            </p:cNvPr>
            <p:cNvGrpSpPr/>
            <p:nvPr/>
          </p:nvGrpSpPr>
          <p:grpSpPr>
            <a:xfrm>
              <a:off x="5406451" y="3717687"/>
              <a:ext cx="1284224" cy="332486"/>
              <a:chOff x="3083288" y="1800814"/>
              <a:chExt cx="1284224" cy="332486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C8E6C30A-4AAC-EF52-3145-E90EF19B0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8B6BDDF-6962-091C-9F54-1CD858B4D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29D6728-4E44-23A0-7043-903C004EF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1CD1D60-D684-B991-347C-745341451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E9A207B8-D0E1-C184-98B0-4E5671471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04A99D52-61E6-CE4C-03AB-E64F5B36F9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59" t="56782" r="-3704" b="5765"/>
          <a:stretch/>
        </p:blipFill>
        <p:spPr>
          <a:xfrm>
            <a:off x="6359174" y="2007937"/>
            <a:ext cx="254738" cy="106070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46AA57D-2471-A782-494B-002FB5CD9F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06" t="12678" r="-11853" b="59099"/>
          <a:stretch/>
        </p:blipFill>
        <p:spPr>
          <a:xfrm>
            <a:off x="6350030" y="605133"/>
            <a:ext cx="496288" cy="79929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6F0C698-83AC-75A0-DB48-0BAF7AC004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833"/>
          <a:stretch/>
        </p:blipFill>
        <p:spPr>
          <a:xfrm>
            <a:off x="3633424" y="1780595"/>
            <a:ext cx="2794000" cy="13740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F9C3D85-DDDC-3F68-B6D0-9809130396C5}"/>
              </a:ext>
            </a:extLst>
          </p:cNvPr>
          <p:cNvSpPr txBox="1"/>
          <p:nvPr/>
        </p:nvSpPr>
        <p:spPr>
          <a:xfrm>
            <a:off x="339819" y="329483"/>
            <a:ext cx="3129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1FC996-9FF7-F9C0-14B8-F503208203FA}"/>
              </a:ext>
            </a:extLst>
          </p:cNvPr>
          <p:cNvCxnSpPr>
            <a:cxnSpLocks/>
          </p:cNvCxnSpPr>
          <p:nvPr/>
        </p:nvCxnSpPr>
        <p:spPr>
          <a:xfrm>
            <a:off x="3582203" y="659774"/>
            <a:ext cx="0" cy="7062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F94E119-5359-5FA2-95E1-FF7A5438C4C8}"/>
              </a:ext>
            </a:extLst>
          </p:cNvPr>
          <p:cNvGrpSpPr/>
          <p:nvPr/>
        </p:nvGrpSpPr>
        <p:grpSpPr>
          <a:xfrm>
            <a:off x="174100" y="3318262"/>
            <a:ext cx="3429000" cy="2819400"/>
            <a:chOff x="24348" y="3486296"/>
            <a:chExt cx="3429000" cy="2819400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450B3D4-E219-C792-E100-B2B2269E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48" y="3486296"/>
              <a:ext cx="3429000" cy="2819400"/>
            </a:xfrm>
            <a:prstGeom prst="rect">
              <a:avLst/>
            </a:prstGeom>
          </p:spPr>
        </p:pic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F8B4D72-94B7-0758-E9A8-8810611F3909}"/>
                </a:ext>
              </a:extLst>
            </p:cNvPr>
            <p:cNvGrpSpPr/>
            <p:nvPr/>
          </p:nvGrpSpPr>
          <p:grpSpPr>
            <a:xfrm>
              <a:off x="721095" y="4212209"/>
              <a:ext cx="1284224" cy="332486"/>
              <a:chOff x="3083288" y="1800814"/>
              <a:chExt cx="1284224" cy="332486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D7D3D935-F665-F647-7126-065064AE1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8534A129-0950-859A-14EE-C400C8D896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A6C2A38A-911E-D6EB-22FC-42C46F53B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4CFF010A-6580-5554-CF7E-BB3CC7CAA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108C6B1E-952D-4145-28EC-169E5F979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237CD83-1B26-C614-3468-601BF7E3588C}"/>
                </a:ext>
              </a:extLst>
            </p:cNvPr>
            <p:cNvGrpSpPr/>
            <p:nvPr/>
          </p:nvGrpSpPr>
          <p:grpSpPr>
            <a:xfrm>
              <a:off x="2108615" y="4212209"/>
              <a:ext cx="1284224" cy="332486"/>
              <a:chOff x="3083288" y="1800814"/>
              <a:chExt cx="1284224" cy="332486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3009FED5-DDD4-32E2-1DEE-AE514920C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06C40346-466F-F889-174E-8BAA9F9277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B7C777B-ABFA-5808-5249-2A981355E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1CE10F3B-1BE8-3622-8296-BB28C1E45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11CE253C-B25A-630A-166B-CA692E25B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87F747A-327D-484D-87E3-4CF36C413C1A}"/>
                </a:ext>
              </a:extLst>
            </p:cNvPr>
            <p:cNvGrpSpPr/>
            <p:nvPr/>
          </p:nvGrpSpPr>
          <p:grpSpPr>
            <a:xfrm>
              <a:off x="702807" y="3685844"/>
              <a:ext cx="1284224" cy="332486"/>
              <a:chOff x="3083288" y="1800814"/>
              <a:chExt cx="1284224" cy="332486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4E441172-7E6A-D84C-309D-9104E4CEA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9B9539B1-0E98-40A0-CCA8-D6A0B22BD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1E2A4150-B213-E1EC-13CF-E37600496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B5D64318-F94A-CE44-D3A1-C22905293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5956339B-2235-297C-6AC7-10F3EFF88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C250733-F870-9ECA-4FE2-FE43A8ED02B6}"/>
                </a:ext>
              </a:extLst>
            </p:cNvPr>
            <p:cNvGrpSpPr/>
            <p:nvPr/>
          </p:nvGrpSpPr>
          <p:grpSpPr>
            <a:xfrm>
              <a:off x="2108615" y="3685844"/>
              <a:ext cx="1284224" cy="332486"/>
              <a:chOff x="3083288" y="1800814"/>
              <a:chExt cx="1284224" cy="332486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D7E580AF-DAF9-7377-A0F5-FD6C9ABC1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0694E543-4AE7-E0F6-D858-71EE7D370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5A9924AA-4FB4-6297-8409-7C0F8E35A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BAD424B0-891B-7AD9-1A7B-D9F16CFF7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4D3F9485-05D2-3F34-1DC1-9A29CDE3C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B7CDDD0-E85B-6A52-1099-FFA455C7CFF9}"/>
              </a:ext>
            </a:extLst>
          </p:cNvPr>
          <p:cNvGrpSpPr/>
          <p:nvPr/>
        </p:nvGrpSpPr>
        <p:grpSpPr>
          <a:xfrm>
            <a:off x="3587525" y="3295321"/>
            <a:ext cx="2807467" cy="2819400"/>
            <a:chOff x="3943716" y="3518139"/>
            <a:chExt cx="2807467" cy="28194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F825FD0E-1461-43C1-FD6A-0936893EF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126"/>
            <a:stretch/>
          </p:blipFill>
          <p:spPr>
            <a:xfrm>
              <a:off x="3943716" y="3518139"/>
              <a:ext cx="2807467" cy="2819400"/>
            </a:xfrm>
            <a:prstGeom prst="rect">
              <a:avLst/>
            </a:prstGeom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6016EC5-2823-66E9-DAF1-AC19F787BE84}"/>
                </a:ext>
              </a:extLst>
            </p:cNvPr>
            <p:cNvGrpSpPr/>
            <p:nvPr/>
          </p:nvGrpSpPr>
          <p:grpSpPr>
            <a:xfrm>
              <a:off x="4018931" y="4244052"/>
              <a:ext cx="1284224" cy="332486"/>
              <a:chOff x="3083288" y="1800814"/>
              <a:chExt cx="1284224" cy="332486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339FE067-0FAE-E02A-DD46-52AACBC19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B2602213-0C9B-6E9E-2BF3-4D38B28DE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A3A8360B-94F5-85D9-AA71-5E1BEFE99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35C2D730-340D-8EE1-FD3C-C5E0520FF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D07EFD3B-2463-CBF7-5EAA-1D94E1BF09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C299C94-70F7-42AB-E686-16ECDA411BC9}"/>
                </a:ext>
              </a:extLst>
            </p:cNvPr>
            <p:cNvGrpSpPr/>
            <p:nvPr/>
          </p:nvGrpSpPr>
          <p:grpSpPr>
            <a:xfrm>
              <a:off x="5406451" y="4244052"/>
              <a:ext cx="1284224" cy="332486"/>
              <a:chOff x="3083288" y="1800814"/>
              <a:chExt cx="1284224" cy="332486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99F30955-E9CE-8066-C33B-BBFD4D477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B229DD49-602D-7A80-E623-BBAB5647A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24DC8AD4-865B-4F86-21C8-F7CF0FAAA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0225E426-029E-A3D5-0F56-495BAA1E5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E91C6C85-102B-F070-13A6-32EAAFCB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D94153E-1AA9-7CD1-E87F-38B6286DEC52}"/>
                </a:ext>
              </a:extLst>
            </p:cNvPr>
            <p:cNvGrpSpPr/>
            <p:nvPr/>
          </p:nvGrpSpPr>
          <p:grpSpPr>
            <a:xfrm>
              <a:off x="4000643" y="3717687"/>
              <a:ext cx="1284224" cy="332486"/>
              <a:chOff x="3083288" y="1800814"/>
              <a:chExt cx="1284224" cy="332486"/>
            </a:xfrm>
          </p:grpSpPr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654C6EB8-7B38-D99F-7DB5-715BA6944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958FEDD0-3B92-4449-1444-F2FD4E9B0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3A88ED14-919C-6F9C-F691-3D9F5CD3C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AA3ECBFF-BE03-36B0-C696-4545C1D93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4D930FFA-CF6B-532D-31C1-4A7C4C877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8710853-10C9-F453-5800-24E9E1B2AF58}"/>
                </a:ext>
              </a:extLst>
            </p:cNvPr>
            <p:cNvGrpSpPr/>
            <p:nvPr/>
          </p:nvGrpSpPr>
          <p:grpSpPr>
            <a:xfrm>
              <a:off x="5406451" y="3717687"/>
              <a:ext cx="1284224" cy="332486"/>
              <a:chOff x="3083288" y="1800814"/>
              <a:chExt cx="1284224" cy="332486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98C3999C-F8FF-B80F-9F7D-46ED769AD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40B9C980-B907-6DCD-6755-8B43D9379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450E5A3-BB19-AF64-3018-5137704FA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18700C0E-531B-336C-39BF-FE24C8B46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6DCCFDDA-C299-1A9F-9EEC-0C4BC7955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</p:grpSp>
      <p:pic>
        <p:nvPicPr>
          <p:cNvPr id="145" name="Picture 144">
            <a:extLst>
              <a:ext uri="{FF2B5EF4-FFF2-40B4-BE49-F238E27FC236}">
                <a16:creationId xmlns:a16="http://schemas.microsoft.com/office/drawing/2014/main" id="{63134CB7-66C2-5989-17DE-17717116D0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59" t="56782" r="-3704" b="5765"/>
          <a:stretch/>
        </p:blipFill>
        <p:spPr>
          <a:xfrm>
            <a:off x="6364496" y="4995590"/>
            <a:ext cx="254738" cy="1060704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557CAE6D-45DB-0728-4709-2EB5597183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06" t="12678" r="-11853" b="59099"/>
          <a:stretch/>
        </p:blipFill>
        <p:spPr>
          <a:xfrm>
            <a:off x="6355352" y="3592786"/>
            <a:ext cx="496288" cy="799299"/>
          </a:xfrm>
          <a:prstGeom prst="rect">
            <a:avLst/>
          </a:prstGeom>
        </p:spPr>
      </p:pic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30365E9-665C-5B8B-2856-91A4DB050359}"/>
              </a:ext>
            </a:extLst>
          </p:cNvPr>
          <p:cNvGrpSpPr/>
          <p:nvPr/>
        </p:nvGrpSpPr>
        <p:grpSpPr>
          <a:xfrm>
            <a:off x="3587525" y="3647427"/>
            <a:ext cx="7886" cy="2408867"/>
            <a:chOff x="3587525" y="3647427"/>
            <a:chExt cx="7886" cy="24088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7C337A-A86A-25D5-A1EA-67956D3A5C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7525" y="3647427"/>
              <a:ext cx="0" cy="7062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AF8567A-3848-3C64-4807-4E957E14F851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11" y="4995590"/>
              <a:ext cx="0" cy="10607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62608DE3-6B36-381A-C3EF-FEE9D3AAF192}"/>
              </a:ext>
            </a:extLst>
          </p:cNvPr>
          <p:cNvSpPr txBox="1"/>
          <p:nvPr/>
        </p:nvSpPr>
        <p:spPr>
          <a:xfrm>
            <a:off x="342607" y="3306794"/>
            <a:ext cx="3129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66F31C43-5061-0BA3-0B3A-C6DFD53057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080" t="11650" r="-1"/>
          <a:stretch/>
        </p:blipFill>
        <p:spPr>
          <a:xfrm>
            <a:off x="208282" y="6980160"/>
            <a:ext cx="2325298" cy="25021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D96B73B7-02F6-00F5-36E7-19ABFE5660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47" t="11891" r="6025"/>
          <a:stretch/>
        </p:blipFill>
        <p:spPr>
          <a:xfrm>
            <a:off x="2214554" y="6994136"/>
            <a:ext cx="1527048" cy="249535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F3551D35-AA94-2DBB-DC4A-542FFEDE5A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47" t="11891" r="6025"/>
          <a:stretch/>
        </p:blipFill>
        <p:spPr>
          <a:xfrm>
            <a:off x="3751898" y="7003965"/>
            <a:ext cx="1527048" cy="249535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1C9B040-8511-D9A5-3D0A-4F51C47D44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47" t="11891" r="6025"/>
          <a:stretch/>
        </p:blipFill>
        <p:spPr>
          <a:xfrm>
            <a:off x="5099148" y="7005060"/>
            <a:ext cx="1527048" cy="249535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8B99442-6CD7-346B-6324-F94549C839CC}"/>
              </a:ext>
            </a:extLst>
          </p:cNvPr>
          <p:cNvGrpSpPr/>
          <p:nvPr/>
        </p:nvGrpSpPr>
        <p:grpSpPr>
          <a:xfrm>
            <a:off x="915564" y="7457649"/>
            <a:ext cx="1393952" cy="332486"/>
            <a:chOff x="1408648" y="1813814"/>
            <a:chExt cx="1393952" cy="332486"/>
          </a:xfrm>
        </p:grpSpPr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B4D9BF67-15FA-3C77-176B-5ABDC3CE8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8648" y="1930400"/>
              <a:ext cx="660400" cy="215900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39A8A38C-7BFC-2B61-5E11-6572712C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2200" y="1930400"/>
              <a:ext cx="660400" cy="215900"/>
            </a:xfrm>
            <a:prstGeom prst="rect">
              <a:avLst/>
            </a:prstGeom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50EBB7DE-62BA-BA05-6B67-13B562F14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4368" y="1816100"/>
              <a:ext cx="457200" cy="114300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F5B4F28E-9172-C819-35FD-9513CB05A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256" y="1813814"/>
              <a:ext cx="457200" cy="114300"/>
            </a:xfrm>
            <a:prstGeom prst="rect">
              <a:avLst/>
            </a:prstGeom>
          </p:spPr>
        </p:pic>
      </p:grpSp>
      <p:pic>
        <p:nvPicPr>
          <p:cNvPr id="159" name="Picture 158">
            <a:extLst>
              <a:ext uri="{FF2B5EF4-FFF2-40B4-BE49-F238E27FC236}">
                <a16:creationId xmlns:a16="http://schemas.microsoft.com/office/drawing/2014/main" id="{B60BA6CB-03DF-E91E-A468-A91D92D863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271"/>
          <a:stretch/>
        </p:blipFill>
        <p:spPr>
          <a:xfrm>
            <a:off x="2524436" y="6940304"/>
            <a:ext cx="2794000" cy="962099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E8AEBC1-9D5D-9D4A-A182-5A9CF7747A98}"/>
              </a:ext>
            </a:extLst>
          </p:cNvPr>
          <p:cNvGrpSpPr/>
          <p:nvPr/>
        </p:nvGrpSpPr>
        <p:grpSpPr>
          <a:xfrm>
            <a:off x="2590204" y="7444649"/>
            <a:ext cx="1284224" cy="332486"/>
            <a:chOff x="3083288" y="1800814"/>
            <a:chExt cx="1284224" cy="332486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22EA137D-66D3-E7DC-8E7E-63FE4957D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CCF02F54-1095-337B-DB45-FE4706413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6C583217-CD19-ECA6-7CDA-66DD2FDC4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8B97DFD1-A161-7E35-D681-3EC5FEE62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600DA997-DE92-F9F1-67EE-489280716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9367507-9DBF-8830-808F-EE67C6F50EF4}"/>
              </a:ext>
            </a:extLst>
          </p:cNvPr>
          <p:cNvGrpSpPr/>
          <p:nvPr/>
        </p:nvGrpSpPr>
        <p:grpSpPr>
          <a:xfrm>
            <a:off x="2444138" y="6918073"/>
            <a:ext cx="1284224" cy="332486"/>
            <a:chOff x="3083288" y="1800814"/>
            <a:chExt cx="1284224" cy="332486"/>
          </a:xfrm>
        </p:grpSpPr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CA2628E0-0A2A-4C67-BA18-F5A6BB23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66425C40-B79D-7AB7-B2EF-2C646A3E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44AD2666-782F-68FF-21D7-072F1429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154F0BBB-3D9D-53BC-79B1-C5CB19B22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80A96B9-A214-7001-C173-8FE9BBE15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6A229BC-7AD3-42AC-50EC-A05E980D7174}"/>
              </a:ext>
            </a:extLst>
          </p:cNvPr>
          <p:cNvGrpSpPr/>
          <p:nvPr/>
        </p:nvGrpSpPr>
        <p:grpSpPr>
          <a:xfrm>
            <a:off x="2268300" y="7453155"/>
            <a:ext cx="1284224" cy="332486"/>
            <a:chOff x="3083288" y="1800814"/>
            <a:chExt cx="1284224" cy="332486"/>
          </a:xfrm>
        </p:grpSpPr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331BDAFD-6A6F-CF23-E7ED-BD7C106C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1D5A3C5F-4BAB-0E41-E634-BF68E2524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C563E9AC-BD94-7A8B-F459-D0CC6EB28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E28D2590-5543-5035-1163-AC58C7604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1A0E03BF-3FA4-B8FF-025B-DA356D466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A75EDA5-88A8-5348-62F6-842A88614FCA}"/>
              </a:ext>
            </a:extLst>
          </p:cNvPr>
          <p:cNvGrpSpPr/>
          <p:nvPr/>
        </p:nvGrpSpPr>
        <p:grpSpPr>
          <a:xfrm>
            <a:off x="3552524" y="7453155"/>
            <a:ext cx="1284224" cy="332486"/>
            <a:chOff x="3083288" y="1800814"/>
            <a:chExt cx="1284224" cy="332486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B4D78824-D8BC-930F-629D-45DC18815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DE98779E-ECA5-EFAF-CC14-6B8C8D8C0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EE6E68FA-384D-6FB8-7A8B-F8678FACE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8565CC7C-6908-B9A6-001D-ACE866EB8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CE74A4C2-247D-DD0D-781F-D8755DF4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2BC48FC-6DCB-5E82-0BC7-F9D3D4E03998}"/>
              </a:ext>
            </a:extLst>
          </p:cNvPr>
          <p:cNvGrpSpPr/>
          <p:nvPr/>
        </p:nvGrpSpPr>
        <p:grpSpPr>
          <a:xfrm>
            <a:off x="4783746" y="7450014"/>
            <a:ext cx="1284224" cy="332486"/>
            <a:chOff x="3083288" y="1800814"/>
            <a:chExt cx="1284224" cy="332486"/>
          </a:xfrm>
        </p:grpSpPr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0CDF55C1-AA5E-0A6A-15C0-9B5AC54E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4E70221-FEA6-236A-ED1C-FC8E9CBB3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B50F6716-C4DC-1191-A334-FD2C4E152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CA5FFB-DAA5-B916-594D-FA9687E8E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313D4019-EE9F-9F21-8290-32337351C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C769154-CBF7-9C45-9A45-678BFDD0AF1C}"/>
              </a:ext>
            </a:extLst>
          </p:cNvPr>
          <p:cNvGrpSpPr/>
          <p:nvPr/>
        </p:nvGrpSpPr>
        <p:grpSpPr>
          <a:xfrm>
            <a:off x="5299227" y="7446187"/>
            <a:ext cx="1284224" cy="332486"/>
            <a:chOff x="3083288" y="1800814"/>
            <a:chExt cx="1284224" cy="332486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4F763EB6-367C-5AA4-5591-B82DF7F6E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8FE25AD6-DD3F-D66F-B935-716028AA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EC16DDA1-36AD-0F39-EAC8-7621437F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37C7D035-3E37-3F71-DF48-9674F9019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90A8D60C-D62E-196E-BFEF-9DF8A5CBB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7043D28-2C37-D223-CD52-54303666FDDF}"/>
              </a:ext>
            </a:extLst>
          </p:cNvPr>
          <p:cNvSpPr/>
          <p:nvPr/>
        </p:nvSpPr>
        <p:spPr>
          <a:xfrm>
            <a:off x="1314403" y="7995522"/>
            <a:ext cx="5335315" cy="217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87A7063-1B84-FE39-2CEE-9F653EB4D915}"/>
              </a:ext>
            </a:extLst>
          </p:cNvPr>
          <p:cNvGrpSpPr/>
          <p:nvPr/>
        </p:nvGrpSpPr>
        <p:grpSpPr>
          <a:xfrm>
            <a:off x="2214554" y="7043922"/>
            <a:ext cx="0" cy="2202649"/>
            <a:chOff x="2360166" y="1016039"/>
            <a:chExt cx="0" cy="2202649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F563BCB-3DBB-2D05-60EC-BBC63CEEE8B1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2360166" y="2213928"/>
              <a:ext cx="0" cy="10047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E51755-AA10-9C0D-8782-6C3C7AD9D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1016039"/>
              <a:ext cx="0" cy="7332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47CA0D6-7B08-5720-743F-B873DFE10E6F}"/>
              </a:ext>
            </a:extLst>
          </p:cNvPr>
          <p:cNvGrpSpPr/>
          <p:nvPr/>
        </p:nvGrpSpPr>
        <p:grpSpPr>
          <a:xfrm>
            <a:off x="3740720" y="7043922"/>
            <a:ext cx="0" cy="2202649"/>
            <a:chOff x="2360166" y="1016039"/>
            <a:chExt cx="0" cy="2202649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4619B5A-8197-4C69-46A5-F6067B256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2213928"/>
              <a:ext cx="0" cy="10047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E242973-0381-C62E-93EF-CFADD083D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1016039"/>
              <a:ext cx="0" cy="7332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D7B58A7-BC0C-BF9A-529D-F528FC9E2C80}"/>
              </a:ext>
            </a:extLst>
          </p:cNvPr>
          <p:cNvGrpSpPr/>
          <p:nvPr/>
        </p:nvGrpSpPr>
        <p:grpSpPr>
          <a:xfrm>
            <a:off x="5140981" y="7051796"/>
            <a:ext cx="0" cy="2202649"/>
            <a:chOff x="2360166" y="1016039"/>
            <a:chExt cx="0" cy="2202649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37828CA-E9CE-5A6A-859C-160166B21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2213928"/>
              <a:ext cx="0" cy="10047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5558609-C5A6-651C-85BE-D23CCD464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66" y="1016039"/>
              <a:ext cx="0" cy="7332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508644F-AA8E-CFFC-1C7C-88230AF87037}"/>
              </a:ext>
            </a:extLst>
          </p:cNvPr>
          <p:cNvGrpSpPr/>
          <p:nvPr/>
        </p:nvGrpSpPr>
        <p:grpSpPr>
          <a:xfrm>
            <a:off x="3770018" y="6918073"/>
            <a:ext cx="1284224" cy="332486"/>
            <a:chOff x="3083288" y="1800814"/>
            <a:chExt cx="1284224" cy="332486"/>
          </a:xfrm>
        </p:grpSpPr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357C121F-6FDA-A44E-C4CC-89AF5E9EF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DBE24806-1058-2E07-BB01-F9ABB461B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4F2AB732-853D-4426-4E12-54151C973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54D0B7F-BD88-A191-ABA9-3D01B4AC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39820905-E80F-0516-3C54-2A0E14F21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503A1F-0365-3234-A9C9-49D77C791CF7}"/>
              </a:ext>
            </a:extLst>
          </p:cNvPr>
          <p:cNvGrpSpPr/>
          <p:nvPr/>
        </p:nvGrpSpPr>
        <p:grpSpPr>
          <a:xfrm>
            <a:off x="5159162" y="6925045"/>
            <a:ext cx="1284224" cy="332486"/>
            <a:chOff x="3083288" y="1800814"/>
            <a:chExt cx="1284224" cy="332486"/>
          </a:xfrm>
        </p:grpSpPr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C5A509AD-2723-609A-710D-47AEB005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01ECAED1-9B88-697C-3717-A70ADCDEB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50F91E07-5648-3BD2-EBBB-AFF0BF369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CC51E984-77DE-13B0-BA30-AE11A973F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0C3B9424-D795-C00B-8127-C0E941FF6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8DA9B57-9C28-E750-0822-74CE268105A6}"/>
              </a:ext>
            </a:extLst>
          </p:cNvPr>
          <p:cNvGrpSpPr/>
          <p:nvPr/>
        </p:nvGrpSpPr>
        <p:grpSpPr>
          <a:xfrm>
            <a:off x="749241" y="8153749"/>
            <a:ext cx="103741" cy="332486"/>
            <a:chOff x="3083288" y="1800814"/>
            <a:chExt cx="1284224" cy="332486"/>
          </a:xfrm>
        </p:grpSpPr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408FA027-7C86-DD9F-0996-E27C9FC40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239" name="Picture 238">
              <a:extLst>
                <a:ext uri="{FF2B5EF4-FFF2-40B4-BE49-F238E27FC236}">
                  <a16:creationId xmlns:a16="http://schemas.microsoft.com/office/drawing/2014/main" id="{BF60A16A-1A40-6A5A-CD63-3DE369A9E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344A60DA-DEB5-8AFA-6FCD-2F8933EB7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458AFB8C-B1E4-1462-26FD-684A8B44A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2F24B882-687F-A0AA-702F-E713547E3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1E21BA7-902A-330B-4564-5CEAF60DB2E2}"/>
              </a:ext>
            </a:extLst>
          </p:cNvPr>
          <p:cNvGrpSpPr/>
          <p:nvPr/>
        </p:nvGrpSpPr>
        <p:grpSpPr>
          <a:xfrm>
            <a:off x="740975" y="6908933"/>
            <a:ext cx="103741" cy="332486"/>
            <a:chOff x="3083288" y="1800814"/>
            <a:chExt cx="1284224" cy="332486"/>
          </a:xfrm>
        </p:grpSpPr>
        <p:pic>
          <p:nvPicPr>
            <p:cNvPr id="275" name="Picture 274">
              <a:extLst>
                <a:ext uri="{FF2B5EF4-FFF2-40B4-BE49-F238E27FC236}">
                  <a16:creationId xmlns:a16="http://schemas.microsoft.com/office/drawing/2014/main" id="{76E9DEEF-DF67-CCF7-DB43-9599578F1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EA3725CA-6785-D2F1-05D3-08C92BF64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C075CEAD-88CB-53BC-5A93-A05C67582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278" name="Picture 277">
              <a:extLst>
                <a:ext uri="{FF2B5EF4-FFF2-40B4-BE49-F238E27FC236}">
                  <a16:creationId xmlns:a16="http://schemas.microsoft.com/office/drawing/2014/main" id="{2EA012CE-6C8B-D303-88AB-3248411FA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76B70D7A-B945-8B5D-CF2F-718398057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705D131-F8B4-5C05-061C-B7A240A7807C}"/>
              </a:ext>
            </a:extLst>
          </p:cNvPr>
          <p:cNvGrpSpPr/>
          <p:nvPr/>
        </p:nvGrpSpPr>
        <p:grpSpPr>
          <a:xfrm>
            <a:off x="722567" y="7455282"/>
            <a:ext cx="103741" cy="332486"/>
            <a:chOff x="3083288" y="1800814"/>
            <a:chExt cx="1284224" cy="332486"/>
          </a:xfrm>
        </p:grpSpPr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29D6E7D7-CEA1-9C3D-746F-BAC34A842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159A04B9-DB4B-CF5F-4EFF-03951ADF4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283" name="Picture 282">
              <a:extLst>
                <a:ext uri="{FF2B5EF4-FFF2-40B4-BE49-F238E27FC236}">
                  <a16:creationId xmlns:a16="http://schemas.microsoft.com/office/drawing/2014/main" id="{873FB140-6A69-4E5D-4E94-5B128DB7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284" name="Picture 283">
              <a:extLst>
                <a:ext uri="{FF2B5EF4-FFF2-40B4-BE49-F238E27FC236}">
                  <a16:creationId xmlns:a16="http://schemas.microsoft.com/office/drawing/2014/main" id="{F8C6E652-7E8A-E3F6-89B2-F8549597E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04D94C1B-9E00-B9BC-3D68-2E7CF2D13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96ECD1D-E961-AD81-1A80-8E36C16E051A}"/>
              </a:ext>
            </a:extLst>
          </p:cNvPr>
          <p:cNvGrpSpPr/>
          <p:nvPr/>
        </p:nvGrpSpPr>
        <p:grpSpPr>
          <a:xfrm>
            <a:off x="718636" y="8923413"/>
            <a:ext cx="103741" cy="332486"/>
            <a:chOff x="3083288" y="1800814"/>
            <a:chExt cx="1284224" cy="332486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0350537F-5847-2D32-AA76-BF7C10C68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2E90ADFE-7C95-95A5-7D57-6AEC67E89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2F662465-6C81-E978-BB1E-F05BB88F7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CB404D97-90D6-86AF-412D-6D3F989C8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5AE3B746-25BF-412A-39B2-5B585D40C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D8EE4EA-EDCA-BEC5-FFDC-C4FA457C43A9}"/>
              </a:ext>
            </a:extLst>
          </p:cNvPr>
          <p:cNvCxnSpPr>
            <a:cxnSpLocks/>
          </p:cNvCxnSpPr>
          <p:nvPr/>
        </p:nvCxnSpPr>
        <p:spPr>
          <a:xfrm>
            <a:off x="6626196" y="7039345"/>
            <a:ext cx="0" cy="22151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175947-7949-60A8-033A-AD0881A3487E}"/>
              </a:ext>
            </a:extLst>
          </p:cNvPr>
          <p:cNvSpPr txBox="1"/>
          <p:nvPr/>
        </p:nvSpPr>
        <p:spPr>
          <a:xfrm>
            <a:off x="301577" y="6678824"/>
            <a:ext cx="3129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409835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3212D5C-7003-D78D-5216-999670BE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50" y="290604"/>
            <a:ext cx="1807144" cy="2245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9F19A9-A142-3F63-E0A4-9AA1849CD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0" t="11650" r="-1"/>
          <a:stretch/>
        </p:blipFill>
        <p:spPr>
          <a:xfrm>
            <a:off x="59424" y="467143"/>
            <a:ext cx="1890487" cy="21272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FAC18D-D2C9-95B6-64E1-F590C2722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6" y="421946"/>
            <a:ext cx="1889513" cy="20945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FDFD02-097D-0E31-0D85-9F9557F533C4}"/>
              </a:ext>
            </a:extLst>
          </p:cNvPr>
          <p:cNvSpPr txBox="1"/>
          <p:nvPr/>
        </p:nvSpPr>
        <p:spPr>
          <a:xfrm>
            <a:off x="141570" y="252769"/>
            <a:ext cx="254395" cy="209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CE32EF-02ED-5AAC-332F-0671BBA9F6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31" r="18350"/>
          <a:stretch/>
        </p:blipFill>
        <p:spPr>
          <a:xfrm>
            <a:off x="1946127" y="420003"/>
            <a:ext cx="1423171" cy="209457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73C114E0-9D59-BA94-860F-D386F36F043E}"/>
              </a:ext>
            </a:extLst>
          </p:cNvPr>
          <p:cNvGrpSpPr/>
          <p:nvPr/>
        </p:nvGrpSpPr>
        <p:grpSpPr>
          <a:xfrm>
            <a:off x="636660" y="412896"/>
            <a:ext cx="2866771" cy="746671"/>
            <a:chOff x="636660" y="412896"/>
            <a:chExt cx="2866771" cy="7466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6904A0-29FB-39D1-F9C5-90B1CD25F150}"/>
                </a:ext>
              </a:extLst>
            </p:cNvPr>
            <p:cNvGrpSpPr/>
            <p:nvPr/>
          </p:nvGrpSpPr>
          <p:grpSpPr>
            <a:xfrm>
              <a:off x="636660" y="412896"/>
              <a:ext cx="1313251" cy="282660"/>
              <a:chOff x="3083288" y="1800814"/>
              <a:chExt cx="1284224" cy="33248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33BB1E-3051-4E20-8535-8328DB40B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B967533-4A0A-8797-B728-92B26A694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83ECB95-3DDE-6E75-973C-630F36028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6BCD46C-2209-A7F8-3B27-01F87694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74B7A73-C986-0595-E583-1E5367728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28C49F-4719-99F2-2FD1-2BD8C7A608D8}"/>
                </a:ext>
              </a:extLst>
            </p:cNvPr>
            <p:cNvGrpSpPr/>
            <p:nvPr/>
          </p:nvGrpSpPr>
          <p:grpSpPr>
            <a:xfrm>
              <a:off x="636660" y="876907"/>
              <a:ext cx="1544184" cy="282660"/>
              <a:chOff x="3083288" y="1800814"/>
              <a:chExt cx="1284224" cy="33248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40898DF-9D60-0590-B3BF-30F4F2600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EEEB06E-DE6A-8CB9-A81E-2A7EFA7A6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166FEB9-68E1-8CA0-685A-7417727DA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8224271-AE2B-6C4A-F0B1-BDE703359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E1AF84E-FFF5-200A-73A9-F5058A0B5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7AF0850-34C2-AAD2-CDBC-70245EBC7405}"/>
                </a:ext>
              </a:extLst>
            </p:cNvPr>
            <p:cNvGrpSpPr/>
            <p:nvPr/>
          </p:nvGrpSpPr>
          <p:grpSpPr>
            <a:xfrm>
              <a:off x="1959247" y="412896"/>
              <a:ext cx="1313251" cy="282660"/>
              <a:chOff x="3083288" y="1800814"/>
              <a:chExt cx="1284224" cy="33248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C8A36AFC-08B8-BE2F-9032-0CFC30C22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6CF55242-111C-76EE-6BB5-4C18D1FFF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3FC4300-1C1B-4938-26FC-569BF1475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4886B24-FF3B-025D-CF55-457807B43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D54A47E5-8EF7-16ED-3CBF-B77398ABE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DD61574-D09E-02DC-6D7E-C87D80673827}"/>
                </a:ext>
              </a:extLst>
            </p:cNvPr>
            <p:cNvGrpSpPr/>
            <p:nvPr/>
          </p:nvGrpSpPr>
          <p:grpSpPr>
            <a:xfrm>
              <a:off x="1959247" y="876907"/>
              <a:ext cx="1544184" cy="282660"/>
              <a:chOff x="3083288" y="1800814"/>
              <a:chExt cx="1284224" cy="332486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C6CCC21-6238-5207-A010-C5D3B4D47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B83ACF2-FEBB-D7F2-1244-755B5554E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650674B-6AF4-698E-C4B5-F7C801013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E69C518-453E-C4C6-C127-D6986839A1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F888CE8-EA0C-10D1-3493-0FBC9AFAB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5416247-A60D-C215-D923-7BEF1BA70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42"/>
          <a:stretch/>
        </p:blipFill>
        <p:spPr>
          <a:xfrm>
            <a:off x="3209292" y="301238"/>
            <a:ext cx="142389" cy="221334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9AF63A8-0EBD-2667-D829-B63545969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1"/>
          <a:stretch/>
        </p:blipFill>
        <p:spPr>
          <a:xfrm>
            <a:off x="5021692" y="292376"/>
            <a:ext cx="1698151" cy="224524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67480C28-4751-95AC-9655-DFC432F85495}"/>
              </a:ext>
            </a:extLst>
          </p:cNvPr>
          <p:cNvGrpSpPr/>
          <p:nvPr/>
        </p:nvGrpSpPr>
        <p:grpSpPr>
          <a:xfrm>
            <a:off x="3454287" y="391628"/>
            <a:ext cx="3120925" cy="746671"/>
            <a:chOff x="636660" y="412896"/>
            <a:chExt cx="2866771" cy="74667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C4A5B96-566F-33DD-3DCB-574C6120330C}"/>
                </a:ext>
              </a:extLst>
            </p:cNvPr>
            <p:cNvGrpSpPr/>
            <p:nvPr/>
          </p:nvGrpSpPr>
          <p:grpSpPr>
            <a:xfrm>
              <a:off x="636660" y="412896"/>
              <a:ext cx="1313251" cy="282660"/>
              <a:chOff x="3083288" y="1800814"/>
              <a:chExt cx="1284224" cy="332486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FE72214-83D2-6E1A-03AF-6233DF48D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493F50D7-4914-9200-F71C-59ADD39E0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82724180-706B-CCE0-8189-4CB559392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C14A30F6-C5DF-7D26-DD74-3943E1FB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73D95CB7-69F3-9061-D1C2-A33D30DD2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4151C5-056D-6AFD-FCED-6639A980E0B5}"/>
                </a:ext>
              </a:extLst>
            </p:cNvPr>
            <p:cNvGrpSpPr/>
            <p:nvPr/>
          </p:nvGrpSpPr>
          <p:grpSpPr>
            <a:xfrm>
              <a:off x="636660" y="876907"/>
              <a:ext cx="1544184" cy="282660"/>
              <a:chOff x="3083288" y="1800814"/>
              <a:chExt cx="1284224" cy="332486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F8263C6-FE18-36CD-93C7-DBF979B51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5BC5BD9D-D577-3CF4-D932-BB5337414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7CCB55C-11E0-6716-A24D-D148AEFC3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BF2C468-2BEB-E5D1-6465-64568C5CE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EC065D40-6C17-9C22-7CFF-F5C1167DE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99E1FB8-B0F9-5788-3137-D19A9D3E1803}"/>
                </a:ext>
              </a:extLst>
            </p:cNvPr>
            <p:cNvGrpSpPr/>
            <p:nvPr/>
          </p:nvGrpSpPr>
          <p:grpSpPr>
            <a:xfrm>
              <a:off x="1959247" y="412896"/>
              <a:ext cx="1313251" cy="282660"/>
              <a:chOff x="3083288" y="1800814"/>
              <a:chExt cx="1284224" cy="332486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DDAB3DC1-6F96-BE84-EA29-BCBDCEC6B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A47F6497-268A-9679-394B-9F35039F1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AF2AB003-4EC2-0CC0-A380-3621A9632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E36B83B2-111D-1A9E-E802-401013019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B59295E-D5AE-447E-0DAC-8A8288DF3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8C779C-28A5-1A7F-75FA-DB780A7A1C7F}"/>
                </a:ext>
              </a:extLst>
            </p:cNvPr>
            <p:cNvGrpSpPr/>
            <p:nvPr/>
          </p:nvGrpSpPr>
          <p:grpSpPr>
            <a:xfrm>
              <a:off x="1959247" y="876907"/>
              <a:ext cx="1544184" cy="282660"/>
              <a:chOff x="3083288" y="1800814"/>
              <a:chExt cx="1284224" cy="33248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AD6700CD-4C4B-5FBF-AA91-F0E0BAA4A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14D2BFA-479B-5003-543B-8A8A01FC8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D49E2285-CE86-6574-9FAC-97E4CECC0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8F3FA37D-B3AE-23B7-F8B5-741812191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5FAE44F-85B8-0617-8448-BA2426890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719A35-695F-F7D0-5B46-BD3C030154FB}"/>
              </a:ext>
            </a:extLst>
          </p:cNvPr>
          <p:cNvCxnSpPr>
            <a:cxnSpLocks/>
          </p:cNvCxnSpPr>
          <p:nvPr/>
        </p:nvCxnSpPr>
        <p:spPr>
          <a:xfrm>
            <a:off x="1865104" y="510067"/>
            <a:ext cx="0" cy="64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799BF4-60AD-46EA-EAF4-A35B304D4313}"/>
              </a:ext>
            </a:extLst>
          </p:cNvPr>
          <p:cNvCxnSpPr>
            <a:cxnSpLocks/>
          </p:cNvCxnSpPr>
          <p:nvPr/>
        </p:nvCxnSpPr>
        <p:spPr>
          <a:xfrm>
            <a:off x="1872990" y="1533640"/>
            <a:ext cx="746" cy="858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0B3A5F9-854B-210F-D885-FA66D2130B08}"/>
              </a:ext>
            </a:extLst>
          </p:cNvPr>
          <p:cNvCxnSpPr>
            <a:cxnSpLocks/>
          </p:cNvCxnSpPr>
          <p:nvPr/>
        </p:nvCxnSpPr>
        <p:spPr>
          <a:xfrm>
            <a:off x="4939747" y="503939"/>
            <a:ext cx="0" cy="64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4F0061-7FE7-AA75-72FC-AA8D108E5F08}"/>
              </a:ext>
            </a:extLst>
          </p:cNvPr>
          <p:cNvCxnSpPr>
            <a:cxnSpLocks/>
          </p:cNvCxnSpPr>
          <p:nvPr/>
        </p:nvCxnSpPr>
        <p:spPr>
          <a:xfrm>
            <a:off x="4947633" y="1527512"/>
            <a:ext cx="746" cy="858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5E7EAC1-C138-F3F0-D806-2BC10829CA8F}"/>
              </a:ext>
            </a:extLst>
          </p:cNvPr>
          <p:cNvSpPr/>
          <p:nvPr/>
        </p:nvSpPr>
        <p:spPr>
          <a:xfrm>
            <a:off x="1657361" y="1307389"/>
            <a:ext cx="5060990" cy="20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627E5B-5875-2A66-518A-8D4353E5BF46}"/>
              </a:ext>
            </a:extLst>
          </p:cNvPr>
          <p:cNvSpPr/>
          <p:nvPr/>
        </p:nvSpPr>
        <p:spPr>
          <a:xfrm>
            <a:off x="3474647" y="673312"/>
            <a:ext cx="812321" cy="116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676402B-5F73-538D-54EF-4FCF0830025B}"/>
              </a:ext>
            </a:extLst>
          </p:cNvPr>
          <p:cNvSpPr/>
          <p:nvPr/>
        </p:nvSpPr>
        <p:spPr>
          <a:xfrm>
            <a:off x="5230443" y="678987"/>
            <a:ext cx="812321" cy="116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E847470A-EDE8-0273-17BE-535DE6793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0" t="11650" r="-1"/>
          <a:stretch/>
        </p:blipFill>
        <p:spPr>
          <a:xfrm>
            <a:off x="194871" y="3263681"/>
            <a:ext cx="1648919" cy="185538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F62A5DD-EA26-ECB5-B3C3-AC51FA6DFDB6}"/>
              </a:ext>
            </a:extLst>
          </p:cNvPr>
          <p:cNvSpPr txBox="1"/>
          <p:nvPr/>
        </p:nvSpPr>
        <p:spPr>
          <a:xfrm>
            <a:off x="137786" y="3049305"/>
            <a:ext cx="3129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73251D2-BC1D-A902-9E00-EB865937B26B}"/>
              </a:ext>
            </a:extLst>
          </p:cNvPr>
          <p:cNvGrpSpPr/>
          <p:nvPr/>
        </p:nvGrpSpPr>
        <p:grpSpPr>
          <a:xfrm>
            <a:off x="745301" y="3164462"/>
            <a:ext cx="3044424" cy="755467"/>
            <a:chOff x="745301" y="3164462"/>
            <a:chExt cx="3044424" cy="75546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B34269F-60B4-2F0C-862E-AC677792D5D1}"/>
                </a:ext>
              </a:extLst>
            </p:cNvPr>
            <p:cNvGrpSpPr/>
            <p:nvPr/>
          </p:nvGrpSpPr>
          <p:grpSpPr>
            <a:xfrm>
              <a:off x="745301" y="3164462"/>
              <a:ext cx="1394633" cy="300176"/>
              <a:chOff x="3083288" y="1800814"/>
              <a:chExt cx="1284224" cy="332486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171C5AB0-F766-33F6-6D35-A1A0CEDC0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CAD4931A-89F8-7C84-14DA-8B80B720F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C8D1963B-E1C1-E9FF-46F8-E0F6ECE20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645198CC-2C2D-0AF0-00EC-49DEBF78F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DC5E35F9-C393-9D6F-82A5-5A78890A2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60A5DCF-3C8D-0044-197F-C492FD7FB5DA}"/>
                </a:ext>
              </a:extLst>
            </p:cNvPr>
            <p:cNvGrpSpPr/>
            <p:nvPr/>
          </p:nvGrpSpPr>
          <p:grpSpPr>
            <a:xfrm>
              <a:off x="745301" y="3612258"/>
              <a:ext cx="1639877" cy="300176"/>
              <a:chOff x="3083288" y="1800814"/>
              <a:chExt cx="1284224" cy="332486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307812CF-8032-92A9-39FF-45202E21C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90535124-D058-EE10-28D1-95C7B8DB20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1D654C41-B51D-FA58-8E25-A4DDB09C0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A9632154-F170-BBA0-3E37-E2B9F2DF2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0CFCC25-A8F4-675F-6993-4B9ABA08C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B473B6A-6FC5-0CC4-83CA-E4B25A01E434}"/>
                </a:ext>
              </a:extLst>
            </p:cNvPr>
            <p:cNvGrpSpPr/>
            <p:nvPr/>
          </p:nvGrpSpPr>
          <p:grpSpPr>
            <a:xfrm>
              <a:off x="2149848" y="3164462"/>
              <a:ext cx="1394633" cy="300176"/>
              <a:chOff x="3083288" y="1800814"/>
              <a:chExt cx="1284224" cy="332486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A09973CE-A937-DC02-18A3-8F57B779D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31A5CFDE-773F-5FAD-AEBC-8078AC00BB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7799C8A9-6E66-C423-9A84-92F3B1F2F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EF9167F3-1CA2-F9EA-4F52-A709BF427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6B591F1D-4105-1DFE-5394-40B799FE3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F8AEB3A-0E07-8052-66A2-EF3AB886ACAB}"/>
                </a:ext>
              </a:extLst>
            </p:cNvPr>
            <p:cNvGrpSpPr/>
            <p:nvPr/>
          </p:nvGrpSpPr>
          <p:grpSpPr>
            <a:xfrm>
              <a:off x="2149848" y="3619753"/>
              <a:ext cx="1639877" cy="300176"/>
              <a:chOff x="3083288" y="1800814"/>
              <a:chExt cx="1284224" cy="332486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C38182E1-AA42-7A6D-9A7A-0E32DC2F6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B6E76D5-6D2D-DE68-7307-578DC0358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9EA66418-DC73-4F87-37CD-F613D776E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5C82AD92-C01B-1799-E874-1A238E488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10379326-36AE-7CAD-002A-FCAB0ABC6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79E99241-0E0A-366C-1253-04CADDA23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42" r="298" b="57775"/>
          <a:stretch/>
        </p:blipFill>
        <p:spPr>
          <a:xfrm>
            <a:off x="3205508" y="3097775"/>
            <a:ext cx="137299" cy="93458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BC7CF-C4DE-2439-D37F-D6ACAB634B3D}"/>
              </a:ext>
            </a:extLst>
          </p:cNvPr>
          <p:cNvGrpSpPr/>
          <p:nvPr/>
        </p:nvGrpSpPr>
        <p:grpSpPr>
          <a:xfrm>
            <a:off x="3450503" y="3188164"/>
            <a:ext cx="3120925" cy="746671"/>
            <a:chOff x="636660" y="412896"/>
            <a:chExt cx="2866771" cy="74667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4931C43-F9F7-CEA0-5FCC-D313C54E192A}"/>
                </a:ext>
              </a:extLst>
            </p:cNvPr>
            <p:cNvGrpSpPr/>
            <p:nvPr/>
          </p:nvGrpSpPr>
          <p:grpSpPr>
            <a:xfrm>
              <a:off x="636660" y="412896"/>
              <a:ext cx="1313251" cy="282660"/>
              <a:chOff x="3083288" y="1800814"/>
              <a:chExt cx="1284224" cy="332486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7586B1BD-064B-7372-F5DA-584323E0B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F627C964-8F02-1CBD-810B-323A3EA5A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158AB4C7-A765-ECCA-12E0-EB7886536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F7F0F138-3468-CC3A-D025-1EDC0E279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60BD94E3-6BCD-3C7D-E4DC-ED6023BD1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B5EB878-166D-DBC5-013B-50D048FCCF8C}"/>
                </a:ext>
              </a:extLst>
            </p:cNvPr>
            <p:cNvGrpSpPr/>
            <p:nvPr/>
          </p:nvGrpSpPr>
          <p:grpSpPr>
            <a:xfrm>
              <a:off x="636660" y="876907"/>
              <a:ext cx="1544184" cy="282660"/>
              <a:chOff x="3083288" y="1800814"/>
              <a:chExt cx="1284224" cy="332486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688A7C2A-D257-EBE0-31F8-1E7A760D2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DFB54846-D74F-CF6D-5A9A-953276B3E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5F4EE86E-9B89-B72F-274B-131A9ED34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4E5E2575-EC6B-5029-EA2B-EA24B3707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F9747C31-F36E-4EBF-0D85-3A354B4B7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6D4B694-37D0-6FEB-47AE-C7FEED997A16}"/>
                </a:ext>
              </a:extLst>
            </p:cNvPr>
            <p:cNvGrpSpPr/>
            <p:nvPr/>
          </p:nvGrpSpPr>
          <p:grpSpPr>
            <a:xfrm>
              <a:off x="1959247" y="412896"/>
              <a:ext cx="1313251" cy="282660"/>
              <a:chOff x="3083288" y="1800814"/>
              <a:chExt cx="1284224" cy="332486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87A01863-7232-312A-7952-7700D499C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D554594E-127A-2300-4D5F-1D9173A60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E5A0CA18-B3B1-1926-E7E9-FA2B7A024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C05FB4D5-5468-6BA1-6039-A8FC5FD7D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866349E-D04D-FA9E-480C-EBA81BD2C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477290-9857-5EC8-65EC-21B805EB025B}"/>
                </a:ext>
              </a:extLst>
            </p:cNvPr>
            <p:cNvGrpSpPr/>
            <p:nvPr/>
          </p:nvGrpSpPr>
          <p:grpSpPr>
            <a:xfrm>
              <a:off x="1959247" y="876907"/>
              <a:ext cx="1544184" cy="282660"/>
              <a:chOff x="3083288" y="1800814"/>
              <a:chExt cx="1284224" cy="332486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7DA1C36-E26C-ECA3-7C6D-4E53483A4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B6B8DDFF-4FB5-5492-D096-DAC164F3D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821AB459-BD7F-3A8B-26B1-74A5965A4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5DF06A32-2564-9575-A9AB-97DE1294A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B56BB497-8352-4838-4983-0A7B21FC6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C2195B5-D605-5E13-DB35-BB976AAF2381}"/>
              </a:ext>
            </a:extLst>
          </p:cNvPr>
          <p:cNvCxnSpPr>
            <a:cxnSpLocks/>
          </p:cNvCxnSpPr>
          <p:nvPr/>
        </p:nvCxnSpPr>
        <p:spPr>
          <a:xfrm>
            <a:off x="1861320" y="3306603"/>
            <a:ext cx="0" cy="64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244FABC-A7A3-0F57-1B5C-1F19B8FFFA3B}"/>
              </a:ext>
            </a:extLst>
          </p:cNvPr>
          <p:cNvSpPr/>
          <p:nvPr/>
        </p:nvSpPr>
        <p:spPr>
          <a:xfrm>
            <a:off x="1286318" y="4013984"/>
            <a:ext cx="5060990" cy="20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AD05C8A-3AA1-89C3-21D2-A7495F2B1CE4}"/>
              </a:ext>
            </a:extLst>
          </p:cNvPr>
          <p:cNvSpPr/>
          <p:nvPr/>
        </p:nvSpPr>
        <p:spPr>
          <a:xfrm>
            <a:off x="3470863" y="3469848"/>
            <a:ext cx="812321" cy="116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215D530-A06A-CD94-9421-88C8101E2253}"/>
              </a:ext>
            </a:extLst>
          </p:cNvPr>
          <p:cNvSpPr/>
          <p:nvPr/>
        </p:nvSpPr>
        <p:spPr>
          <a:xfrm>
            <a:off x="5226659" y="3475523"/>
            <a:ext cx="812321" cy="116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0749B61-3887-01DF-0421-45F63347F7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8" r="52512"/>
          <a:stretch/>
        </p:blipFill>
        <p:spPr>
          <a:xfrm>
            <a:off x="554636" y="4178425"/>
            <a:ext cx="1316637" cy="839123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7C51305F-86CA-C4C9-D0FE-550C34DBE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51" r="48745"/>
          <a:stretch/>
        </p:blipFill>
        <p:spPr>
          <a:xfrm>
            <a:off x="1881265" y="4173428"/>
            <a:ext cx="1431561" cy="839123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C710B1F2-6EC1-FD9E-A3F0-6E982D7408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896" r="-1764"/>
          <a:stretch/>
        </p:blipFill>
        <p:spPr>
          <a:xfrm>
            <a:off x="3305329" y="4175926"/>
            <a:ext cx="1416571" cy="839123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F5B74B0-AF01-85D9-E2EF-ABA635EB0C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305" r="-1764"/>
          <a:stretch/>
        </p:blipFill>
        <p:spPr>
          <a:xfrm>
            <a:off x="4669435" y="4170929"/>
            <a:ext cx="1321632" cy="839123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245843A-9C4F-2DB5-43A9-583E0B28EAA4}"/>
              </a:ext>
            </a:extLst>
          </p:cNvPr>
          <p:cNvCxnSpPr>
            <a:cxnSpLocks/>
          </p:cNvCxnSpPr>
          <p:nvPr/>
        </p:nvCxnSpPr>
        <p:spPr>
          <a:xfrm>
            <a:off x="4621169" y="3277990"/>
            <a:ext cx="0" cy="64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63F522-2F02-817B-4C4E-F5425819E294}"/>
              </a:ext>
            </a:extLst>
          </p:cNvPr>
          <p:cNvCxnSpPr>
            <a:cxnSpLocks/>
          </p:cNvCxnSpPr>
          <p:nvPr/>
        </p:nvCxnSpPr>
        <p:spPr>
          <a:xfrm>
            <a:off x="4636551" y="4226612"/>
            <a:ext cx="0" cy="6976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6F653E39-B8DA-B88B-54F3-B4ED0681F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64" b="56311"/>
          <a:stretch/>
        </p:blipFill>
        <p:spPr>
          <a:xfrm>
            <a:off x="5868649" y="3081417"/>
            <a:ext cx="157862" cy="980918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30370E37-0FBA-6EBF-71E4-F7D64FF339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397" r="48745"/>
          <a:stretch/>
        </p:blipFill>
        <p:spPr>
          <a:xfrm>
            <a:off x="5913620" y="4175925"/>
            <a:ext cx="107430" cy="839123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262EFFE-E25D-04F8-96D3-F0B005F16E16}"/>
              </a:ext>
            </a:extLst>
          </p:cNvPr>
          <p:cNvCxnSpPr>
            <a:cxnSpLocks/>
          </p:cNvCxnSpPr>
          <p:nvPr/>
        </p:nvCxnSpPr>
        <p:spPr>
          <a:xfrm>
            <a:off x="1869206" y="4232740"/>
            <a:ext cx="0" cy="7065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0675CF3-6DF7-7D40-343D-464EF3A661E9}"/>
              </a:ext>
            </a:extLst>
          </p:cNvPr>
          <p:cNvSpPr/>
          <p:nvPr/>
        </p:nvSpPr>
        <p:spPr>
          <a:xfrm>
            <a:off x="6013555" y="3217889"/>
            <a:ext cx="619594" cy="717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2AA158-463A-7275-E637-08F03C36590D}"/>
              </a:ext>
            </a:extLst>
          </p:cNvPr>
          <p:cNvSpPr/>
          <p:nvPr/>
        </p:nvSpPr>
        <p:spPr>
          <a:xfrm>
            <a:off x="1716374" y="3460230"/>
            <a:ext cx="122422" cy="21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0A5D1E2-522A-3B63-08FC-ACD5A9961BFA}"/>
              </a:ext>
            </a:extLst>
          </p:cNvPr>
          <p:cNvSpPr txBox="1"/>
          <p:nvPr/>
        </p:nvSpPr>
        <p:spPr>
          <a:xfrm>
            <a:off x="162769" y="5262852"/>
            <a:ext cx="3129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4C7FC703-A56E-F3B7-C4C7-69B1A6F7B7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186"/>
          <a:stretch/>
        </p:blipFill>
        <p:spPr>
          <a:xfrm>
            <a:off x="1986196" y="5509926"/>
            <a:ext cx="1481474" cy="1815268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5E21D2B-660A-B586-B444-0705936C1846}"/>
              </a:ext>
            </a:extLst>
          </p:cNvPr>
          <p:cNvGrpSpPr/>
          <p:nvPr/>
        </p:nvGrpSpPr>
        <p:grpSpPr>
          <a:xfrm>
            <a:off x="657858" y="5467950"/>
            <a:ext cx="1233393" cy="284293"/>
            <a:chOff x="3083288" y="1800814"/>
            <a:chExt cx="1284224" cy="332486"/>
          </a:xfrm>
        </p:grpSpPr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3AA06503-481D-395E-12B7-0EE11C54D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8EF65F7A-40E0-83F1-F49E-9D5472BE4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458EB0A4-7091-D7A6-4215-4B7EA8E7B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E24B9806-A9FC-89F1-9159-FF140992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29D3AD37-D195-181D-CD3B-3DC904D3F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4FCC7DD-AC36-C514-DF76-E7FD2752452D}"/>
              </a:ext>
            </a:extLst>
          </p:cNvPr>
          <p:cNvGrpSpPr/>
          <p:nvPr/>
        </p:nvGrpSpPr>
        <p:grpSpPr>
          <a:xfrm>
            <a:off x="657858" y="5892052"/>
            <a:ext cx="1450283" cy="284293"/>
            <a:chOff x="3083288" y="1800814"/>
            <a:chExt cx="1284224" cy="332486"/>
          </a:xfrm>
        </p:grpSpPr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B06D7A7D-EE95-AFCB-ECF8-60D9EFB8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E38EEFC1-51ED-8CD2-A6EA-6F236147E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26425038-669D-B9FA-23A7-6903CC868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BC9E8FBE-254D-CE5E-0549-61D55643E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6880168-2481-759F-2A1E-D6339542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E6FDCBA-29B7-1D77-8A50-E2CF45A36C60}"/>
              </a:ext>
            </a:extLst>
          </p:cNvPr>
          <p:cNvGrpSpPr/>
          <p:nvPr/>
        </p:nvGrpSpPr>
        <p:grpSpPr>
          <a:xfrm>
            <a:off x="1900019" y="5899150"/>
            <a:ext cx="1450283" cy="284293"/>
            <a:chOff x="3083288" y="1800814"/>
            <a:chExt cx="1284224" cy="332486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64F0E391-A395-724E-A49B-B03F17350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C63C0374-C850-69E6-B86B-A90A07D1A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7B8514B-29A9-AF75-B4C6-B0B6C45BD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F72E71ED-4945-EF55-F664-0C7FBD96F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3B26A39B-2BB3-F775-2106-E422FCF16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pic>
        <p:nvPicPr>
          <p:cNvPr id="160" name="Picture 159">
            <a:extLst>
              <a:ext uri="{FF2B5EF4-FFF2-40B4-BE49-F238E27FC236}">
                <a16:creationId xmlns:a16="http://schemas.microsoft.com/office/drawing/2014/main" id="{C6D33E0D-62EB-9423-B0E0-3740430398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592"/>
          <a:stretch/>
        </p:blipFill>
        <p:spPr>
          <a:xfrm>
            <a:off x="314892" y="5507428"/>
            <a:ext cx="1786175" cy="1815268"/>
          </a:xfrm>
          <a:prstGeom prst="rect">
            <a:avLst/>
          </a:prstGeom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B3EFB3E-31CF-3B64-06DA-E586CCEF44DB}"/>
              </a:ext>
            </a:extLst>
          </p:cNvPr>
          <p:cNvCxnSpPr>
            <a:cxnSpLocks/>
          </p:cNvCxnSpPr>
          <p:nvPr/>
        </p:nvCxnSpPr>
        <p:spPr>
          <a:xfrm>
            <a:off x="1969141" y="6506249"/>
            <a:ext cx="0" cy="7065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0C46538-58AF-6D0B-7168-7E83914FB5D5}"/>
              </a:ext>
            </a:extLst>
          </p:cNvPr>
          <p:cNvSpPr/>
          <p:nvPr/>
        </p:nvSpPr>
        <p:spPr>
          <a:xfrm>
            <a:off x="1546486" y="6290874"/>
            <a:ext cx="1931232" cy="1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8C6A5F0-4412-7F83-EAA1-604C1BB23808}"/>
              </a:ext>
            </a:extLst>
          </p:cNvPr>
          <p:cNvSpPr/>
          <p:nvPr/>
        </p:nvSpPr>
        <p:spPr>
          <a:xfrm>
            <a:off x="665998" y="5611458"/>
            <a:ext cx="2296970" cy="341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C3059E7-4982-CAF8-4D78-730CC1D6BE15}"/>
              </a:ext>
            </a:extLst>
          </p:cNvPr>
          <p:cNvCxnSpPr>
            <a:cxnSpLocks/>
          </p:cNvCxnSpPr>
          <p:nvPr/>
        </p:nvCxnSpPr>
        <p:spPr>
          <a:xfrm>
            <a:off x="1961255" y="5580112"/>
            <a:ext cx="0" cy="64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2" name="Picture 331">
            <a:extLst>
              <a:ext uri="{FF2B5EF4-FFF2-40B4-BE49-F238E27FC236}">
                <a16:creationId xmlns:a16="http://schemas.microsoft.com/office/drawing/2014/main" id="{4BCEB337-86D5-5AF8-2827-07933AE2A3A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581" t="56048" r="65625" b="26380"/>
          <a:stretch/>
        </p:blipFill>
        <p:spPr>
          <a:xfrm rot="10800000">
            <a:off x="652132" y="6863742"/>
            <a:ext cx="191386" cy="318977"/>
          </a:xfrm>
          <a:prstGeom prst="rect">
            <a:avLst/>
          </a:prstGeom>
        </p:spPr>
      </p:pic>
      <p:pic>
        <p:nvPicPr>
          <p:cNvPr id="334" name="Picture 333">
            <a:extLst>
              <a:ext uri="{FF2B5EF4-FFF2-40B4-BE49-F238E27FC236}">
                <a16:creationId xmlns:a16="http://schemas.microsoft.com/office/drawing/2014/main" id="{AECB00E9-03B2-9848-64EB-B6179E4922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608" t="56048" r="67636" b="26380"/>
          <a:stretch/>
        </p:blipFill>
        <p:spPr>
          <a:xfrm rot="10800000">
            <a:off x="1134443" y="6820358"/>
            <a:ext cx="132025" cy="318977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174ED0D8-8164-CAC3-A8E9-5B69D2A7D0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475" t="51324" r="50510" b="34669"/>
          <a:stretch/>
        </p:blipFill>
        <p:spPr>
          <a:xfrm>
            <a:off x="821493" y="6992471"/>
            <a:ext cx="312949" cy="254271"/>
          </a:xfrm>
          <a:prstGeom prst="rect">
            <a:avLst/>
          </a:prstGeom>
        </p:spPr>
      </p:pic>
      <p:pic>
        <p:nvPicPr>
          <p:cNvPr id="336" name="Picture 335">
            <a:extLst>
              <a:ext uri="{FF2B5EF4-FFF2-40B4-BE49-F238E27FC236}">
                <a16:creationId xmlns:a16="http://schemas.microsoft.com/office/drawing/2014/main" id="{178D3651-221F-2C55-C58B-E78F804A7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73" t="56383" r="9472" b="31283"/>
          <a:stretch/>
        </p:blipFill>
        <p:spPr>
          <a:xfrm>
            <a:off x="669909" y="6464367"/>
            <a:ext cx="992638" cy="268942"/>
          </a:xfrm>
          <a:prstGeom prst="rect">
            <a:avLst/>
          </a:prstGeom>
        </p:spPr>
      </p:pic>
      <p:pic>
        <p:nvPicPr>
          <p:cNvPr id="337" name="Picture 336">
            <a:extLst>
              <a:ext uri="{FF2B5EF4-FFF2-40B4-BE49-F238E27FC236}">
                <a16:creationId xmlns:a16="http://schemas.microsoft.com/office/drawing/2014/main" id="{38106283-E532-9CFB-6B91-25422003E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73" t="56383" r="9472" b="31283"/>
          <a:stretch/>
        </p:blipFill>
        <p:spPr>
          <a:xfrm>
            <a:off x="2025209" y="6465182"/>
            <a:ext cx="992638" cy="268942"/>
          </a:xfrm>
          <a:prstGeom prst="rect">
            <a:avLst/>
          </a:prstGeom>
        </p:spPr>
      </p:pic>
      <p:grpSp>
        <p:nvGrpSpPr>
          <p:cNvPr id="339" name="Group 338">
            <a:extLst>
              <a:ext uri="{FF2B5EF4-FFF2-40B4-BE49-F238E27FC236}">
                <a16:creationId xmlns:a16="http://schemas.microsoft.com/office/drawing/2014/main" id="{0F405DD5-A1DF-AF76-F5C5-67ADF215DA0F}"/>
              </a:ext>
            </a:extLst>
          </p:cNvPr>
          <p:cNvGrpSpPr/>
          <p:nvPr/>
        </p:nvGrpSpPr>
        <p:grpSpPr>
          <a:xfrm>
            <a:off x="2022102" y="6821173"/>
            <a:ext cx="614336" cy="426384"/>
            <a:chOff x="652132" y="6820358"/>
            <a:chExt cx="614336" cy="426384"/>
          </a:xfrm>
        </p:grpSpPr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5E52F6D3-18A2-D5DC-A253-243D39548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4581" t="56048" r="65625" b="26380"/>
            <a:stretch/>
          </p:blipFill>
          <p:spPr>
            <a:xfrm rot="10800000">
              <a:off x="652132" y="6863742"/>
              <a:ext cx="191386" cy="318977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EEBE8A27-013C-13E5-50A4-598EAA3CE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5608" t="56048" r="67636" b="26380"/>
            <a:stretch/>
          </p:blipFill>
          <p:spPr>
            <a:xfrm rot="10800000">
              <a:off x="1134443" y="6820358"/>
              <a:ext cx="132025" cy="318977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8A6EF350-2C58-5A93-9676-BD86E43BE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3475" t="51324" r="50510" b="34669"/>
            <a:stretch/>
          </p:blipFill>
          <p:spPr>
            <a:xfrm>
              <a:off x="821493" y="6992471"/>
              <a:ext cx="312949" cy="254271"/>
            </a:xfrm>
            <a:prstGeom prst="rect">
              <a:avLst/>
            </a:prstGeom>
          </p:spPr>
        </p:pic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4F2CAFEE-24FA-ACB4-6C4A-A4C0FE034794}"/>
              </a:ext>
            </a:extLst>
          </p:cNvPr>
          <p:cNvSpPr txBox="1"/>
          <p:nvPr/>
        </p:nvSpPr>
        <p:spPr>
          <a:xfrm>
            <a:off x="508543" y="7236963"/>
            <a:ext cx="2440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Sorry for wrong flags! Please correct</a:t>
            </a: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1E4FD3A-AD77-2A30-B56D-D8B2AA16BC8A}"/>
              </a:ext>
            </a:extLst>
          </p:cNvPr>
          <p:cNvGrpSpPr/>
          <p:nvPr/>
        </p:nvGrpSpPr>
        <p:grpSpPr>
          <a:xfrm>
            <a:off x="535317" y="7619627"/>
            <a:ext cx="3095424" cy="1829762"/>
            <a:chOff x="3458980" y="5477943"/>
            <a:chExt cx="3095424" cy="1829762"/>
          </a:xfrm>
        </p:grpSpPr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30723BE3-147B-0FD6-7543-758CC9A5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58980" y="5491293"/>
              <a:ext cx="3095424" cy="1816412"/>
            </a:xfrm>
            <a:prstGeom prst="rect">
              <a:avLst/>
            </a:prstGeom>
          </p:spPr>
        </p:pic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33F50D4-97CC-7F3B-20A3-DC4CD25E17C0}"/>
                </a:ext>
              </a:extLst>
            </p:cNvPr>
            <p:cNvGrpSpPr/>
            <p:nvPr/>
          </p:nvGrpSpPr>
          <p:grpSpPr>
            <a:xfrm>
              <a:off x="3538467" y="5477943"/>
              <a:ext cx="1342119" cy="284293"/>
              <a:chOff x="3083288" y="1800814"/>
              <a:chExt cx="1284224" cy="332486"/>
            </a:xfrm>
          </p:grpSpPr>
          <p:pic>
            <p:nvPicPr>
              <p:cNvPr id="214" name="Picture 213">
                <a:extLst>
                  <a:ext uri="{FF2B5EF4-FFF2-40B4-BE49-F238E27FC236}">
                    <a16:creationId xmlns:a16="http://schemas.microsoft.com/office/drawing/2014/main" id="{B0275FB2-A0C5-B8A7-B965-AB08DAA17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7FBB8AAA-1DFC-B28A-A5E9-835E0B312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216" name="Picture 215">
                <a:extLst>
                  <a:ext uri="{FF2B5EF4-FFF2-40B4-BE49-F238E27FC236}">
                    <a16:creationId xmlns:a16="http://schemas.microsoft.com/office/drawing/2014/main" id="{72DC944B-8A7B-6353-F3AC-C1ADA1C1C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BFAC443-BC4A-E969-E180-27E40D475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D0735C44-F5D2-7484-0B39-EA6EFEB39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0534A19-BA54-6AAB-160C-1D2D62F56FA8}"/>
                </a:ext>
              </a:extLst>
            </p:cNvPr>
            <p:cNvGrpSpPr/>
            <p:nvPr/>
          </p:nvGrpSpPr>
          <p:grpSpPr>
            <a:xfrm>
              <a:off x="3538467" y="5902045"/>
              <a:ext cx="1578129" cy="284293"/>
              <a:chOff x="3083288" y="1800814"/>
              <a:chExt cx="1284224" cy="332486"/>
            </a:xfrm>
          </p:grpSpPr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F803A838-0435-E2DC-13A9-88CD08EA9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210" name="Picture 209">
                <a:extLst>
                  <a:ext uri="{FF2B5EF4-FFF2-40B4-BE49-F238E27FC236}">
                    <a16:creationId xmlns:a16="http://schemas.microsoft.com/office/drawing/2014/main" id="{9F9FDB81-A69C-5133-B04E-6E0C123BF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211" name="Picture 210">
                <a:extLst>
                  <a:ext uri="{FF2B5EF4-FFF2-40B4-BE49-F238E27FC236}">
                    <a16:creationId xmlns:a16="http://schemas.microsoft.com/office/drawing/2014/main" id="{357B01F0-4258-4CE7-E610-64E64EE3C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12" name="Picture 211">
                <a:extLst>
                  <a:ext uri="{FF2B5EF4-FFF2-40B4-BE49-F238E27FC236}">
                    <a16:creationId xmlns:a16="http://schemas.microsoft.com/office/drawing/2014/main" id="{5CB9A18D-CF0D-659F-C4CC-C1953FA05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8667C46A-60F8-12E3-68CC-DFFA66DD2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D68A2830-8006-BF19-51BA-17CC2B6BAEF8}"/>
                </a:ext>
              </a:extLst>
            </p:cNvPr>
            <p:cNvGrpSpPr/>
            <p:nvPr/>
          </p:nvGrpSpPr>
          <p:grpSpPr>
            <a:xfrm>
              <a:off x="4890127" y="5477943"/>
              <a:ext cx="1563139" cy="284293"/>
              <a:chOff x="3083288" y="1800814"/>
              <a:chExt cx="1284224" cy="332486"/>
            </a:xfrm>
          </p:grpSpPr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605297B4-2A5E-AC2C-E2AD-937A104C55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C96E3C54-5AE0-9EDD-67C7-A75408C55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43722E4F-D301-E88B-53F0-32A69D809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09C26554-AF3A-1424-56CB-E1F9E8750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41BCE385-0F62-5602-BAE2-A1FE20907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0C9C1C9-2890-5653-12D6-D98E241D0C08}"/>
                </a:ext>
              </a:extLst>
            </p:cNvPr>
            <p:cNvGrpSpPr/>
            <p:nvPr/>
          </p:nvGrpSpPr>
          <p:grpSpPr>
            <a:xfrm>
              <a:off x="4890127" y="5909143"/>
              <a:ext cx="1578129" cy="284293"/>
              <a:chOff x="3083288" y="1800814"/>
              <a:chExt cx="1284224" cy="332486"/>
            </a:xfrm>
          </p:grpSpPr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1B914367-82CA-2042-22BE-EE8AA1503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F04EE676-890F-C091-4B0F-4E43295D6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CBDC695C-1DFD-F09D-2733-0D8BA39BF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FD622D6C-9789-D3F3-890B-32BFAF500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9A5367CF-107A-4C07-D72D-7F6348975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9890457-FE49-1532-5C01-07ED93FE4391}"/>
                </a:ext>
              </a:extLst>
            </p:cNvPr>
            <p:cNvSpPr/>
            <p:nvPr/>
          </p:nvSpPr>
          <p:spPr>
            <a:xfrm>
              <a:off x="3755035" y="5763721"/>
              <a:ext cx="2288497" cy="15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AB32A1-FC13-D5EF-AA85-310D7F03D8E0}"/>
                </a:ext>
              </a:extLst>
            </p:cNvPr>
            <p:cNvCxnSpPr>
              <a:cxnSpLocks/>
            </p:cNvCxnSpPr>
            <p:nvPr/>
          </p:nvCxnSpPr>
          <p:spPr>
            <a:xfrm>
              <a:off x="4991765" y="5590106"/>
              <a:ext cx="0" cy="6495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8A1380C6-F165-0EC9-0861-7749B8098402}"/>
                </a:ext>
              </a:extLst>
            </p:cNvPr>
            <p:cNvGrpSpPr/>
            <p:nvPr/>
          </p:nvGrpSpPr>
          <p:grpSpPr>
            <a:xfrm>
              <a:off x="3542842" y="6826063"/>
              <a:ext cx="614336" cy="426384"/>
              <a:chOff x="652132" y="6820358"/>
              <a:chExt cx="614336" cy="426384"/>
            </a:xfrm>
          </p:grpSpPr>
          <p:pic>
            <p:nvPicPr>
              <p:cNvPr id="345" name="Picture 344">
                <a:extLst>
                  <a:ext uri="{FF2B5EF4-FFF2-40B4-BE49-F238E27FC236}">
                    <a16:creationId xmlns:a16="http://schemas.microsoft.com/office/drawing/2014/main" id="{92A5C7FA-DC33-89EF-D18E-14361F261C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4581" t="56048" r="65625" b="26380"/>
              <a:stretch/>
            </p:blipFill>
            <p:spPr>
              <a:xfrm rot="10800000">
                <a:off x="652132" y="6863742"/>
                <a:ext cx="191386" cy="318977"/>
              </a:xfrm>
              <a:prstGeom prst="rect">
                <a:avLst/>
              </a:prstGeom>
            </p:spPr>
          </p:pic>
          <p:pic>
            <p:nvPicPr>
              <p:cNvPr id="346" name="Picture 345">
                <a:extLst>
                  <a:ext uri="{FF2B5EF4-FFF2-40B4-BE49-F238E27FC236}">
                    <a16:creationId xmlns:a16="http://schemas.microsoft.com/office/drawing/2014/main" id="{05948C1C-DCE1-6427-0A9C-AFADBAD689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5608" t="56048" r="67636" b="26380"/>
              <a:stretch/>
            </p:blipFill>
            <p:spPr>
              <a:xfrm rot="10800000">
                <a:off x="1134443" y="6820358"/>
                <a:ext cx="132025" cy="318977"/>
              </a:xfrm>
              <a:prstGeom prst="rect">
                <a:avLst/>
              </a:prstGeom>
            </p:spPr>
          </p:pic>
          <p:pic>
            <p:nvPicPr>
              <p:cNvPr id="347" name="Picture 346">
                <a:extLst>
                  <a:ext uri="{FF2B5EF4-FFF2-40B4-BE49-F238E27FC236}">
                    <a16:creationId xmlns:a16="http://schemas.microsoft.com/office/drawing/2014/main" id="{4FCDFD2D-DBBB-13DB-D889-4299F8563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3475" t="51324" r="50510" b="34669"/>
              <a:stretch/>
            </p:blipFill>
            <p:spPr>
              <a:xfrm>
                <a:off x="821493" y="6992471"/>
                <a:ext cx="312949" cy="254271"/>
              </a:xfrm>
              <a:prstGeom prst="rect">
                <a:avLst/>
              </a:prstGeom>
            </p:spPr>
          </p:pic>
        </p:grpSp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4D54BCFC-F142-6F63-7140-BCE13385B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4183" t="46968" r="56808" b="31751"/>
            <a:stretch/>
          </p:blipFill>
          <p:spPr>
            <a:xfrm>
              <a:off x="3574473" y="6361681"/>
              <a:ext cx="176033" cy="386298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27EAD102-190B-33FA-371D-B273C75FC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2389" t="46968" r="56808" b="31751"/>
            <a:stretch/>
          </p:blipFill>
          <p:spPr>
            <a:xfrm>
              <a:off x="4004779" y="6362496"/>
              <a:ext cx="211077" cy="386298"/>
            </a:xfrm>
            <a:prstGeom prst="rect">
              <a:avLst/>
            </a:prstGeom>
          </p:spPr>
        </p:pic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89BABB7B-23D8-F88E-5976-5C121E0C597B}"/>
                </a:ext>
              </a:extLst>
            </p:cNvPr>
            <p:cNvGrpSpPr/>
            <p:nvPr/>
          </p:nvGrpSpPr>
          <p:grpSpPr>
            <a:xfrm>
              <a:off x="5037987" y="6821988"/>
              <a:ext cx="614336" cy="426384"/>
              <a:chOff x="652132" y="6820358"/>
              <a:chExt cx="614336" cy="426384"/>
            </a:xfrm>
          </p:grpSpPr>
          <p:pic>
            <p:nvPicPr>
              <p:cNvPr id="351" name="Picture 350">
                <a:extLst>
                  <a:ext uri="{FF2B5EF4-FFF2-40B4-BE49-F238E27FC236}">
                    <a16:creationId xmlns:a16="http://schemas.microsoft.com/office/drawing/2014/main" id="{ABED35EF-F8D5-24AE-4F57-A0012ED5F8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4581" t="56048" r="65625" b="26380"/>
              <a:stretch/>
            </p:blipFill>
            <p:spPr>
              <a:xfrm rot="10800000">
                <a:off x="652132" y="6863742"/>
                <a:ext cx="191386" cy="318977"/>
              </a:xfrm>
              <a:prstGeom prst="rect">
                <a:avLst/>
              </a:prstGeom>
            </p:spPr>
          </p:pic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957395FE-DDBB-7924-5B93-DD2123D5BE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5608" t="56048" r="67636" b="26380"/>
              <a:stretch/>
            </p:blipFill>
            <p:spPr>
              <a:xfrm rot="10800000">
                <a:off x="1134443" y="6820358"/>
                <a:ext cx="132025" cy="318977"/>
              </a:xfrm>
              <a:prstGeom prst="rect">
                <a:avLst/>
              </a:prstGeom>
            </p:spPr>
          </p:pic>
          <p:pic>
            <p:nvPicPr>
              <p:cNvPr id="353" name="Picture 352">
                <a:extLst>
                  <a:ext uri="{FF2B5EF4-FFF2-40B4-BE49-F238E27FC236}">
                    <a16:creationId xmlns:a16="http://schemas.microsoft.com/office/drawing/2014/main" id="{6F75DCBA-F7E4-15C0-7C19-7749D4C4FB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3475" t="51324" r="50510" b="34669"/>
              <a:stretch/>
            </p:blipFill>
            <p:spPr>
              <a:xfrm>
                <a:off x="821493" y="6992471"/>
                <a:ext cx="312949" cy="254271"/>
              </a:xfrm>
              <a:prstGeom prst="rect">
                <a:avLst/>
              </a:prstGeom>
            </p:spPr>
          </p:pic>
        </p:grpSp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F735DE1F-1189-98BD-E9FA-ED35F4AC6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768" t="81793" r="68333" b="1248"/>
            <a:stretch/>
          </p:blipFill>
          <p:spPr>
            <a:xfrm>
              <a:off x="5046314" y="6420360"/>
              <a:ext cx="244492" cy="308060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EA1BB240-723E-407A-ADE3-FED379D61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0134" t="92019" r="66779" b="1831"/>
            <a:stretch/>
          </p:blipFill>
          <p:spPr>
            <a:xfrm>
              <a:off x="5580086" y="6606915"/>
              <a:ext cx="95553" cy="111725"/>
            </a:xfrm>
            <a:prstGeom prst="rect">
              <a:avLst/>
            </a:prstGeom>
          </p:spPr>
        </p:pic>
      </p:grpSp>
      <p:pic>
        <p:nvPicPr>
          <p:cNvPr id="376" name="Picture 375">
            <a:extLst>
              <a:ext uri="{FF2B5EF4-FFF2-40B4-BE49-F238E27FC236}">
                <a16:creationId xmlns:a16="http://schemas.microsoft.com/office/drawing/2014/main" id="{CB4547BF-34BF-D879-D568-E7D41C0190A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186" r="5296"/>
          <a:stretch/>
        </p:blipFill>
        <p:spPr>
          <a:xfrm>
            <a:off x="4750801" y="5509791"/>
            <a:ext cx="1377994" cy="1815268"/>
          </a:xfrm>
          <a:prstGeom prst="rect">
            <a:avLst/>
          </a:prstGeom>
        </p:spPr>
      </p:pic>
      <p:grpSp>
        <p:nvGrpSpPr>
          <p:cNvPr id="377" name="Group 376">
            <a:extLst>
              <a:ext uri="{FF2B5EF4-FFF2-40B4-BE49-F238E27FC236}">
                <a16:creationId xmlns:a16="http://schemas.microsoft.com/office/drawing/2014/main" id="{062E7E76-F6B9-5321-4300-92E6605D4A0A}"/>
              </a:ext>
            </a:extLst>
          </p:cNvPr>
          <p:cNvGrpSpPr/>
          <p:nvPr/>
        </p:nvGrpSpPr>
        <p:grpSpPr>
          <a:xfrm>
            <a:off x="3422463" y="5467815"/>
            <a:ext cx="2692444" cy="715493"/>
            <a:chOff x="745301" y="3164462"/>
            <a:chExt cx="3044424" cy="755467"/>
          </a:xfrm>
        </p:grpSpPr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9F3E6796-94A0-63D9-A7E4-960B9FDE7475}"/>
                </a:ext>
              </a:extLst>
            </p:cNvPr>
            <p:cNvGrpSpPr/>
            <p:nvPr/>
          </p:nvGrpSpPr>
          <p:grpSpPr>
            <a:xfrm>
              <a:off x="745301" y="3164462"/>
              <a:ext cx="1394633" cy="300176"/>
              <a:chOff x="3083288" y="1800814"/>
              <a:chExt cx="1284224" cy="332486"/>
            </a:xfrm>
          </p:grpSpPr>
          <p:pic>
            <p:nvPicPr>
              <p:cNvPr id="411" name="Picture 410">
                <a:extLst>
                  <a:ext uri="{FF2B5EF4-FFF2-40B4-BE49-F238E27FC236}">
                    <a16:creationId xmlns:a16="http://schemas.microsoft.com/office/drawing/2014/main" id="{3002136D-D277-1324-B4CF-C837864A2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412" name="Picture 411">
                <a:extLst>
                  <a:ext uri="{FF2B5EF4-FFF2-40B4-BE49-F238E27FC236}">
                    <a16:creationId xmlns:a16="http://schemas.microsoft.com/office/drawing/2014/main" id="{C8B6DDB4-D4F8-09F8-E999-15B53CDCE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413" name="Picture 412">
                <a:extLst>
                  <a:ext uri="{FF2B5EF4-FFF2-40B4-BE49-F238E27FC236}">
                    <a16:creationId xmlns:a16="http://schemas.microsoft.com/office/drawing/2014/main" id="{76078517-0BA7-FD09-6625-46A8E8CB8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414" name="Picture 413">
                <a:extLst>
                  <a:ext uri="{FF2B5EF4-FFF2-40B4-BE49-F238E27FC236}">
                    <a16:creationId xmlns:a16="http://schemas.microsoft.com/office/drawing/2014/main" id="{DBDD8D01-2368-52E0-A949-C3DA50935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415" name="Picture 414">
                <a:extLst>
                  <a:ext uri="{FF2B5EF4-FFF2-40B4-BE49-F238E27FC236}">
                    <a16:creationId xmlns:a16="http://schemas.microsoft.com/office/drawing/2014/main" id="{045A352F-E08B-35E6-732F-CBAC5F42C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8FA4E7EF-C9C5-E02A-1FCC-B789E658E87D}"/>
                </a:ext>
              </a:extLst>
            </p:cNvPr>
            <p:cNvGrpSpPr/>
            <p:nvPr/>
          </p:nvGrpSpPr>
          <p:grpSpPr>
            <a:xfrm>
              <a:off x="745301" y="3612258"/>
              <a:ext cx="1639877" cy="300176"/>
              <a:chOff x="3083288" y="1800814"/>
              <a:chExt cx="1284224" cy="332486"/>
            </a:xfrm>
          </p:grpSpPr>
          <p:pic>
            <p:nvPicPr>
              <p:cNvPr id="406" name="Picture 405">
                <a:extLst>
                  <a:ext uri="{FF2B5EF4-FFF2-40B4-BE49-F238E27FC236}">
                    <a16:creationId xmlns:a16="http://schemas.microsoft.com/office/drawing/2014/main" id="{FBDD6053-F994-5F09-942E-20DDD25BC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407" name="Picture 406">
                <a:extLst>
                  <a:ext uri="{FF2B5EF4-FFF2-40B4-BE49-F238E27FC236}">
                    <a16:creationId xmlns:a16="http://schemas.microsoft.com/office/drawing/2014/main" id="{4A5BB8B5-D854-E8AE-18FA-20E764C09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408" name="Picture 407">
                <a:extLst>
                  <a:ext uri="{FF2B5EF4-FFF2-40B4-BE49-F238E27FC236}">
                    <a16:creationId xmlns:a16="http://schemas.microsoft.com/office/drawing/2014/main" id="{BA5EA76D-FBA3-539A-0D23-45AEAAC03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409" name="Picture 408">
                <a:extLst>
                  <a:ext uri="{FF2B5EF4-FFF2-40B4-BE49-F238E27FC236}">
                    <a16:creationId xmlns:a16="http://schemas.microsoft.com/office/drawing/2014/main" id="{67411920-004A-40FC-D3E2-B35852918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410" name="Picture 409">
                <a:extLst>
                  <a:ext uri="{FF2B5EF4-FFF2-40B4-BE49-F238E27FC236}">
                    <a16:creationId xmlns:a16="http://schemas.microsoft.com/office/drawing/2014/main" id="{0D22790A-9B14-0BCB-7E38-7150D5ADD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5F6341B8-5643-A2B3-0850-4FEAD1D5E05D}"/>
                </a:ext>
              </a:extLst>
            </p:cNvPr>
            <p:cNvGrpSpPr/>
            <p:nvPr/>
          </p:nvGrpSpPr>
          <p:grpSpPr>
            <a:xfrm>
              <a:off x="2149848" y="3164462"/>
              <a:ext cx="1394633" cy="300176"/>
              <a:chOff x="3083288" y="1800814"/>
              <a:chExt cx="1284224" cy="332486"/>
            </a:xfrm>
          </p:grpSpPr>
          <p:pic>
            <p:nvPicPr>
              <p:cNvPr id="401" name="Picture 400">
                <a:extLst>
                  <a:ext uri="{FF2B5EF4-FFF2-40B4-BE49-F238E27FC236}">
                    <a16:creationId xmlns:a16="http://schemas.microsoft.com/office/drawing/2014/main" id="{C011A9AE-55E3-83BA-B7D2-4FC823B58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402" name="Picture 401">
                <a:extLst>
                  <a:ext uri="{FF2B5EF4-FFF2-40B4-BE49-F238E27FC236}">
                    <a16:creationId xmlns:a16="http://schemas.microsoft.com/office/drawing/2014/main" id="{1ACCFC6E-89CA-0AB3-8EBF-E95F2CC55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403" name="Picture 402">
                <a:extLst>
                  <a:ext uri="{FF2B5EF4-FFF2-40B4-BE49-F238E27FC236}">
                    <a16:creationId xmlns:a16="http://schemas.microsoft.com/office/drawing/2014/main" id="{3B64E555-8866-E020-D810-BF97F06AC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404" name="Picture 403">
                <a:extLst>
                  <a:ext uri="{FF2B5EF4-FFF2-40B4-BE49-F238E27FC236}">
                    <a16:creationId xmlns:a16="http://schemas.microsoft.com/office/drawing/2014/main" id="{EC0C7B75-D326-670B-B00A-6E00C4005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405" name="Picture 404">
                <a:extLst>
                  <a:ext uri="{FF2B5EF4-FFF2-40B4-BE49-F238E27FC236}">
                    <a16:creationId xmlns:a16="http://schemas.microsoft.com/office/drawing/2014/main" id="{06D04918-782C-E53F-3F5D-4CE995FB4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287BB1C7-3BCE-5AAE-B116-516E6EE35AA2}"/>
                </a:ext>
              </a:extLst>
            </p:cNvPr>
            <p:cNvGrpSpPr/>
            <p:nvPr/>
          </p:nvGrpSpPr>
          <p:grpSpPr>
            <a:xfrm>
              <a:off x="2149848" y="3619753"/>
              <a:ext cx="1639877" cy="300176"/>
              <a:chOff x="3083288" y="1800814"/>
              <a:chExt cx="1284224" cy="332486"/>
            </a:xfrm>
          </p:grpSpPr>
          <p:pic>
            <p:nvPicPr>
              <p:cNvPr id="396" name="Picture 395">
                <a:extLst>
                  <a:ext uri="{FF2B5EF4-FFF2-40B4-BE49-F238E27FC236}">
                    <a16:creationId xmlns:a16="http://schemas.microsoft.com/office/drawing/2014/main" id="{D1C8F868-9B74-4121-CBF9-15933D394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288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397" name="Picture 396">
                <a:extLst>
                  <a:ext uri="{FF2B5EF4-FFF2-40B4-BE49-F238E27FC236}">
                    <a16:creationId xmlns:a16="http://schemas.microsoft.com/office/drawing/2014/main" id="{721E65ED-C0E1-7ADF-0580-4C89355C4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112" y="1917400"/>
                <a:ext cx="660400" cy="215900"/>
              </a:xfrm>
              <a:prstGeom prst="rect">
                <a:avLst/>
              </a:prstGeom>
            </p:spPr>
          </p:pic>
          <p:pic>
            <p:nvPicPr>
              <p:cNvPr id="398" name="Picture 397">
                <a:extLst>
                  <a:ext uri="{FF2B5EF4-FFF2-40B4-BE49-F238E27FC236}">
                    <a16:creationId xmlns:a16="http://schemas.microsoft.com/office/drawing/2014/main" id="{DBC0F1E4-F167-00CF-4E8B-5E6DE1EF7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3584" y="1812152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399" name="Picture 398">
                <a:extLst>
                  <a:ext uri="{FF2B5EF4-FFF2-40B4-BE49-F238E27FC236}">
                    <a16:creationId xmlns:a16="http://schemas.microsoft.com/office/drawing/2014/main" id="{FE8D2643-84BE-82D4-8E16-22D25D603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896" y="1800814"/>
                <a:ext cx="457200" cy="114300"/>
              </a:xfrm>
              <a:prstGeom prst="rect">
                <a:avLst/>
              </a:prstGeom>
            </p:spPr>
          </p:pic>
          <p:pic>
            <p:nvPicPr>
              <p:cNvPr id="400" name="Picture 399">
                <a:extLst>
                  <a:ext uri="{FF2B5EF4-FFF2-40B4-BE49-F238E27FC236}">
                    <a16:creationId xmlns:a16="http://schemas.microsoft.com/office/drawing/2014/main" id="{0E9049D4-8AF0-5806-D49F-CB532E9D8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6272" y="1800814"/>
                <a:ext cx="457200" cy="114300"/>
              </a:xfrm>
              <a:prstGeom prst="rect">
                <a:avLst/>
              </a:prstGeom>
            </p:spPr>
          </p:pic>
        </p:grpSp>
      </p:grpSp>
      <p:pic>
        <p:nvPicPr>
          <p:cNvPr id="378" name="Picture 377">
            <a:extLst>
              <a:ext uri="{FF2B5EF4-FFF2-40B4-BE49-F238E27FC236}">
                <a16:creationId xmlns:a16="http://schemas.microsoft.com/office/drawing/2014/main" id="{B9EC6965-2B1F-80F6-6998-535C058568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665"/>
          <a:stretch/>
        </p:blipFill>
        <p:spPr>
          <a:xfrm>
            <a:off x="3374020" y="5507293"/>
            <a:ext cx="1491653" cy="1815268"/>
          </a:xfrm>
          <a:prstGeom prst="rect">
            <a:avLst/>
          </a:prstGeom>
        </p:spPr>
      </p:pic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861A59FA-B827-ADCB-D1B6-03FE972CFC5D}"/>
              </a:ext>
            </a:extLst>
          </p:cNvPr>
          <p:cNvCxnSpPr>
            <a:cxnSpLocks/>
          </p:cNvCxnSpPr>
          <p:nvPr/>
        </p:nvCxnSpPr>
        <p:spPr>
          <a:xfrm>
            <a:off x="4733746" y="6506114"/>
            <a:ext cx="0" cy="7065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angle 379">
            <a:extLst>
              <a:ext uri="{FF2B5EF4-FFF2-40B4-BE49-F238E27FC236}">
                <a16:creationId xmlns:a16="http://schemas.microsoft.com/office/drawing/2014/main" id="{62186E11-E441-2C75-05EB-825B256C99C9}"/>
              </a:ext>
            </a:extLst>
          </p:cNvPr>
          <p:cNvSpPr/>
          <p:nvPr/>
        </p:nvSpPr>
        <p:spPr>
          <a:xfrm>
            <a:off x="4311091" y="6290739"/>
            <a:ext cx="1931232" cy="1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8EA2152E-360F-B251-E64E-67C40E4B834C}"/>
              </a:ext>
            </a:extLst>
          </p:cNvPr>
          <p:cNvCxnSpPr>
            <a:cxnSpLocks/>
          </p:cNvCxnSpPr>
          <p:nvPr/>
        </p:nvCxnSpPr>
        <p:spPr>
          <a:xfrm>
            <a:off x="4725860" y="5579977"/>
            <a:ext cx="0" cy="64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3" name="Picture 382">
            <a:extLst>
              <a:ext uri="{FF2B5EF4-FFF2-40B4-BE49-F238E27FC236}">
                <a16:creationId xmlns:a16="http://schemas.microsoft.com/office/drawing/2014/main" id="{711D113F-FC78-5E11-F2A3-EA27F5D391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581" t="56048" r="65625" b="26380"/>
          <a:stretch/>
        </p:blipFill>
        <p:spPr>
          <a:xfrm rot="10800000">
            <a:off x="3416737" y="6863607"/>
            <a:ext cx="191386" cy="318977"/>
          </a:xfrm>
          <a:prstGeom prst="rect">
            <a:avLst/>
          </a:prstGeom>
        </p:spPr>
      </p:pic>
      <p:pic>
        <p:nvPicPr>
          <p:cNvPr id="384" name="Picture 383">
            <a:extLst>
              <a:ext uri="{FF2B5EF4-FFF2-40B4-BE49-F238E27FC236}">
                <a16:creationId xmlns:a16="http://schemas.microsoft.com/office/drawing/2014/main" id="{8E7BAC41-8EF1-76F7-2F9A-BE64EBB0958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608" t="56048" r="67636" b="26380"/>
          <a:stretch/>
        </p:blipFill>
        <p:spPr>
          <a:xfrm rot="10800000">
            <a:off x="3899048" y="6820223"/>
            <a:ext cx="132025" cy="318977"/>
          </a:xfrm>
          <a:prstGeom prst="rect">
            <a:avLst/>
          </a:prstGeom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E023AF1C-B93E-AE86-9559-8C4E3B2438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475" t="51324" r="50510" b="34669"/>
          <a:stretch/>
        </p:blipFill>
        <p:spPr>
          <a:xfrm>
            <a:off x="3586098" y="6992336"/>
            <a:ext cx="312949" cy="254271"/>
          </a:xfrm>
          <a:prstGeom prst="rect">
            <a:avLst/>
          </a:prstGeom>
        </p:spPr>
      </p:pic>
      <p:pic>
        <p:nvPicPr>
          <p:cNvPr id="386" name="Picture 385">
            <a:extLst>
              <a:ext uri="{FF2B5EF4-FFF2-40B4-BE49-F238E27FC236}">
                <a16:creationId xmlns:a16="http://schemas.microsoft.com/office/drawing/2014/main" id="{C41A1AF6-4424-C1B8-E414-A705718FA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73" t="56383" r="9472" b="31283"/>
          <a:stretch/>
        </p:blipFill>
        <p:spPr>
          <a:xfrm>
            <a:off x="3434514" y="6464232"/>
            <a:ext cx="992638" cy="268942"/>
          </a:xfrm>
          <a:prstGeom prst="rect">
            <a:avLst/>
          </a:prstGeom>
        </p:spPr>
      </p:pic>
      <p:pic>
        <p:nvPicPr>
          <p:cNvPr id="387" name="Picture 386">
            <a:extLst>
              <a:ext uri="{FF2B5EF4-FFF2-40B4-BE49-F238E27FC236}">
                <a16:creationId xmlns:a16="http://schemas.microsoft.com/office/drawing/2014/main" id="{7340F962-C2FA-2BB2-DF15-0A0F3F1AC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73" t="56383" r="9472" b="31283"/>
          <a:stretch/>
        </p:blipFill>
        <p:spPr>
          <a:xfrm>
            <a:off x="4789814" y="6465047"/>
            <a:ext cx="992638" cy="268942"/>
          </a:xfrm>
          <a:prstGeom prst="rect">
            <a:avLst/>
          </a:prstGeom>
        </p:spPr>
      </p:pic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7F63A64-CFA1-F5BB-AFCE-7F7A8DD87A7D}"/>
              </a:ext>
            </a:extLst>
          </p:cNvPr>
          <p:cNvGrpSpPr/>
          <p:nvPr/>
        </p:nvGrpSpPr>
        <p:grpSpPr>
          <a:xfrm>
            <a:off x="4786707" y="6821038"/>
            <a:ext cx="614336" cy="426384"/>
            <a:chOff x="652132" y="6820358"/>
            <a:chExt cx="614336" cy="426384"/>
          </a:xfrm>
        </p:grpSpPr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0C38F942-2B5C-F206-05DE-4534C02BA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4581" t="56048" r="65625" b="26380"/>
            <a:stretch/>
          </p:blipFill>
          <p:spPr>
            <a:xfrm rot="10800000">
              <a:off x="652132" y="6863742"/>
              <a:ext cx="191386" cy="318977"/>
            </a:xfrm>
            <a:prstGeom prst="rect">
              <a:avLst/>
            </a:prstGeom>
          </p:spPr>
        </p:pic>
        <p:pic>
          <p:nvPicPr>
            <p:cNvPr id="390" name="Picture 389">
              <a:extLst>
                <a:ext uri="{FF2B5EF4-FFF2-40B4-BE49-F238E27FC236}">
                  <a16:creationId xmlns:a16="http://schemas.microsoft.com/office/drawing/2014/main" id="{61CB1639-D689-9542-97FB-63543AF59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5608" t="56048" r="67636" b="26380"/>
            <a:stretch/>
          </p:blipFill>
          <p:spPr>
            <a:xfrm rot="10800000">
              <a:off x="1134443" y="6820358"/>
              <a:ext cx="132025" cy="318977"/>
            </a:xfrm>
            <a:prstGeom prst="rect">
              <a:avLst/>
            </a:prstGeom>
          </p:spPr>
        </p:pic>
        <p:pic>
          <p:nvPicPr>
            <p:cNvPr id="391" name="Picture 390">
              <a:extLst>
                <a:ext uri="{FF2B5EF4-FFF2-40B4-BE49-F238E27FC236}">
                  <a16:creationId xmlns:a16="http://schemas.microsoft.com/office/drawing/2014/main" id="{958DDFE7-FE73-5340-30E9-568455936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3475" t="51324" r="50510" b="34669"/>
            <a:stretch/>
          </p:blipFill>
          <p:spPr>
            <a:xfrm>
              <a:off x="821493" y="6992471"/>
              <a:ext cx="312949" cy="25427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670CA1B-087A-38A9-8EE9-66635F99F40F}"/>
              </a:ext>
            </a:extLst>
          </p:cNvPr>
          <p:cNvGrpSpPr/>
          <p:nvPr/>
        </p:nvGrpSpPr>
        <p:grpSpPr>
          <a:xfrm>
            <a:off x="626804" y="5467950"/>
            <a:ext cx="1323530" cy="284293"/>
            <a:chOff x="3083288" y="1800814"/>
            <a:chExt cx="1284224" cy="332486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61A69D26-A0AA-4F67-1249-92AC58669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7DAB7F9B-C637-DBB3-CECF-CB67743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3584D136-7380-93D5-D40E-4A42997C8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E5F3EEF2-456E-2D46-D888-B17B6069E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D86205AD-8A5E-356B-BA86-143A2A26F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0046FCD4-9EF4-D607-8E17-2D9A24852478}"/>
              </a:ext>
            </a:extLst>
          </p:cNvPr>
          <p:cNvGrpSpPr/>
          <p:nvPr/>
        </p:nvGrpSpPr>
        <p:grpSpPr>
          <a:xfrm>
            <a:off x="628733" y="5886568"/>
            <a:ext cx="1323530" cy="284293"/>
            <a:chOff x="3083288" y="1800814"/>
            <a:chExt cx="1284224" cy="332486"/>
          </a:xfrm>
        </p:grpSpPr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001AF436-EA81-E8E2-BA7A-9B378E73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418" name="Picture 417">
              <a:extLst>
                <a:ext uri="{FF2B5EF4-FFF2-40B4-BE49-F238E27FC236}">
                  <a16:creationId xmlns:a16="http://schemas.microsoft.com/office/drawing/2014/main" id="{0B64E97D-C8A8-D7BB-A21E-D0FDD6244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419" name="Picture 418">
              <a:extLst>
                <a:ext uri="{FF2B5EF4-FFF2-40B4-BE49-F238E27FC236}">
                  <a16:creationId xmlns:a16="http://schemas.microsoft.com/office/drawing/2014/main" id="{B035A0DF-0E1E-6DFD-1835-B0958571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420" name="Picture 419">
              <a:extLst>
                <a:ext uri="{FF2B5EF4-FFF2-40B4-BE49-F238E27FC236}">
                  <a16:creationId xmlns:a16="http://schemas.microsoft.com/office/drawing/2014/main" id="{4014992C-CFB4-DC51-9695-BCC9A5AAD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0D0C8582-B324-1682-A242-4226117B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397F7FD-A96F-4F50-8640-6694598D37C3}"/>
              </a:ext>
            </a:extLst>
          </p:cNvPr>
          <p:cNvSpPr/>
          <p:nvPr/>
        </p:nvSpPr>
        <p:spPr>
          <a:xfrm>
            <a:off x="2013994" y="6719104"/>
            <a:ext cx="337444" cy="18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0F5DE64D-9305-9FDB-36B3-6C1FED4DC488}"/>
              </a:ext>
            </a:extLst>
          </p:cNvPr>
          <p:cNvGrpSpPr/>
          <p:nvPr/>
        </p:nvGrpSpPr>
        <p:grpSpPr>
          <a:xfrm>
            <a:off x="1977183" y="5464091"/>
            <a:ext cx="2693201" cy="284293"/>
            <a:chOff x="3083288" y="1800814"/>
            <a:chExt cx="1284224" cy="332486"/>
          </a:xfrm>
        </p:grpSpPr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9EBE7479-5DF0-7809-E031-F0A916C0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9146F422-2FE9-046E-E3A5-FF1149033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426" name="Picture 425">
              <a:extLst>
                <a:ext uri="{FF2B5EF4-FFF2-40B4-BE49-F238E27FC236}">
                  <a16:creationId xmlns:a16="http://schemas.microsoft.com/office/drawing/2014/main" id="{4CFDCD08-666E-81DE-BE9A-22C73452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71CC9EA2-61A6-EB78-BF5B-CB3B303F5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428" name="Picture 427">
              <a:extLst>
                <a:ext uri="{FF2B5EF4-FFF2-40B4-BE49-F238E27FC236}">
                  <a16:creationId xmlns:a16="http://schemas.microsoft.com/office/drawing/2014/main" id="{DA47A575-848E-277D-F67D-B46DE1ED9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5DFFED5-F246-4F94-31A5-53E0DFA40712}"/>
              </a:ext>
            </a:extLst>
          </p:cNvPr>
          <p:cNvGrpSpPr/>
          <p:nvPr/>
        </p:nvGrpSpPr>
        <p:grpSpPr>
          <a:xfrm>
            <a:off x="2019623" y="5882708"/>
            <a:ext cx="2693201" cy="284293"/>
            <a:chOff x="3083288" y="1800814"/>
            <a:chExt cx="1284224" cy="332486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A6BCF6B8-694A-A745-6158-A15E8A36B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DE468ADB-7488-23C4-99EF-AEE23C243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7AC7711-8F8C-CFB5-73EA-09F9FCED3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98B8E6DB-C1C3-060E-6510-B957200BB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434" name="Picture 433">
              <a:extLst>
                <a:ext uri="{FF2B5EF4-FFF2-40B4-BE49-F238E27FC236}">
                  <a16:creationId xmlns:a16="http://schemas.microsoft.com/office/drawing/2014/main" id="{87A4B3C7-4A7D-05FB-FFC8-368ED6493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05F699C-095B-24F5-AFAC-4F8729287DDF}"/>
              </a:ext>
            </a:extLst>
          </p:cNvPr>
          <p:cNvGrpSpPr/>
          <p:nvPr/>
        </p:nvGrpSpPr>
        <p:grpSpPr>
          <a:xfrm>
            <a:off x="4762982" y="5479522"/>
            <a:ext cx="1369669" cy="284293"/>
            <a:chOff x="3083288" y="1800814"/>
            <a:chExt cx="1284224" cy="332486"/>
          </a:xfrm>
        </p:grpSpPr>
        <p:pic>
          <p:nvPicPr>
            <p:cNvPr id="436" name="Picture 435">
              <a:extLst>
                <a:ext uri="{FF2B5EF4-FFF2-40B4-BE49-F238E27FC236}">
                  <a16:creationId xmlns:a16="http://schemas.microsoft.com/office/drawing/2014/main" id="{758A1370-C212-1F60-8AEE-5625C40F0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437" name="Picture 436">
              <a:extLst>
                <a:ext uri="{FF2B5EF4-FFF2-40B4-BE49-F238E27FC236}">
                  <a16:creationId xmlns:a16="http://schemas.microsoft.com/office/drawing/2014/main" id="{427D27A2-12D6-4CDF-8708-28CB13C64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438" name="Picture 437">
              <a:extLst>
                <a:ext uri="{FF2B5EF4-FFF2-40B4-BE49-F238E27FC236}">
                  <a16:creationId xmlns:a16="http://schemas.microsoft.com/office/drawing/2014/main" id="{418DA070-C74C-69C1-9A78-9B83EC55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439" name="Picture 438">
              <a:extLst>
                <a:ext uri="{FF2B5EF4-FFF2-40B4-BE49-F238E27FC236}">
                  <a16:creationId xmlns:a16="http://schemas.microsoft.com/office/drawing/2014/main" id="{A72D246E-F8C3-A4F0-B6D8-DFC10613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440" name="Picture 439">
              <a:extLst>
                <a:ext uri="{FF2B5EF4-FFF2-40B4-BE49-F238E27FC236}">
                  <a16:creationId xmlns:a16="http://schemas.microsoft.com/office/drawing/2014/main" id="{2A926875-D012-8429-091F-7CE642BCF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0BCE984E-B457-DB35-9AA2-0CAB42133547}"/>
              </a:ext>
            </a:extLst>
          </p:cNvPr>
          <p:cNvGrpSpPr/>
          <p:nvPr/>
        </p:nvGrpSpPr>
        <p:grpSpPr>
          <a:xfrm>
            <a:off x="4739991" y="5874989"/>
            <a:ext cx="1369669" cy="284293"/>
            <a:chOff x="3083288" y="1800814"/>
            <a:chExt cx="1284224" cy="332486"/>
          </a:xfrm>
        </p:grpSpPr>
        <p:pic>
          <p:nvPicPr>
            <p:cNvPr id="442" name="Picture 441">
              <a:extLst>
                <a:ext uri="{FF2B5EF4-FFF2-40B4-BE49-F238E27FC236}">
                  <a16:creationId xmlns:a16="http://schemas.microsoft.com/office/drawing/2014/main" id="{0C13A124-DD5E-B4E3-1047-807DBD56C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443" name="Picture 442">
              <a:extLst>
                <a:ext uri="{FF2B5EF4-FFF2-40B4-BE49-F238E27FC236}">
                  <a16:creationId xmlns:a16="http://schemas.microsoft.com/office/drawing/2014/main" id="{F8811B97-D418-E39F-DB15-6BC3E3B8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444" name="Picture 443">
              <a:extLst>
                <a:ext uri="{FF2B5EF4-FFF2-40B4-BE49-F238E27FC236}">
                  <a16:creationId xmlns:a16="http://schemas.microsoft.com/office/drawing/2014/main" id="{5C9E7674-2AD9-94BC-1EA4-8EE2512FE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445" name="Picture 444">
              <a:extLst>
                <a:ext uri="{FF2B5EF4-FFF2-40B4-BE49-F238E27FC236}">
                  <a16:creationId xmlns:a16="http://schemas.microsoft.com/office/drawing/2014/main" id="{5DA31D84-20DC-C637-7AE2-162E6B4A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446" name="Picture 445">
              <a:extLst>
                <a:ext uri="{FF2B5EF4-FFF2-40B4-BE49-F238E27FC236}">
                  <a16:creationId xmlns:a16="http://schemas.microsoft.com/office/drawing/2014/main" id="{4185A3A4-370D-637E-BF1A-5320100AF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sp>
        <p:nvSpPr>
          <p:cNvPr id="447" name="Rectangle 446">
            <a:extLst>
              <a:ext uri="{FF2B5EF4-FFF2-40B4-BE49-F238E27FC236}">
                <a16:creationId xmlns:a16="http://schemas.microsoft.com/office/drawing/2014/main" id="{E76053B2-21E4-BC18-E9F7-E3CBA6804749}"/>
              </a:ext>
            </a:extLst>
          </p:cNvPr>
          <p:cNvSpPr/>
          <p:nvPr/>
        </p:nvSpPr>
        <p:spPr>
          <a:xfrm>
            <a:off x="3485908" y="5748759"/>
            <a:ext cx="877748" cy="18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24A6BD7-E7AE-3CD2-35C1-A22EE467FFDC}"/>
              </a:ext>
            </a:extLst>
          </p:cNvPr>
          <p:cNvSpPr/>
          <p:nvPr/>
        </p:nvSpPr>
        <p:spPr>
          <a:xfrm>
            <a:off x="4813137" y="5762262"/>
            <a:ext cx="979991" cy="18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AC0FED5D-5553-DA2C-6C7A-1C6C2AE4E61D}"/>
              </a:ext>
            </a:extLst>
          </p:cNvPr>
          <p:cNvCxnSpPr>
            <a:cxnSpLocks/>
          </p:cNvCxnSpPr>
          <p:nvPr/>
        </p:nvCxnSpPr>
        <p:spPr>
          <a:xfrm>
            <a:off x="3342671" y="6502391"/>
            <a:ext cx="0" cy="7065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B4C4978D-C2B8-A575-1048-70DCD0514D7F}"/>
              </a:ext>
            </a:extLst>
          </p:cNvPr>
          <p:cNvCxnSpPr>
            <a:cxnSpLocks/>
          </p:cNvCxnSpPr>
          <p:nvPr/>
        </p:nvCxnSpPr>
        <p:spPr>
          <a:xfrm>
            <a:off x="3334785" y="5576254"/>
            <a:ext cx="0" cy="64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E7EFC2AA-3DDF-2A77-22C2-C21AFB676F54}"/>
              </a:ext>
            </a:extLst>
          </p:cNvPr>
          <p:cNvCxnSpPr>
            <a:cxnSpLocks/>
          </p:cNvCxnSpPr>
          <p:nvPr/>
        </p:nvCxnSpPr>
        <p:spPr>
          <a:xfrm>
            <a:off x="6110950" y="6498532"/>
            <a:ext cx="0" cy="7065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5CEB224A-FF0F-33E2-4569-954D116E709D}"/>
              </a:ext>
            </a:extLst>
          </p:cNvPr>
          <p:cNvCxnSpPr>
            <a:cxnSpLocks/>
          </p:cNvCxnSpPr>
          <p:nvPr/>
        </p:nvCxnSpPr>
        <p:spPr>
          <a:xfrm>
            <a:off x="6103064" y="5572395"/>
            <a:ext cx="0" cy="64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>
            <a:extLst>
              <a:ext uri="{FF2B5EF4-FFF2-40B4-BE49-F238E27FC236}">
                <a16:creationId xmlns:a16="http://schemas.microsoft.com/office/drawing/2014/main" id="{F4340DFE-C138-46C0-DCAA-50BDF2076053}"/>
              </a:ext>
            </a:extLst>
          </p:cNvPr>
          <p:cNvSpPr/>
          <p:nvPr/>
        </p:nvSpPr>
        <p:spPr>
          <a:xfrm>
            <a:off x="4809280" y="6703570"/>
            <a:ext cx="364603" cy="1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4" name="Picture 453">
            <a:extLst>
              <a:ext uri="{FF2B5EF4-FFF2-40B4-BE49-F238E27FC236}">
                <a16:creationId xmlns:a16="http://schemas.microsoft.com/office/drawing/2014/main" id="{F0DCF0DF-EB91-334B-F88B-60D74ECC4E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9317"/>
          <a:stretch/>
        </p:blipFill>
        <p:spPr>
          <a:xfrm>
            <a:off x="134793" y="7653220"/>
            <a:ext cx="404158" cy="1815268"/>
          </a:xfrm>
          <a:prstGeom prst="rect">
            <a:avLst/>
          </a:prstGeom>
        </p:spPr>
      </p:pic>
      <p:pic>
        <p:nvPicPr>
          <p:cNvPr id="456" name="Picture 455">
            <a:extLst>
              <a:ext uri="{FF2B5EF4-FFF2-40B4-BE49-F238E27FC236}">
                <a16:creationId xmlns:a16="http://schemas.microsoft.com/office/drawing/2014/main" id="{3D6FFFAA-81BD-4990-790B-E3847141EA7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33"/>
          <a:stretch/>
        </p:blipFill>
        <p:spPr>
          <a:xfrm>
            <a:off x="3554654" y="7652154"/>
            <a:ext cx="3020132" cy="1816412"/>
          </a:xfrm>
          <a:prstGeom prst="rect">
            <a:avLst/>
          </a:prstGeom>
        </p:spPr>
      </p:pic>
      <p:grpSp>
        <p:nvGrpSpPr>
          <p:cNvPr id="457" name="Group 456">
            <a:extLst>
              <a:ext uri="{FF2B5EF4-FFF2-40B4-BE49-F238E27FC236}">
                <a16:creationId xmlns:a16="http://schemas.microsoft.com/office/drawing/2014/main" id="{C71BE9A8-42D4-8BE9-8C8B-72B84D8AB53B}"/>
              </a:ext>
            </a:extLst>
          </p:cNvPr>
          <p:cNvGrpSpPr/>
          <p:nvPr/>
        </p:nvGrpSpPr>
        <p:grpSpPr>
          <a:xfrm>
            <a:off x="3558849" y="7626692"/>
            <a:ext cx="1342119" cy="284293"/>
            <a:chOff x="3083288" y="1800814"/>
            <a:chExt cx="1284224" cy="332486"/>
          </a:xfrm>
        </p:grpSpPr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BC882EBA-FCC6-73D6-16F9-F53216BB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26CCC432-29CD-C8AB-659D-9258E9119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CB58EA6F-BB6F-637F-DE67-98B278EBA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83E7B0CC-BE12-1106-4AE7-2A5CB2122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4A1E2402-C3CA-C076-CA14-1D1087EBC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86CCD2DC-8CBB-B5F0-4BA6-29FCA5C4501A}"/>
              </a:ext>
            </a:extLst>
          </p:cNvPr>
          <p:cNvGrpSpPr/>
          <p:nvPr/>
        </p:nvGrpSpPr>
        <p:grpSpPr>
          <a:xfrm>
            <a:off x="3558849" y="8050794"/>
            <a:ext cx="1578129" cy="284293"/>
            <a:chOff x="3083288" y="1800814"/>
            <a:chExt cx="1284224" cy="332486"/>
          </a:xfrm>
        </p:grpSpPr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4F7BA6EE-DD2E-8B7C-27D3-FA913746F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8A981733-1541-0AFD-BF01-0526F9D10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041194A7-4D46-7BC7-7C53-7FC56A38D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11D61FA3-C960-7C98-FA96-15DE7D8A3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055A0797-25A4-B21B-94EE-7CFC5D39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BE19342-E388-5500-175B-8C4E7AD1EC16}"/>
              </a:ext>
            </a:extLst>
          </p:cNvPr>
          <p:cNvGrpSpPr/>
          <p:nvPr/>
        </p:nvGrpSpPr>
        <p:grpSpPr>
          <a:xfrm>
            <a:off x="4910509" y="7626692"/>
            <a:ext cx="1563139" cy="284293"/>
            <a:chOff x="3083288" y="1800814"/>
            <a:chExt cx="1284224" cy="332486"/>
          </a:xfrm>
        </p:grpSpPr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D231E05E-E4C5-0C9D-6302-F138E0B7F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8683F629-76A5-7434-75B4-9B618254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164A5C56-83C8-2AF7-7803-92EEB8342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0AAD3876-CC47-2047-BC44-41DE913C9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6C1198B1-4F81-592B-6DF4-A7C6304DE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EE7B3FC-DD8A-E24A-48BC-E889657D4003}"/>
              </a:ext>
            </a:extLst>
          </p:cNvPr>
          <p:cNvGrpSpPr/>
          <p:nvPr/>
        </p:nvGrpSpPr>
        <p:grpSpPr>
          <a:xfrm>
            <a:off x="4910509" y="8057892"/>
            <a:ext cx="1578129" cy="284293"/>
            <a:chOff x="3083288" y="1800814"/>
            <a:chExt cx="1284224" cy="332486"/>
          </a:xfrm>
        </p:grpSpPr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40014836-6E9B-3A9E-2676-B9A1D4D84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288" y="1917400"/>
              <a:ext cx="660400" cy="215900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F9DF0A5B-A762-295A-62FE-97DE2B8F8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112" y="1917400"/>
              <a:ext cx="660400" cy="215900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48EC8112-DCD2-7918-D8AC-C13C00FF2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584" y="1812152"/>
              <a:ext cx="457200" cy="114300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AA67A27C-018D-8415-F2AD-1A4D611B9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6896" y="1800814"/>
              <a:ext cx="457200" cy="114300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D54E8BA-9A75-5069-2254-F97E763BE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6272" y="1800814"/>
              <a:ext cx="457200" cy="114300"/>
            </a:xfrm>
            <a:prstGeom prst="rect">
              <a:avLst/>
            </a:prstGeom>
          </p:spPr>
        </p:pic>
      </p:grpSp>
      <p:sp>
        <p:nvSpPr>
          <p:cNvPr id="461" name="Rectangle 460">
            <a:extLst>
              <a:ext uri="{FF2B5EF4-FFF2-40B4-BE49-F238E27FC236}">
                <a16:creationId xmlns:a16="http://schemas.microsoft.com/office/drawing/2014/main" id="{ED262A0C-A4C1-59CC-CB11-1A6E17E8BB97}"/>
              </a:ext>
            </a:extLst>
          </p:cNvPr>
          <p:cNvSpPr/>
          <p:nvPr/>
        </p:nvSpPr>
        <p:spPr>
          <a:xfrm>
            <a:off x="3775417" y="7912470"/>
            <a:ext cx="2288497" cy="159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ED6E1885-C430-1F77-3B69-DEE9CA018F6D}"/>
              </a:ext>
            </a:extLst>
          </p:cNvPr>
          <p:cNvCxnSpPr>
            <a:cxnSpLocks/>
          </p:cNvCxnSpPr>
          <p:nvPr/>
        </p:nvCxnSpPr>
        <p:spPr>
          <a:xfrm>
            <a:off x="5012147" y="7738855"/>
            <a:ext cx="0" cy="64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1923197-0EF7-B2A3-B200-037A5C856B56}"/>
              </a:ext>
            </a:extLst>
          </p:cNvPr>
          <p:cNvGrpSpPr/>
          <p:nvPr/>
        </p:nvGrpSpPr>
        <p:grpSpPr>
          <a:xfrm>
            <a:off x="3563224" y="8974812"/>
            <a:ext cx="614336" cy="426384"/>
            <a:chOff x="652132" y="6820358"/>
            <a:chExt cx="614336" cy="426384"/>
          </a:xfrm>
        </p:grpSpPr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FD9CE80C-F3D7-F6E0-4FE6-02F39D869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4581" t="56048" r="65625" b="26380"/>
            <a:stretch/>
          </p:blipFill>
          <p:spPr>
            <a:xfrm rot="10800000">
              <a:off x="652132" y="6863742"/>
              <a:ext cx="191386" cy="318977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0D293E2B-C588-48B4-5455-248EE0D94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5608" t="56048" r="67636" b="26380"/>
            <a:stretch/>
          </p:blipFill>
          <p:spPr>
            <a:xfrm rot="10800000">
              <a:off x="1134443" y="6820358"/>
              <a:ext cx="132025" cy="318977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93C8F5FF-A6B5-3E10-7B20-42F59EE81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3475" t="51324" r="50510" b="34669"/>
            <a:stretch/>
          </p:blipFill>
          <p:spPr>
            <a:xfrm>
              <a:off x="821493" y="6992471"/>
              <a:ext cx="312949" cy="254271"/>
            </a:xfrm>
            <a:prstGeom prst="rect">
              <a:avLst/>
            </a:prstGeom>
          </p:spPr>
        </p:pic>
      </p:grpSp>
      <p:pic>
        <p:nvPicPr>
          <p:cNvPr id="464" name="Picture 463">
            <a:extLst>
              <a:ext uri="{FF2B5EF4-FFF2-40B4-BE49-F238E27FC236}">
                <a16:creationId xmlns:a16="http://schemas.microsoft.com/office/drawing/2014/main" id="{CE887623-FEAE-5361-805A-9F97740E3B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183" t="46968" r="56808" b="31751"/>
          <a:stretch/>
        </p:blipFill>
        <p:spPr>
          <a:xfrm>
            <a:off x="3594855" y="8510430"/>
            <a:ext cx="176033" cy="386298"/>
          </a:xfrm>
          <a:prstGeom prst="rect">
            <a:avLst/>
          </a:prstGeom>
        </p:spPr>
      </p:pic>
      <p:pic>
        <p:nvPicPr>
          <p:cNvPr id="465" name="Picture 464">
            <a:extLst>
              <a:ext uri="{FF2B5EF4-FFF2-40B4-BE49-F238E27FC236}">
                <a16:creationId xmlns:a16="http://schemas.microsoft.com/office/drawing/2014/main" id="{7CF3B008-14C5-2A88-2B16-4FF605CA16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389" t="46968" r="56808" b="31751"/>
          <a:stretch/>
        </p:blipFill>
        <p:spPr>
          <a:xfrm>
            <a:off x="4025161" y="8511245"/>
            <a:ext cx="211077" cy="386298"/>
          </a:xfrm>
          <a:prstGeom prst="rect">
            <a:avLst/>
          </a:prstGeom>
        </p:spPr>
      </p:pic>
      <p:grpSp>
        <p:nvGrpSpPr>
          <p:cNvPr id="466" name="Group 465">
            <a:extLst>
              <a:ext uri="{FF2B5EF4-FFF2-40B4-BE49-F238E27FC236}">
                <a16:creationId xmlns:a16="http://schemas.microsoft.com/office/drawing/2014/main" id="{0EC0E9A6-F940-EEC5-A75F-F9E34D9C28A6}"/>
              </a:ext>
            </a:extLst>
          </p:cNvPr>
          <p:cNvGrpSpPr/>
          <p:nvPr/>
        </p:nvGrpSpPr>
        <p:grpSpPr>
          <a:xfrm>
            <a:off x="5058369" y="8970737"/>
            <a:ext cx="614336" cy="426384"/>
            <a:chOff x="652132" y="6820358"/>
            <a:chExt cx="614336" cy="426384"/>
          </a:xfrm>
        </p:grpSpPr>
        <p:pic>
          <p:nvPicPr>
            <p:cNvPr id="469" name="Picture 468">
              <a:extLst>
                <a:ext uri="{FF2B5EF4-FFF2-40B4-BE49-F238E27FC236}">
                  <a16:creationId xmlns:a16="http://schemas.microsoft.com/office/drawing/2014/main" id="{20682951-A466-B464-E854-422BA1DB3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4581" t="56048" r="65625" b="26380"/>
            <a:stretch/>
          </p:blipFill>
          <p:spPr>
            <a:xfrm rot="10800000">
              <a:off x="652132" y="6863742"/>
              <a:ext cx="191386" cy="318977"/>
            </a:xfrm>
            <a:prstGeom prst="rect">
              <a:avLst/>
            </a:prstGeom>
          </p:spPr>
        </p:pic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8550EED0-6B4F-82DF-FB9F-1E932AF5D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5608" t="56048" r="67636" b="26380"/>
            <a:stretch/>
          </p:blipFill>
          <p:spPr>
            <a:xfrm rot="10800000">
              <a:off x="1134443" y="6820358"/>
              <a:ext cx="132025" cy="318977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3EDC4F83-72E8-850C-8F1C-ED0CC03CA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3475" t="51324" r="50510" b="34669"/>
            <a:stretch/>
          </p:blipFill>
          <p:spPr>
            <a:xfrm>
              <a:off x="821493" y="6992471"/>
              <a:ext cx="312949" cy="254271"/>
            </a:xfrm>
            <a:prstGeom prst="rect">
              <a:avLst/>
            </a:prstGeom>
          </p:spPr>
        </p:pic>
      </p:grpSp>
      <p:pic>
        <p:nvPicPr>
          <p:cNvPr id="467" name="Picture 466">
            <a:extLst>
              <a:ext uri="{FF2B5EF4-FFF2-40B4-BE49-F238E27FC236}">
                <a16:creationId xmlns:a16="http://schemas.microsoft.com/office/drawing/2014/main" id="{9DE9F28F-A60C-0113-F495-99B8A4D3444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768" t="81793" r="68333" b="1248"/>
          <a:stretch/>
        </p:blipFill>
        <p:spPr>
          <a:xfrm>
            <a:off x="5066696" y="8569109"/>
            <a:ext cx="244492" cy="308060"/>
          </a:xfrm>
          <a:prstGeom prst="rect">
            <a:avLst/>
          </a:prstGeom>
        </p:spPr>
      </p:pic>
      <p:pic>
        <p:nvPicPr>
          <p:cNvPr id="468" name="Picture 467">
            <a:extLst>
              <a:ext uri="{FF2B5EF4-FFF2-40B4-BE49-F238E27FC236}">
                <a16:creationId xmlns:a16="http://schemas.microsoft.com/office/drawing/2014/main" id="{FAAC9725-072F-4EAC-A4E3-A5F966E8A4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134" t="92019" r="66779" b="1831"/>
          <a:stretch/>
        </p:blipFill>
        <p:spPr>
          <a:xfrm>
            <a:off x="5600468" y="8755664"/>
            <a:ext cx="95553" cy="111725"/>
          </a:xfrm>
          <a:prstGeom prst="rect">
            <a:avLst/>
          </a:prstGeom>
        </p:spPr>
      </p:pic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B015FEE1-C8D7-C18D-6D48-A9EF1FC35C13}"/>
              </a:ext>
            </a:extLst>
          </p:cNvPr>
          <p:cNvCxnSpPr>
            <a:cxnSpLocks/>
          </p:cNvCxnSpPr>
          <p:nvPr/>
        </p:nvCxnSpPr>
        <p:spPr>
          <a:xfrm>
            <a:off x="3553908" y="8650816"/>
            <a:ext cx="0" cy="7065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CE903A76-B4C5-E85A-0DD0-3C4C7553098F}"/>
              </a:ext>
            </a:extLst>
          </p:cNvPr>
          <p:cNvCxnSpPr>
            <a:cxnSpLocks/>
          </p:cNvCxnSpPr>
          <p:nvPr/>
        </p:nvCxnSpPr>
        <p:spPr>
          <a:xfrm>
            <a:off x="3546022" y="7724679"/>
            <a:ext cx="0" cy="64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7" name="Picture 496">
            <a:extLst>
              <a:ext uri="{FF2B5EF4-FFF2-40B4-BE49-F238E27FC236}">
                <a16:creationId xmlns:a16="http://schemas.microsoft.com/office/drawing/2014/main" id="{92D3183B-6B4E-DFEA-1FFB-0605BB1F4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6955" r="80924"/>
          <a:stretch/>
        </p:blipFill>
        <p:spPr>
          <a:xfrm>
            <a:off x="115057" y="5508438"/>
            <a:ext cx="508674" cy="1815268"/>
          </a:xfrm>
          <a:prstGeom prst="rect">
            <a:avLst/>
          </a:prstGeom>
        </p:spPr>
      </p:pic>
      <p:sp>
        <p:nvSpPr>
          <p:cNvPr id="498" name="TextBox 497">
            <a:extLst>
              <a:ext uri="{FF2B5EF4-FFF2-40B4-BE49-F238E27FC236}">
                <a16:creationId xmlns:a16="http://schemas.microsoft.com/office/drawing/2014/main" id="{D1F66DC1-3E7F-77B7-A5A3-186D395205C1}"/>
              </a:ext>
            </a:extLst>
          </p:cNvPr>
          <p:cNvSpPr txBox="1"/>
          <p:nvPr/>
        </p:nvSpPr>
        <p:spPr>
          <a:xfrm>
            <a:off x="133500" y="7425721"/>
            <a:ext cx="3129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73191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A7F13B-F055-B345-B7A2-5A1949A486C0}"/>
              </a:ext>
            </a:extLst>
          </p:cNvPr>
          <p:cNvGrpSpPr/>
          <p:nvPr/>
        </p:nvGrpSpPr>
        <p:grpSpPr>
          <a:xfrm>
            <a:off x="133350" y="344124"/>
            <a:ext cx="6479452" cy="1796928"/>
            <a:chOff x="133350" y="7787340"/>
            <a:chExt cx="6479452" cy="17969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B3CE10-FCB2-CC48-104F-C4B20614A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873"/>
            <a:stretch/>
          </p:blipFill>
          <p:spPr>
            <a:xfrm>
              <a:off x="133350" y="7793567"/>
              <a:ext cx="560917" cy="1790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2EC18B-FCB2-F28D-CF9B-05EFD12229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90" r="38784"/>
            <a:stretch/>
          </p:blipFill>
          <p:spPr>
            <a:xfrm>
              <a:off x="551327" y="7793567"/>
              <a:ext cx="809457" cy="1790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BDCEC5-EAE8-CF49-D535-F70346C70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35"/>
            <a:stretch/>
          </p:blipFill>
          <p:spPr>
            <a:xfrm>
              <a:off x="1360923" y="7793568"/>
              <a:ext cx="791230" cy="17907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FAEAFE-AC3A-0F54-1265-6EFB85BE8851}"/>
                </a:ext>
              </a:extLst>
            </p:cNvPr>
            <p:cNvGrpSpPr/>
            <p:nvPr/>
          </p:nvGrpSpPr>
          <p:grpSpPr>
            <a:xfrm>
              <a:off x="597662" y="9056593"/>
              <a:ext cx="612236" cy="190892"/>
              <a:chOff x="734518" y="8960426"/>
              <a:chExt cx="1029325" cy="24622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5574FDD-72ED-809F-F28F-2E48AFC71522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2F8A78A-AE43-B600-C443-D0F6D73B1B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91ABA80-0625-1C73-EA42-BDBAD4A58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692F25E-AF58-BF70-B482-C7D70085A8F6}"/>
                </a:ext>
              </a:extLst>
            </p:cNvPr>
            <p:cNvGrpSpPr/>
            <p:nvPr/>
          </p:nvGrpSpPr>
          <p:grpSpPr>
            <a:xfrm>
              <a:off x="1334689" y="9047628"/>
              <a:ext cx="612236" cy="190892"/>
              <a:chOff x="734518" y="8960426"/>
              <a:chExt cx="1029325" cy="24622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D35E09-EC7C-A4FF-DC46-F3CD14A5B085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6D2F92C-F65E-F2D3-E9AF-F3335A93C0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74A2AB8-99AA-6DB5-9282-08367881D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9EA5F0-6C21-87E7-0F9A-6D813728E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2" t="-1167" r="72152" b="86734"/>
            <a:stretch/>
          </p:blipFill>
          <p:spPr>
            <a:xfrm>
              <a:off x="611779" y="8197706"/>
              <a:ext cx="1600262" cy="25377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C4A25B-97CD-6E16-EF45-D9DA07C6506E}"/>
                </a:ext>
              </a:extLst>
            </p:cNvPr>
            <p:cNvSpPr/>
            <p:nvPr/>
          </p:nvSpPr>
          <p:spPr>
            <a:xfrm>
              <a:off x="1787786" y="8556189"/>
              <a:ext cx="382682" cy="191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C4009E8-9C48-0F12-8982-18F5E01CC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541" r="38783"/>
            <a:stretch/>
          </p:blipFill>
          <p:spPr>
            <a:xfrm>
              <a:off x="2124635" y="7791824"/>
              <a:ext cx="746102" cy="1790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026880-F56B-E949-95D3-FE017A020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35"/>
            <a:stretch/>
          </p:blipFill>
          <p:spPr>
            <a:xfrm>
              <a:off x="2851492" y="7791825"/>
              <a:ext cx="760125" cy="179070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6654456-8591-7C4C-974E-50C9ECB030A0}"/>
                </a:ext>
              </a:extLst>
            </p:cNvPr>
            <p:cNvCxnSpPr>
              <a:cxnSpLocks/>
            </p:cNvCxnSpPr>
            <p:nvPr/>
          </p:nvCxnSpPr>
          <p:spPr>
            <a:xfrm>
              <a:off x="2087097" y="7877318"/>
              <a:ext cx="0" cy="56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7ED69B-ECDB-6C0A-943A-B93C22D76BC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50" y="8782753"/>
              <a:ext cx="0" cy="7444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90433D-E595-1A96-CC4D-29B2178B59B2}"/>
                </a:ext>
              </a:extLst>
            </p:cNvPr>
            <p:cNvGrpSpPr/>
            <p:nvPr/>
          </p:nvGrpSpPr>
          <p:grpSpPr>
            <a:xfrm>
              <a:off x="2120131" y="9061075"/>
              <a:ext cx="588167" cy="190892"/>
              <a:chOff x="734518" y="8960426"/>
              <a:chExt cx="1029325" cy="24622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3DA267-4678-2A60-17AA-57687C5260AD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F0B1F96-57FF-1A6D-2803-48849C194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8487BEE-5CBD-C488-CA4F-34346E7A4A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78B194-A007-2E41-0CA7-227F0FD46CC6}"/>
                </a:ext>
              </a:extLst>
            </p:cNvPr>
            <p:cNvGrpSpPr/>
            <p:nvPr/>
          </p:nvGrpSpPr>
          <p:grpSpPr>
            <a:xfrm>
              <a:off x="2828184" y="9052110"/>
              <a:ext cx="588167" cy="190892"/>
              <a:chOff x="734518" y="8960426"/>
              <a:chExt cx="1029325" cy="24622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B026249-D844-5ECD-F2E3-9BADF6E6A1C1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55AE722-E868-FBB0-3BA8-A300904B8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5731197-D9C2-4ABB-93DF-38873817AA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AF0AF1B-9210-EB37-D79D-E9FD8A308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2" t="-1167" r="72152" b="86734"/>
            <a:stretch/>
          </p:blipFill>
          <p:spPr>
            <a:xfrm>
              <a:off x="2133694" y="8202189"/>
              <a:ext cx="1537352" cy="25377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D1B980-3D5B-AD90-F18E-C6666F6A2F43}"/>
                </a:ext>
              </a:extLst>
            </p:cNvPr>
            <p:cNvSpPr/>
            <p:nvPr/>
          </p:nvSpPr>
          <p:spPr>
            <a:xfrm>
              <a:off x="3249922" y="8547225"/>
              <a:ext cx="367638" cy="191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A695FE7-AB4C-F568-2F8F-965E978B2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604" r="38784"/>
            <a:stretch/>
          </p:blipFill>
          <p:spPr>
            <a:xfrm>
              <a:off x="3597087" y="7789582"/>
              <a:ext cx="761631" cy="17907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0D9C19F-3F67-AAF7-A23F-2771C7A42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35"/>
            <a:stretch/>
          </p:blipFill>
          <p:spPr>
            <a:xfrm>
              <a:off x="4339040" y="7789583"/>
              <a:ext cx="777303" cy="17907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8ED1EB-5652-AE1A-8926-3A4C3AD6012A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70" y="7875076"/>
              <a:ext cx="0" cy="56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4F4D94-D76D-3D21-5D19-7CE4E843D146}"/>
                </a:ext>
              </a:extLst>
            </p:cNvPr>
            <p:cNvCxnSpPr>
              <a:cxnSpLocks/>
            </p:cNvCxnSpPr>
            <p:nvPr/>
          </p:nvCxnSpPr>
          <p:spPr>
            <a:xfrm>
              <a:off x="3554766" y="8780511"/>
              <a:ext cx="0" cy="7444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7B7A18D-D55A-115A-B2F5-64E9B7D34BB6}"/>
                </a:ext>
              </a:extLst>
            </p:cNvPr>
            <p:cNvGrpSpPr/>
            <p:nvPr/>
          </p:nvGrpSpPr>
          <p:grpSpPr>
            <a:xfrm>
              <a:off x="3591150" y="9058833"/>
              <a:ext cx="601459" cy="190892"/>
              <a:chOff x="734518" y="8960426"/>
              <a:chExt cx="1029325" cy="246221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CFA5F3-7FBB-8522-7AF0-90122B34BC73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58ADE44-88C9-CC8A-2ED1-07FF6C7682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81A3191-3635-FA3F-63F0-697D9DCFD5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C8EBCB-FB1C-1A85-09A0-8E02B7A40551}"/>
                </a:ext>
              </a:extLst>
            </p:cNvPr>
            <p:cNvGrpSpPr/>
            <p:nvPr/>
          </p:nvGrpSpPr>
          <p:grpSpPr>
            <a:xfrm>
              <a:off x="4315205" y="9049868"/>
              <a:ext cx="601459" cy="190892"/>
              <a:chOff x="734518" y="8960426"/>
              <a:chExt cx="1029325" cy="24622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94B816-32AB-B730-EA8B-C05B996F70A0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D0E01CD-DE6E-0BA8-9D4A-6434A2EA83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7894750-6EA2-72B7-BD05-6E12BAC804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EEF0F9A-64FE-C17C-7D94-553770745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2" t="-1167" r="72152" b="86734"/>
            <a:stretch/>
          </p:blipFill>
          <p:spPr>
            <a:xfrm>
              <a:off x="3605020" y="8199947"/>
              <a:ext cx="1572094" cy="25377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9C87EB-62E3-DCE4-DC65-1530F78EB152}"/>
                </a:ext>
              </a:extLst>
            </p:cNvPr>
            <p:cNvSpPr/>
            <p:nvPr/>
          </p:nvSpPr>
          <p:spPr>
            <a:xfrm>
              <a:off x="4746474" y="8544983"/>
              <a:ext cx="375946" cy="191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D9F6926-8B6A-C564-3F90-7A4F61B6B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712" r="38784"/>
            <a:stretch/>
          </p:blipFill>
          <p:spPr>
            <a:xfrm>
              <a:off x="5089711" y="7787340"/>
              <a:ext cx="759389" cy="17907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C9D2DD5-1A77-B9AD-A176-81C648591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35"/>
            <a:stretch/>
          </p:blipFill>
          <p:spPr>
            <a:xfrm>
              <a:off x="5829422" y="7787341"/>
              <a:ext cx="777303" cy="17907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43C49BA-3030-A75C-3254-99C278130AE1}"/>
                </a:ext>
              </a:extLst>
            </p:cNvPr>
            <p:cNvCxnSpPr>
              <a:cxnSpLocks/>
            </p:cNvCxnSpPr>
            <p:nvPr/>
          </p:nvCxnSpPr>
          <p:spPr>
            <a:xfrm>
              <a:off x="5047752" y="7872834"/>
              <a:ext cx="0" cy="56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C44FB3-811F-CE11-6500-37D5EEC3F445}"/>
                </a:ext>
              </a:extLst>
            </p:cNvPr>
            <p:cNvCxnSpPr>
              <a:cxnSpLocks/>
            </p:cNvCxnSpPr>
            <p:nvPr/>
          </p:nvCxnSpPr>
          <p:spPr>
            <a:xfrm>
              <a:off x="5045148" y="8778269"/>
              <a:ext cx="0" cy="7444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2D4BF75-7B50-2E49-1D4F-1CDBD2E2A81B}"/>
                </a:ext>
              </a:extLst>
            </p:cNvPr>
            <p:cNvGrpSpPr/>
            <p:nvPr/>
          </p:nvGrpSpPr>
          <p:grpSpPr>
            <a:xfrm>
              <a:off x="5081532" y="9056591"/>
              <a:ext cx="601459" cy="190892"/>
              <a:chOff x="734518" y="8960426"/>
              <a:chExt cx="1029325" cy="24622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751C67-860B-7F36-E386-D86FB14C0820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45CC724-7910-4FDE-A650-597B563CEF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2FC45DD-E751-D57E-CD2A-6DD89BB0EC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C8E5E1D-6566-1555-D99C-6704068361D4}"/>
                </a:ext>
              </a:extLst>
            </p:cNvPr>
            <p:cNvGrpSpPr/>
            <p:nvPr/>
          </p:nvGrpSpPr>
          <p:grpSpPr>
            <a:xfrm>
              <a:off x="5805587" y="9047626"/>
              <a:ext cx="601459" cy="190892"/>
              <a:chOff x="734518" y="8960426"/>
              <a:chExt cx="1029325" cy="24622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C3917A-3351-00E1-7271-6B5F17F3E482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5F1E1C5-750E-1BD6-D8D7-51CAB70290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E4BACBE-F431-58E5-B43E-10340366A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2E2A9B-0F33-7003-C156-B90E871B0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2" t="-1167" r="72152" b="86734"/>
            <a:stretch/>
          </p:blipFill>
          <p:spPr>
            <a:xfrm>
              <a:off x="5095402" y="8197705"/>
              <a:ext cx="1480210" cy="25377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6C8915-B3DA-8388-4D0B-3F815B65ED3B}"/>
                </a:ext>
              </a:extLst>
            </p:cNvPr>
            <p:cNvSpPr/>
            <p:nvPr/>
          </p:nvSpPr>
          <p:spPr>
            <a:xfrm>
              <a:off x="6236856" y="8542741"/>
              <a:ext cx="375946" cy="191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B66606-DD66-602D-D2E6-64B5C78380AE}"/>
                </a:ext>
              </a:extLst>
            </p:cNvPr>
            <p:cNvCxnSpPr>
              <a:cxnSpLocks/>
            </p:cNvCxnSpPr>
            <p:nvPr/>
          </p:nvCxnSpPr>
          <p:spPr>
            <a:xfrm>
              <a:off x="6598646" y="7870593"/>
              <a:ext cx="0" cy="56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50E287-6F47-E6F8-F4C0-89062892162B}"/>
                </a:ext>
              </a:extLst>
            </p:cNvPr>
            <p:cNvCxnSpPr>
              <a:cxnSpLocks/>
            </p:cNvCxnSpPr>
            <p:nvPr/>
          </p:nvCxnSpPr>
          <p:spPr>
            <a:xfrm>
              <a:off x="6596042" y="8776028"/>
              <a:ext cx="0" cy="7444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0C47C17-81ED-A96E-812D-AB94F0C155F7}"/>
              </a:ext>
            </a:extLst>
          </p:cNvPr>
          <p:cNvGrpSpPr/>
          <p:nvPr/>
        </p:nvGrpSpPr>
        <p:grpSpPr>
          <a:xfrm>
            <a:off x="136115" y="2463193"/>
            <a:ext cx="6479452" cy="1796928"/>
            <a:chOff x="133350" y="7787340"/>
            <a:chExt cx="6479452" cy="179692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1E1DD93-D403-756F-A7E9-1662352F2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873"/>
            <a:stretch/>
          </p:blipFill>
          <p:spPr>
            <a:xfrm>
              <a:off x="133350" y="7793567"/>
              <a:ext cx="560917" cy="17907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DA451E3-1858-D4BF-C74F-A65ECE352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90" r="38784"/>
            <a:stretch/>
          </p:blipFill>
          <p:spPr>
            <a:xfrm>
              <a:off x="551327" y="7793567"/>
              <a:ext cx="809457" cy="17907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940D03B-DD75-C02A-03FF-1F7239200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35"/>
            <a:stretch/>
          </p:blipFill>
          <p:spPr>
            <a:xfrm>
              <a:off x="1360923" y="7793568"/>
              <a:ext cx="791230" cy="17907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0BC74F8-9D78-E5D2-8F8D-08CCAC3C5633}"/>
                </a:ext>
              </a:extLst>
            </p:cNvPr>
            <p:cNvGrpSpPr/>
            <p:nvPr/>
          </p:nvGrpSpPr>
          <p:grpSpPr>
            <a:xfrm>
              <a:off x="597662" y="9056593"/>
              <a:ext cx="612236" cy="190892"/>
              <a:chOff x="734518" y="8960426"/>
              <a:chExt cx="1029325" cy="246221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72315C9-5E3F-A44E-6DA2-3F7E6E2DE689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3D3F7C7-6CEC-FAA6-6879-26772F4B0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53C3852-E8BE-287E-C0F0-DAD2763347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AE80CF8-0A96-953B-BD9D-4B56C53EA95C}"/>
                </a:ext>
              </a:extLst>
            </p:cNvPr>
            <p:cNvGrpSpPr/>
            <p:nvPr/>
          </p:nvGrpSpPr>
          <p:grpSpPr>
            <a:xfrm>
              <a:off x="1334689" y="9047628"/>
              <a:ext cx="612236" cy="190892"/>
              <a:chOff x="734518" y="8960426"/>
              <a:chExt cx="1029325" cy="246221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0869EA9-E266-9C05-94F0-CD1BA1181FFB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4D76D44-C337-907B-9982-424049BED5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2B7974E-0B3D-702B-BD20-AA7A4C12E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7DD0C59-32FF-110F-A0DF-30872BAEC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2" t="-1167" r="72152" b="86734"/>
            <a:stretch/>
          </p:blipFill>
          <p:spPr>
            <a:xfrm>
              <a:off x="611779" y="8197706"/>
              <a:ext cx="1600262" cy="253770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2C61FB0-3F67-7464-FF23-B5D71C17318F}"/>
                </a:ext>
              </a:extLst>
            </p:cNvPr>
            <p:cNvSpPr/>
            <p:nvPr/>
          </p:nvSpPr>
          <p:spPr>
            <a:xfrm>
              <a:off x="1787786" y="8556189"/>
              <a:ext cx="382682" cy="191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1CFB4C7-4C4D-6189-8368-CF566217A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541" r="38783"/>
            <a:stretch/>
          </p:blipFill>
          <p:spPr>
            <a:xfrm>
              <a:off x="2124635" y="7791824"/>
              <a:ext cx="746102" cy="17907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2A18A2E-3058-AC04-870F-547930DAD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35"/>
            <a:stretch/>
          </p:blipFill>
          <p:spPr>
            <a:xfrm>
              <a:off x="2851492" y="7791825"/>
              <a:ext cx="760125" cy="1790700"/>
            </a:xfrm>
            <a:prstGeom prst="rect">
              <a:avLst/>
            </a:prstGeom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4294748-D4EC-05B0-6683-9588021A06B0}"/>
                </a:ext>
              </a:extLst>
            </p:cNvPr>
            <p:cNvCxnSpPr>
              <a:cxnSpLocks/>
            </p:cNvCxnSpPr>
            <p:nvPr/>
          </p:nvCxnSpPr>
          <p:spPr>
            <a:xfrm>
              <a:off x="2087097" y="7877318"/>
              <a:ext cx="0" cy="56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B7DDD6-3A8E-BD0B-9B65-612602465FF5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50" y="8782753"/>
              <a:ext cx="0" cy="7444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77666F1-D4A9-62F8-E757-386D3FAC4C43}"/>
                </a:ext>
              </a:extLst>
            </p:cNvPr>
            <p:cNvGrpSpPr/>
            <p:nvPr/>
          </p:nvGrpSpPr>
          <p:grpSpPr>
            <a:xfrm>
              <a:off x="2120131" y="9061075"/>
              <a:ext cx="588167" cy="190892"/>
              <a:chOff x="734518" y="8960426"/>
              <a:chExt cx="1029325" cy="24622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3A1E22F-69BC-C006-966C-7727A64F7D5D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B2959E5-1ADF-70E6-22D0-D1C3B5C1AC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64EA2D5-96B5-44FF-EC2F-09D8D843F1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981DAEE-3AAF-90B0-B607-9FC3BF76EAF1}"/>
                </a:ext>
              </a:extLst>
            </p:cNvPr>
            <p:cNvGrpSpPr/>
            <p:nvPr/>
          </p:nvGrpSpPr>
          <p:grpSpPr>
            <a:xfrm>
              <a:off x="2828184" y="9052110"/>
              <a:ext cx="588167" cy="190892"/>
              <a:chOff x="734518" y="8960426"/>
              <a:chExt cx="1029325" cy="246221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5B40D0C-372F-C114-CF13-1DB2606813FB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FACE6ED-34E7-C2E5-8B47-4915D46451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372F4C6-D2B9-A376-F720-CE5A35AEB4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9D20DC8-FFA4-9122-122C-19D70D278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2" t="-1167" r="72152" b="86734"/>
            <a:stretch/>
          </p:blipFill>
          <p:spPr>
            <a:xfrm>
              <a:off x="2133694" y="8202189"/>
              <a:ext cx="1537352" cy="25377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6944B27-DBE1-FA9D-C890-588B61F17007}"/>
                </a:ext>
              </a:extLst>
            </p:cNvPr>
            <p:cNvSpPr/>
            <p:nvPr/>
          </p:nvSpPr>
          <p:spPr>
            <a:xfrm>
              <a:off x="3249922" y="8547225"/>
              <a:ext cx="367638" cy="191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BB8ADEC-FDBC-6432-B1CC-2BDDD6D73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604" r="38784"/>
            <a:stretch/>
          </p:blipFill>
          <p:spPr>
            <a:xfrm>
              <a:off x="3597087" y="7789582"/>
              <a:ext cx="761631" cy="17907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B19DF82-9BEA-AE74-84CD-C9456C819F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35"/>
            <a:stretch/>
          </p:blipFill>
          <p:spPr>
            <a:xfrm>
              <a:off x="4339040" y="7789583"/>
              <a:ext cx="777303" cy="1790700"/>
            </a:xfrm>
            <a:prstGeom prst="rect">
              <a:avLst/>
            </a:prstGeom>
          </p:spPr>
        </p:pic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62A4660-60F4-20DB-DB10-4C182431F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70" y="7875076"/>
              <a:ext cx="0" cy="56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4330669-8764-2F84-4084-005EF4AD04F3}"/>
                </a:ext>
              </a:extLst>
            </p:cNvPr>
            <p:cNvCxnSpPr>
              <a:cxnSpLocks/>
            </p:cNvCxnSpPr>
            <p:nvPr/>
          </p:nvCxnSpPr>
          <p:spPr>
            <a:xfrm>
              <a:off x="3554766" y="8780511"/>
              <a:ext cx="0" cy="7444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E19D6B5-B567-AF60-78E3-E1A61EBA52CD}"/>
                </a:ext>
              </a:extLst>
            </p:cNvPr>
            <p:cNvGrpSpPr/>
            <p:nvPr/>
          </p:nvGrpSpPr>
          <p:grpSpPr>
            <a:xfrm>
              <a:off x="3591150" y="9058833"/>
              <a:ext cx="601459" cy="190892"/>
              <a:chOff x="734518" y="8960426"/>
              <a:chExt cx="1029325" cy="24622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2FC66D-AC15-AE6D-EDB8-B8B002790DA7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1226ABF-1F07-0339-584D-94CA87D7F9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EEE4679-0963-5815-228E-DF69DB4580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1700635-6E08-E407-72F6-09B3A9131A87}"/>
                </a:ext>
              </a:extLst>
            </p:cNvPr>
            <p:cNvGrpSpPr/>
            <p:nvPr/>
          </p:nvGrpSpPr>
          <p:grpSpPr>
            <a:xfrm>
              <a:off x="4315205" y="9049868"/>
              <a:ext cx="601459" cy="190892"/>
              <a:chOff x="734518" y="8960426"/>
              <a:chExt cx="1029325" cy="246221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AC4DE47-A498-4D5D-AAAD-514603BA87CB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575B19F-40EE-31D2-E001-3A4328F8FC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304BA5B-2F2E-43F6-A628-9B13BAB66F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65EC683-56B8-8188-CD02-9A80FFE37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2" t="-1167" r="72152" b="86734"/>
            <a:stretch/>
          </p:blipFill>
          <p:spPr>
            <a:xfrm>
              <a:off x="3605020" y="8199947"/>
              <a:ext cx="1572094" cy="25377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BCAEB9B-45F5-E9B9-2A18-CC522818E19E}"/>
                </a:ext>
              </a:extLst>
            </p:cNvPr>
            <p:cNvSpPr/>
            <p:nvPr/>
          </p:nvSpPr>
          <p:spPr>
            <a:xfrm>
              <a:off x="4746474" y="8544983"/>
              <a:ext cx="375946" cy="191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9C4FEF0-9E59-1B00-C56C-E2D25BCB1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712" r="38784"/>
            <a:stretch/>
          </p:blipFill>
          <p:spPr>
            <a:xfrm>
              <a:off x="5089711" y="7787340"/>
              <a:ext cx="759389" cy="17907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7470E70-6081-CA5D-5433-D4F3BC2E6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35"/>
            <a:stretch/>
          </p:blipFill>
          <p:spPr>
            <a:xfrm>
              <a:off x="5829422" y="7787341"/>
              <a:ext cx="777303" cy="1790700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2972A0E-861A-A0C0-4112-DE1CFE7FB0B7}"/>
                </a:ext>
              </a:extLst>
            </p:cNvPr>
            <p:cNvCxnSpPr>
              <a:cxnSpLocks/>
            </p:cNvCxnSpPr>
            <p:nvPr/>
          </p:nvCxnSpPr>
          <p:spPr>
            <a:xfrm>
              <a:off x="5047752" y="7872834"/>
              <a:ext cx="0" cy="56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2AF859D-A0DE-E466-5B70-F41DB4ABDB77}"/>
                </a:ext>
              </a:extLst>
            </p:cNvPr>
            <p:cNvCxnSpPr>
              <a:cxnSpLocks/>
            </p:cNvCxnSpPr>
            <p:nvPr/>
          </p:nvCxnSpPr>
          <p:spPr>
            <a:xfrm>
              <a:off x="5045148" y="8778269"/>
              <a:ext cx="0" cy="7444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7424B7D-1E6A-C10F-07EB-CBE5E8D59C26}"/>
                </a:ext>
              </a:extLst>
            </p:cNvPr>
            <p:cNvGrpSpPr/>
            <p:nvPr/>
          </p:nvGrpSpPr>
          <p:grpSpPr>
            <a:xfrm>
              <a:off x="5081532" y="9056591"/>
              <a:ext cx="601459" cy="190892"/>
              <a:chOff x="734518" y="8960426"/>
              <a:chExt cx="1029325" cy="246221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DE3F1AF-D4E8-C683-A271-23F84167C899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30FC5BB-4243-3AC3-B2E9-52B1D0C96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E606F6F-FCFB-BD3A-5DBA-C5E4EBD4DF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5313F9C-B5D5-9109-A990-E780AA701824}"/>
                </a:ext>
              </a:extLst>
            </p:cNvPr>
            <p:cNvGrpSpPr/>
            <p:nvPr/>
          </p:nvGrpSpPr>
          <p:grpSpPr>
            <a:xfrm>
              <a:off x="5805587" y="9047626"/>
              <a:ext cx="601459" cy="190892"/>
              <a:chOff x="734518" y="8960426"/>
              <a:chExt cx="1029325" cy="24622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40DDC52-E400-5381-0E9A-53AD0C02C39C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341FB02-DC7B-CFE9-0CD9-3EDF27C05B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607904E-CED4-F3D5-74A8-DE044F6B1F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56A67957-F471-4480-5E9F-E50F78F18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2" t="-1167" r="72152" b="86734"/>
            <a:stretch/>
          </p:blipFill>
          <p:spPr>
            <a:xfrm>
              <a:off x="5095402" y="8197705"/>
              <a:ext cx="1480210" cy="253770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E7D8204-7B38-DCD6-F9D7-63C4C40554C5}"/>
                </a:ext>
              </a:extLst>
            </p:cNvPr>
            <p:cNvSpPr/>
            <p:nvPr/>
          </p:nvSpPr>
          <p:spPr>
            <a:xfrm>
              <a:off x="6236856" y="8542741"/>
              <a:ext cx="375946" cy="191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1E51FB1-2FEA-B26C-8E88-2F312F18FB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8646" y="7870593"/>
              <a:ext cx="0" cy="56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1DCDA6C-01BD-01B4-B2A4-25D21474F3A0}"/>
                </a:ext>
              </a:extLst>
            </p:cNvPr>
            <p:cNvCxnSpPr>
              <a:cxnSpLocks/>
            </p:cNvCxnSpPr>
            <p:nvPr/>
          </p:nvCxnSpPr>
          <p:spPr>
            <a:xfrm>
              <a:off x="6596042" y="8776028"/>
              <a:ext cx="0" cy="7444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F859940-4CEA-C0BA-96CC-2A7E98CC1465}"/>
              </a:ext>
            </a:extLst>
          </p:cNvPr>
          <p:cNvSpPr txBox="1"/>
          <p:nvPr/>
        </p:nvSpPr>
        <p:spPr>
          <a:xfrm>
            <a:off x="123668" y="117987"/>
            <a:ext cx="3129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18C143-5FD4-E451-8166-F40D6179FA29}"/>
              </a:ext>
            </a:extLst>
          </p:cNvPr>
          <p:cNvSpPr txBox="1"/>
          <p:nvPr/>
        </p:nvSpPr>
        <p:spPr>
          <a:xfrm>
            <a:off x="118752" y="2227006"/>
            <a:ext cx="3129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EE1172F-1DB0-83F7-3270-E1152BF75F30}"/>
              </a:ext>
            </a:extLst>
          </p:cNvPr>
          <p:cNvGrpSpPr/>
          <p:nvPr/>
        </p:nvGrpSpPr>
        <p:grpSpPr>
          <a:xfrm>
            <a:off x="545805" y="3397134"/>
            <a:ext cx="1404915" cy="343593"/>
            <a:chOff x="545805" y="3397134"/>
            <a:chExt cx="1404915" cy="343593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01296AE-51D4-F473-8912-184428022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936" y="3419844"/>
              <a:ext cx="649768" cy="287375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80218FAC-CFB0-0674-EE91-3228B0BE77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269" t="54697" r="84924" b="30465"/>
            <a:stretch/>
          </p:blipFill>
          <p:spPr>
            <a:xfrm>
              <a:off x="545805" y="3416595"/>
              <a:ext cx="155944" cy="293174"/>
            </a:xfrm>
            <a:prstGeom prst="rect">
              <a:avLst/>
            </a:prstGeom>
          </p:spPr>
        </p:pic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16DB96F-34BD-CFD8-5D78-284F4C1E087A}"/>
                </a:ext>
              </a:extLst>
            </p:cNvPr>
            <p:cNvCxnSpPr>
              <a:cxnSpLocks/>
            </p:cNvCxnSpPr>
            <p:nvPr/>
          </p:nvCxnSpPr>
          <p:spPr>
            <a:xfrm>
              <a:off x="745761" y="3674225"/>
              <a:ext cx="5343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73C26EE-38F1-29E7-B7FE-B00999048EE9}"/>
                </a:ext>
              </a:extLst>
            </p:cNvPr>
            <p:cNvCxnSpPr>
              <a:cxnSpLocks/>
            </p:cNvCxnSpPr>
            <p:nvPr/>
          </p:nvCxnSpPr>
          <p:spPr>
            <a:xfrm>
              <a:off x="739833" y="3621577"/>
              <a:ext cx="5268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E4738A1-E1B3-B946-D819-3AB47DE23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288" t="84365" r="86966" b="5846"/>
            <a:stretch/>
          </p:blipFill>
          <p:spPr>
            <a:xfrm>
              <a:off x="1368828" y="3491346"/>
              <a:ext cx="117127" cy="188421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9A2551A2-C20E-4A78-4A1C-088E31344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0497" t="80952" r="34456" b="7894"/>
            <a:stretch/>
          </p:blipFill>
          <p:spPr>
            <a:xfrm>
              <a:off x="1596043" y="3397134"/>
              <a:ext cx="354677" cy="252707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D0C3BF-14CB-ACF7-4CE5-40BAFAC0935D}"/>
                </a:ext>
              </a:extLst>
            </p:cNvPr>
            <p:cNvSpPr/>
            <p:nvPr/>
          </p:nvSpPr>
          <p:spPr>
            <a:xfrm>
              <a:off x="868692" y="3608146"/>
              <a:ext cx="79937" cy="13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EAA05061-F385-DF7E-051E-CAA182D6C6E1}"/>
              </a:ext>
            </a:extLst>
          </p:cNvPr>
          <p:cNvGrpSpPr/>
          <p:nvPr/>
        </p:nvGrpSpPr>
        <p:grpSpPr>
          <a:xfrm>
            <a:off x="2133536" y="3399906"/>
            <a:ext cx="1404915" cy="351416"/>
            <a:chOff x="2133536" y="3399906"/>
            <a:chExt cx="1404915" cy="351416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12DF2AB-39D8-6F07-F24C-CE91EA71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7667" y="3422615"/>
              <a:ext cx="649768" cy="287375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FAB2CB5D-FDAD-B196-4B44-44575DD82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269" t="54697" r="84924" b="30465"/>
            <a:stretch/>
          </p:blipFill>
          <p:spPr>
            <a:xfrm>
              <a:off x="2133536" y="3419366"/>
              <a:ext cx="155944" cy="293174"/>
            </a:xfrm>
            <a:prstGeom prst="rect">
              <a:avLst/>
            </a:prstGeom>
          </p:spPr>
        </p:pic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F07B8DC-A86A-6CC6-BB12-103FCECC97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492" y="3676996"/>
              <a:ext cx="5343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8F5999-BFA0-64CC-207F-E1AFEF3793DB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4" y="3624348"/>
              <a:ext cx="5268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ABE34C28-B147-10F6-1FA2-5847E0429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5552" t="80952" r="34456" b="9631"/>
            <a:stretch/>
          </p:blipFill>
          <p:spPr>
            <a:xfrm>
              <a:off x="3302924" y="3399906"/>
              <a:ext cx="235527" cy="213360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548C6356-4193-A7D6-47E8-A0C14C014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7715" t="14917" b="32123"/>
            <a:stretch/>
          </p:blipFill>
          <p:spPr>
            <a:xfrm>
              <a:off x="3129497" y="3486456"/>
              <a:ext cx="118008" cy="204395"/>
            </a:xfrm>
            <a:prstGeom prst="rect">
              <a:avLst/>
            </a:prstGeom>
          </p:spPr>
        </p:pic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4B413BF-687E-3CE9-0E4F-E89D67B2786A}"/>
                </a:ext>
              </a:extLst>
            </p:cNvPr>
            <p:cNvSpPr/>
            <p:nvPr/>
          </p:nvSpPr>
          <p:spPr>
            <a:xfrm>
              <a:off x="2463595" y="3618741"/>
              <a:ext cx="79937" cy="13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669481BD-0C7A-11D8-5CF9-C8F81A05B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8089" y="3442447"/>
            <a:ext cx="1473336" cy="27625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DF585567-3F9B-EEA1-FAC6-1A0178EEB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9864" y="3438372"/>
            <a:ext cx="1473336" cy="276251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1E37E86B-3F4B-80DF-3F8F-34D96955F379}"/>
              </a:ext>
            </a:extLst>
          </p:cNvPr>
          <p:cNvSpPr/>
          <p:nvPr/>
        </p:nvSpPr>
        <p:spPr>
          <a:xfrm>
            <a:off x="360150" y="395521"/>
            <a:ext cx="153284" cy="1697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D3D36AA-E1E0-48D3-0657-938574AFBEA7}"/>
              </a:ext>
            </a:extLst>
          </p:cNvPr>
          <p:cNvSpPr txBox="1"/>
          <p:nvPr/>
        </p:nvSpPr>
        <p:spPr>
          <a:xfrm>
            <a:off x="327618" y="190704"/>
            <a:ext cx="1217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 key to </a:t>
            </a:r>
            <a:r>
              <a:rPr lang="en-US" sz="1000" dirty="0" err="1">
                <a:solidFill>
                  <a:srgbClr val="FF0000"/>
                </a:solidFill>
              </a:rPr>
              <a:t>Cmaj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11D941D-075E-EEFA-6614-6925B93A6F93}"/>
              </a:ext>
            </a:extLst>
          </p:cNvPr>
          <p:cNvSpPr/>
          <p:nvPr/>
        </p:nvSpPr>
        <p:spPr>
          <a:xfrm>
            <a:off x="375633" y="2508747"/>
            <a:ext cx="206257" cy="1697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50934DB-E148-2E36-9D30-868EF8549912}"/>
              </a:ext>
            </a:extLst>
          </p:cNvPr>
          <p:cNvSpPr txBox="1"/>
          <p:nvPr/>
        </p:nvSpPr>
        <p:spPr>
          <a:xfrm>
            <a:off x="2225691" y="3188990"/>
            <a:ext cx="188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No B natural reminder needed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05A293B-6AFD-53AB-2122-A2A403EAF0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5805" y="3436539"/>
            <a:ext cx="109139" cy="26788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7E8079BE-37F9-1F86-F126-65C4C4A4B8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6814" y="2496740"/>
            <a:ext cx="108013" cy="1698743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21FE535-B324-B05E-FF48-5BC3484C62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79205" y="2495344"/>
            <a:ext cx="108723" cy="170991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1029098F-A57F-9E67-A086-C0708CA73120}"/>
              </a:ext>
            </a:extLst>
          </p:cNvPr>
          <p:cNvSpPr txBox="1"/>
          <p:nvPr/>
        </p:nvSpPr>
        <p:spPr>
          <a:xfrm>
            <a:off x="212474" y="4374460"/>
            <a:ext cx="3129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B4BCC091-E0B3-F78D-149B-B1A13C62430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91"/>
          <a:stretch/>
        </p:blipFill>
        <p:spPr>
          <a:xfrm>
            <a:off x="150312" y="4727139"/>
            <a:ext cx="6707688" cy="2455333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DBF495C7-3C51-3BA9-5392-0BDD6809DA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74" y="4685180"/>
            <a:ext cx="397435" cy="2448484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4673C8EE-E2D1-0353-19B9-666BC3AA64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306" y="6761256"/>
            <a:ext cx="363818" cy="444500"/>
          </a:xfrm>
          <a:prstGeom prst="rect">
            <a:avLst/>
          </a:prstGeom>
        </p:spPr>
      </p:pic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B53D4FF-335E-DFCD-8633-ADF43ED83ABD}"/>
              </a:ext>
            </a:extLst>
          </p:cNvPr>
          <p:cNvCxnSpPr>
            <a:cxnSpLocks/>
            <a:endCxn id="151" idx="3"/>
          </p:cNvCxnSpPr>
          <p:nvPr/>
        </p:nvCxnSpPr>
        <p:spPr>
          <a:xfrm flipV="1">
            <a:off x="600862" y="6983506"/>
            <a:ext cx="320262" cy="172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BD9A00EF-7984-60BA-F517-95E3093288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8871" y="6012702"/>
            <a:ext cx="215153" cy="3683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C2E855EB-5A10-DBD6-1807-32CCF8C55CF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246" y="6044453"/>
            <a:ext cx="187336" cy="336176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6D003311-B85F-7BAE-ECC9-BD31AE48FEB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" r="4299" b="21352"/>
          <a:stretch/>
        </p:blipFill>
        <p:spPr>
          <a:xfrm rot="10800000">
            <a:off x="910961" y="6081103"/>
            <a:ext cx="131185" cy="388048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6B6B1C9-6AB5-8CC3-12CD-7E38198D4709}"/>
              </a:ext>
            </a:extLst>
          </p:cNvPr>
          <p:cNvCxnSpPr>
            <a:cxnSpLocks/>
          </p:cNvCxnSpPr>
          <p:nvPr/>
        </p:nvCxnSpPr>
        <p:spPr>
          <a:xfrm flipV="1">
            <a:off x="941519" y="6057899"/>
            <a:ext cx="295609" cy="47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2D10026-D628-EB61-5678-6DF50C12D995}"/>
              </a:ext>
            </a:extLst>
          </p:cNvPr>
          <p:cNvCxnSpPr>
            <a:cxnSpLocks/>
            <a:endCxn id="154" idx="2"/>
          </p:cNvCxnSpPr>
          <p:nvPr/>
        </p:nvCxnSpPr>
        <p:spPr>
          <a:xfrm>
            <a:off x="959450" y="6331480"/>
            <a:ext cx="196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538C723-3E01-6655-94A6-4BC6CA9CC4D5}"/>
              </a:ext>
            </a:extLst>
          </p:cNvPr>
          <p:cNvGrpSpPr/>
          <p:nvPr/>
        </p:nvGrpSpPr>
        <p:grpSpPr>
          <a:xfrm>
            <a:off x="515637" y="6612701"/>
            <a:ext cx="405638" cy="246221"/>
            <a:chOff x="734518" y="8960426"/>
            <a:chExt cx="1029325" cy="246221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4341B39-59E1-AC16-3C1F-4AC86F876C6C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B6B565F-B553-557F-C3FA-2DFF15E77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01D421F-8A00-7E68-F155-F4D6C54CB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73076E6-8C25-D7DB-1792-54831281E147}"/>
              </a:ext>
            </a:extLst>
          </p:cNvPr>
          <p:cNvGrpSpPr/>
          <p:nvPr/>
        </p:nvGrpSpPr>
        <p:grpSpPr>
          <a:xfrm>
            <a:off x="873149" y="6321652"/>
            <a:ext cx="413657" cy="246221"/>
            <a:chOff x="734518" y="8960426"/>
            <a:chExt cx="1029325" cy="24622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9F53492-DDFB-E44D-71D8-D8A03DDF5414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E72F9ED-6F2E-8921-71CA-467E24FF3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E3AFA01-F8E1-631D-34AA-61A253C4F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544659-EA2B-BE3A-BD01-E0B24E4651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08529" y="6012355"/>
            <a:ext cx="729955" cy="1173984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5532D066-22D6-80F0-69C5-C07BF5DCCD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84177" y="6005531"/>
            <a:ext cx="729955" cy="1173984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451143F-F876-B578-8448-4C3417A66D2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4335" y="6007805"/>
            <a:ext cx="727478" cy="1170000"/>
          </a:xfrm>
          <a:prstGeom prst="rect">
            <a:avLst/>
          </a:prstGeom>
        </p:spPr>
      </p:pic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F4DB9B0-BF05-5C85-B18B-E6B6D2D7BE90}"/>
              </a:ext>
            </a:extLst>
          </p:cNvPr>
          <p:cNvCxnSpPr>
            <a:cxnSpLocks/>
          </p:cNvCxnSpPr>
          <p:nvPr/>
        </p:nvCxnSpPr>
        <p:spPr>
          <a:xfrm>
            <a:off x="1026953" y="6332350"/>
            <a:ext cx="2430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85F4B85A-C5C6-7AD2-3801-CBEEFB9EDA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26885" y="4726674"/>
            <a:ext cx="129265" cy="239290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7B840AB9-900C-4885-93C3-D4EBA153FA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66037" y="6814782"/>
            <a:ext cx="360054" cy="429527"/>
          </a:xfrm>
          <a:prstGeom prst="rect">
            <a:avLst/>
          </a:prstGeom>
        </p:spPr>
      </p:pic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44418F0-A7B7-F02B-52F5-B99135EF1F7F}"/>
              </a:ext>
            </a:extLst>
          </p:cNvPr>
          <p:cNvCxnSpPr>
            <a:cxnSpLocks/>
            <a:endCxn id="178" idx="3"/>
          </p:cNvCxnSpPr>
          <p:nvPr/>
        </p:nvCxnSpPr>
        <p:spPr>
          <a:xfrm flipV="1">
            <a:off x="3714826" y="7029546"/>
            <a:ext cx="311265" cy="147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C7B2F50-B395-9081-C733-2FDF58473E9A}"/>
              </a:ext>
            </a:extLst>
          </p:cNvPr>
          <p:cNvGrpSpPr/>
          <p:nvPr/>
        </p:nvGrpSpPr>
        <p:grpSpPr>
          <a:xfrm>
            <a:off x="3621206" y="6610427"/>
            <a:ext cx="336697" cy="246221"/>
            <a:chOff x="734518" y="8960426"/>
            <a:chExt cx="1029325" cy="246221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7198050-0DC1-A87A-FAFB-A4C2BA63B747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E1537EA-481E-8726-14B3-20642291A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8349EC6-4AC1-3150-4AAE-19F899C7A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E337EFE-87F7-D501-DEF2-2E4D85264E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85581" y="6033174"/>
            <a:ext cx="215153" cy="368300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2D5272DD-DDB8-22DD-EF51-1AD2AC7D1A9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0800000">
            <a:off x="4039737" y="6191534"/>
            <a:ext cx="89407" cy="295701"/>
          </a:xfrm>
          <a:prstGeom prst="rect">
            <a:avLst/>
          </a:prstGeom>
        </p:spPr>
      </p:pic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0B6D65-E57E-DFE4-BDE1-F10940E0517A}"/>
              </a:ext>
            </a:extLst>
          </p:cNvPr>
          <p:cNvCxnSpPr>
            <a:cxnSpLocks/>
            <a:stCxn id="186" idx="2"/>
          </p:cNvCxnSpPr>
          <p:nvPr/>
        </p:nvCxnSpPr>
        <p:spPr>
          <a:xfrm flipV="1">
            <a:off x="4084440" y="6081027"/>
            <a:ext cx="266922" cy="110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154B6A2-04E7-5A52-F18E-FCFBCD9E0948}"/>
              </a:ext>
            </a:extLst>
          </p:cNvPr>
          <p:cNvGrpSpPr/>
          <p:nvPr/>
        </p:nvGrpSpPr>
        <p:grpSpPr>
          <a:xfrm>
            <a:off x="4032605" y="6373968"/>
            <a:ext cx="413657" cy="246221"/>
            <a:chOff x="734518" y="8960426"/>
            <a:chExt cx="1029325" cy="246221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D65156B-50AA-E578-F22E-D6862735AF1C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29ED1CC-B6C2-666F-AC8A-661C7AE76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BCBBEAB-F445-2F98-CAD3-3F1083193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3" name="Picture 192">
            <a:extLst>
              <a:ext uri="{FF2B5EF4-FFF2-40B4-BE49-F238E27FC236}">
                <a16:creationId xmlns:a16="http://schemas.microsoft.com/office/drawing/2014/main" id="{AE23F80D-AFD3-98A7-DE68-3D8D7FAA6BE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35521" y="6017106"/>
            <a:ext cx="675375" cy="1211658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72148382-6597-B053-26AB-3A347716E09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42930" y="6010282"/>
            <a:ext cx="675375" cy="1211658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EDF11F29-0597-4D29-1C20-23EFCD4A61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50339" y="6003458"/>
            <a:ext cx="675375" cy="1211658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95146D26-9269-BCF9-3289-914D1471F2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36718" y="6064925"/>
            <a:ext cx="187336" cy="336176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D78DBAC7-4585-52FB-414B-8336C16522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07817" y="6085397"/>
            <a:ext cx="187336" cy="336176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F5243808-FEA7-315B-BCE7-AC9AAF070C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5655" y="6076298"/>
            <a:ext cx="187336" cy="336176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84E01416-11A6-53A6-8578-327F68927CA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6754" y="6074025"/>
            <a:ext cx="187336" cy="336176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9DD5A90C-28F3-D2D2-DA9D-3A43660E5D3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283"/>
          <a:stretch/>
        </p:blipFill>
        <p:spPr>
          <a:xfrm>
            <a:off x="156574" y="7365956"/>
            <a:ext cx="6701425" cy="2455333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4E107796-8E93-88CB-E8F1-853ABD16F4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74" y="7323997"/>
            <a:ext cx="397435" cy="2448484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B363B655-C0E2-FA80-54A2-2D5A185AB30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6170" y="9250471"/>
            <a:ext cx="6054942" cy="576197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B71F6A6F-9576-D311-8974-A0ADCB586D0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5732" y="8469682"/>
            <a:ext cx="6054942" cy="576197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8C4EFE21-31FC-353B-2303-58330EB919A1}"/>
              </a:ext>
            </a:extLst>
          </p:cNvPr>
          <p:cNvSpPr/>
          <p:nvPr/>
        </p:nvSpPr>
        <p:spPr>
          <a:xfrm>
            <a:off x="3815959" y="5002654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561937D-2FCD-C9F0-6853-171D25154DEE}"/>
              </a:ext>
            </a:extLst>
          </p:cNvPr>
          <p:cNvSpPr/>
          <p:nvPr/>
        </p:nvSpPr>
        <p:spPr>
          <a:xfrm>
            <a:off x="5258540" y="5017267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FC7FBFB-A5D4-B73D-86F9-D373F4C6263D}"/>
              </a:ext>
            </a:extLst>
          </p:cNvPr>
          <p:cNvSpPr/>
          <p:nvPr/>
        </p:nvSpPr>
        <p:spPr>
          <a:xfrm>
            <a:off x="3761680" y="7635207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C0DD4BC-6A3B-ACBB-E329-71542FA89BF8}"/>
              </a:ext>
            </a:extLst>
          </p:cNvPr>
          <p:cNvSpPr/>
          <p:nvPr/>
        </p:nvSpPr>
        <p:spPr>
          <a:xfrm>
            <a:off x="5204261" y="7649820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6EFD3A1-7ED8-5137-BEC8-CA674D6B2F11}"/>
              </a:ext>
            </a:extLst>
          </p:cNvPr>
          <p:cNvSpPr/>
          <p:nvPr/>
        </p:nvSpPr>
        <p:spPr>
          <a:xfrm>
            <a:off x="3582141" y="9015157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A91154B-E5EB-59D8-AE0D-C3532BB54E6E}"/>
              </a:ext>
            </a:extLst>
          </p:cNvPr>
          <p:cNvSpPr/>
          <p:nvPr/>
        </p:nvSpPr>
        <p:spPr>
          <a:xfrm>
            <a:off x="5024722" y="9029770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14F0B87-1C97-AD5A-D9A7-FD0209197A60}"/>
              </a:ext>
            </a:extLst>
          </p:cNvPr>
          <p:cNvSpPr/>
          <p:nvPr/>
        </p:nvSpPr>
        <p:spPr>
          <a:xfrm>
            <a:off x="1999686" y="9004719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0122052-758A-0955-3588-ACA7D1087F9B}"/>
              </a:ext>
            </a:extLst>
          </p:cNvPr>
          <p:cNvSpPr txBox="1"/>
          <p:nvPr/>
        </p:nvSpPr>
        <p:spPr>
          <a:xfrm>
            <a:off x="0" y="7187764"/>
            <a:ext cx="3129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66EF6C6-D33D-4F02-13CB-49CA9EE824CD}"/>
              </a:ext>
            </a:extLst>
          </p:cNvPr>
          <p:cNvCxnSpPr>
            <a:cxnSpLocks/>
          </p:cNvCxnSpPr>
          <p:nvPr/>
        </p:nvCxnSpPr>
        <p:spPr>
          <a:xfrm flipV="1">
            <a:off x="2444614" y="8729748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D309DC6-2A2E-8F3D-8295-2C7A0FC2A435}"/>
              </a:ext>
            </a:extLst>
          </p:cNvPr>
          <p:cNvCxnSpPr>
            <a:cxnSpLocks/>
          </p:cNvCxnSpPr>
          <p:nvPr/>
        </p:nvCxnSpPr>
        <p:spPr>
          <a:xfrm flipV="1">
            <a:off x="4562974" y="8726700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6" name="Picture 215">
            <a:extLst>
              <a:ext uri="{FF2B5EF4-FFF2-40B4-BE49-F238E27FC236}">
                <a16:creationId xmlns:a16="http://schemas.microsoft.com/office/drawing/2014/main" id="{59E8D637-B8D8-C2A0-AD1D-7B6C408523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" r="16926"/>
          <a:stretch/>
        </p:blipFill>
        <p:spPr>
          <a:xfrm flipH="1">
            <a:off x="499984" y="7378260"/>
            <a:ext cx="105161" cy="2375977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8E69493A-7F88-1989-F9D8-5F90411B5D6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1842" y="9454116"/>
            <a:ext cx="232832" cy="374557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0A6B97AA-E07A-F477-7332-13E59C4A995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22067" y="9457870"/>
            <a:ext cx="232832" cy="374557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21EF53E2-F05E-EB1D-A045-28C857187C39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6708" t="17396" b="19426"/>
          <a:stretch/>
        </p:blipFill>
        <p:spPr>
          <a:xfrm rot="10800000">
            <a:off x="1203962" y="8733933"/>
            <a:ext cx="165383" cy="193227"/>
          </a:xfrm>
          <a:prstGeom prst="rect">
            <a:avLst/>
          </a:prstGeom>
        </p:spPr>
      </p:pic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7841EEC-A8A9-B889-E86A-8F2C90257351}"/>
              </a:ext>
            </a:extLst>
          </p:cNvPr>
          <p:cNvGrpSpPr/>
          <p:nvPr/>
        </p:nvGrpSpPr>
        <p:grpSpPr>
          <a:xfrm rot="491335">
            <a:off x="704060" y="9088804"/>
            <a:ext cx="1366040" cy="246221"/>
            <a:chOff x="734518" y="8960426"/>
            <a:chExt cx="1029325" cy="246221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BF3CC67-28BD-FFCC-C12A-3EC36A803F8D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5522F8A-A0A9-699B-0BFB-12987E3C8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B157E74-893C-9513-12D8-27750AE7E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6448E423-9C64-8F68-B3AC-E120DC566891}"/>
              </a:ext>
            </a:extLst>
          </p:cNvPr>
          <p:cNvSpPr txBox="1"/>
          <p:nvPr/>
        </p:nvSpPr>
        <p:spPr>
          <a:xfrm>
            <a:off x="911241" y="8370590"/>
            <a:ext cx="188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Half-note triplets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066DB586-4003-A7CB-4FA6-DA9A6FB1B63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36842" y="9460466"/>
            <a:ext cx="232832" cy="374557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A3897BD2-5070-065D-42B7-A851B0A828D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52417" y="9464220"/>
            <a:ext cx="232832" cy="374557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B5429B00-86EA-B14B-46B0-5809F7D467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7196" y="9460753"/>
            <a:ext cx="187336" cy="336176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A7FDA970-FCC3-F1CD-75CF-530340A7CC2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446" y="8679703"/>
            <a:ext cx="187336" cy="336176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FDBD1354-DA9F-6FDE-9E37-8A40E0A67D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8696" y="8679703"/>
            <a:ext cx="187336" cy="336176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95AC0E37-B8FB-1A9D-236E-E1486A37D57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16246" y="9448053"/>
            <a:ext cx="187336" cy="336176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02AD6846-8DF7-0527-8B45-08179E72B5D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0800000">
            <a:off x="2800349" y="8788400"/>
            <a:ext cx="277091" cy="101600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F2F87D35-F80F-D1CA-9D92-8B1ACDFCEC13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6708" t="17396" b="19426"/>
          <a:stretch/>
        </p:blipFill>
        <p:spPr>
          <a:xfrm rot="10800000">
            <a:off x="3686812" y="8733934"/>
            <a:ext cx="165383" cy="194864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5BF7C2A-1B8A-50C1-A99D-977C228D9ED4}"/>
              </a:ext>
            </a:extLst>
          </p:cNvPr>
          <p:cNvGrpSpPr/>
          <p:nvPr/>
        </p:nvGrpSpPr>
        <p:grpSpPr>
          <a:xfrm rot="433531">
            <a:off x="2653510" y="9096310"/>
            <a:ext cx="1366040" cy="246221"/>
            <a:chOff x="734518" y="8960426"/>
            <a:chExt cx="1029325" cy="246221"/>
          </a:xfrm>
        </p:grpSpPr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B277D49-277B-B4DE-50B4-8D81ACB85691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B682C02-2823-F67C-0165-05AA6BEC4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B993A92-532C-C78C-94DC-630FA14B3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0" name="Picture 239">
            <a:extLst>
              <a:ext uri="{FF2B5EF4-FFF2-40B4-BE49-F238E27FC236}">
                <a16:creationId xmlns:a16="http://schemas.microsoft.com/office/drawing/2014/main" id="{499E43B3-21C5-54ED-FD99-E8DB9A06879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82526" y="8741030"/>
            <a:ext cx="358147" cy="93801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4F0F899E-EFAB-17F4-9BE8-1CFB9F2C4E2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44222" y="9524220"/>
            <a:ext cx="358147" cy="93801"/>
          </a:xfrm>
          <a:prstGeom prst="rect">
            <a:avLst/>
          </a:prstGeom>
        </p:spPr>
      </p:pic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C4A6F5C-CBAD-E40B-3937-0BAC56F677C6}"/>
              </a:ext>
            </a:extLst>
          </p:cNvPr>
          <p:cNvGrpSpPr/>
          <p:nvPr/>
        </p:nvGrpSpPr>
        <p:grpSpPr>
          <a:xfrm>
            <a:off x="2008916" y="7430075"/>
            <a:ext cx="3334327" cy="806324"/>
            <a:chOff x="1985818" y="3324512"/>
            <a:chExt cx="3334327" cy="806324"/>
          </a:xfrm>
        </p:grpSpPr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EE7C108C-146D-5C99-8513-C7002F2FE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985818" y="3329131"/>
              <a:ext cx="572655" cy="801705"/>
            </a:xfrm>
            <a:prstGeom prst="rect">
              <a:avLst/>
            </a:prstGeom>
          </p:spPr>
        </p:pic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639AAA57-0158-D1A8-FF54-923DC16CD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180608" y="3324513"/>
              <a:ext cx="497610" cy="801705"/>
            </a:xfrm>
            <a:prstGeom prst="rect">
              <a:avLst/>
            </a:prstGeom>
          </p:spPr>
        </p:pic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3AACE7EE-F3CF-F2C0-337A-FAEF7B880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r="38979"/>
            <a:stretch/>
          </p:blipFill>
          <p:spPr>
            <a:xfrm>
              <a:off x="5016498" y="3329130"/>
              <a:ext cx="303647" cy="801705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1A02A69B-84E2-8DD8-4915-A687E6C1E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r="38979"/>
            <a:stretch/>
          </p:blipFill>
          <p:spPr>
            <a:xfrm>
              <a:off x="3506352" y="3324512"/>
              <a:ext cx="303647" cy="801705"/>
            </a:xfrm>
            <a:prstGeom prst="rect">
              <a:avLst/>
            </a:prstGeom>
          </p:spPr>
        </p:pic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A90C729A-0BDD-87A1-5DBC-2CBE969A9C19}"/>
              </a:ext>
            </a:extLst>
          </p:cNvPr>
          <p:cNvSpPr txBox="1"/>
          <p:nvPr/>
        </p:nvSpPr>
        <p:spPr>
          <a:xfrm>
            <a:off x="1288707" y="3254580"/>
            <a:ext cx="904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quarter note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423C458-7E66-6951-5646-8426B7BD0672}"/>
              </a:ext>
            </a:extLst>
          </p:cNvPr>
          <p:cNvSpPr txBox="1"/>
          <p:nvPr/>
        </p:nvSpPr>
        <p:spPr>
          <a:xfrm>
            <a:off x="4256974" y="3237422"/>
            <a:ext cx="904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quarter note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34B54F4-8D80-3344-DA34-6C1F67AF3129}"/>
              </a:ext>
            </a:extLst>
          </p:cNvPr>
          <p:cNvSpPr txBox="1"/>
          <p:nvPr/>
        </p:nvSpPr>
        <p:spPr>
          <a:xfrm>
            <a:off x="5814280" y="3214208"/>
            <a:ext cx="904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quarter note</a:t>
            </a:r>
          </a:p>
        </p:txBody>
      </p:sp>
    </p:spTree>
    <p:extLst>
      <p:ext uri="{BB962C8B-B14F-4D97-AF65-F5344CB8AC3E}">
        <p14:creationId xmlns:p14="http://schemas.microsoft.com/office/powerpoint/2010/main" val="332042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CD1687-1160-50E2-A78A-32524BBCB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" r="3839"/>
          <a:stretch/>
        </p:blipFill>
        <p:spPr>
          <a:xfrm>
            <a:off x="156575" y="447920"/>
            <a:ext cx="6438190" cy="2455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775A58-3C9C-69DC-2C0B-2EF7DC32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4" y="405961"/>
            <a:ext cx="397435" cy="2448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1AF796-352A-0ED8-2713-3606F262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70" y="2332435"/>
            <a:ext cx="6054942" cy="576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EF112-7254-A7A4-8C9E-7B4513D9B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32" y="1551646"/>
            <a:ext cx="6054942" cy="576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8C3141-B2F6-B668-E03E-3C0A8DA1E076}"/>
              </a:ext>
            </a:extLst>
          </p:cNvPr>
          <p:cNvSpPr/>
          <p:nvPr/>
        </p:nvSpPr>
        <p:spPr>
          <a:xfrm>
            <a:off x="3761680" y="717171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4F196-34E9-86EE-D53F-BD5DC4C6AD36}"/>
              </a:ext>
            </a:extLst>
          </p:cNvPr>
          <p:cNvSpPr/>
          <p:nvPr/>
        </p:nvSpPr>
        <p:spPr>
          <a:xfrm>
            <a:off x="5204261" y="731784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8285F-93E9-F7AB-EE0F-E3C90AC50FB6}"/>
              </a:ext>
            </a:extLst>
          </p:cNvPr>
          <p:cNvSpPr/>
          <p:nvPr/>
        </p:nvSpPr>
        <p:spPr>
          <a:xfrm>
            <a:off x="3582141" y="2097121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2105A-1A7A-CA95-1382-2547D39734E9}"/>
              </a:ext>
            </a:extLst>
          </p:cNvPr>
          <p:cNvSpPr/>
          <p:nvPr/>
        </p:nvSpPr>
        <p:spPr>
          <a:xfrm>
            <a:off x="5024722" y="2111734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4ABFD-B0C7-3923-94F5-E1CC421075FB}"/>
              </a:ext>
            </a:extLst>
          </p:cNvPr>
          <p:cNvSpPr/>
          <p:nvPr/>
        </p:nvSpPr>
        <p:spPr>
          <a:xfrm>
            <a:off x="1999686" y="2086683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E76B74-BBAC-A508-74E0-E568102E39F0}"/>
              </a:ext>
            </a:extLst>
          </p:cNvPr>
          <p:cNvCxnSpPr>
            <a:cxnSpLocks/>
          </p:cNvCxnSpPr>
          <p:nvPr/>
        </p:nvCxnSpPr>
        <p:spPr>
          <a:xfrm flipV="1">
            <a:off x="2444614" y="1811712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6947FD-17E7-E30A-5537-23120E91A32B}"/>
              </a:ext>
            </a:extLst>
          </p:cNvPr>
          <p:cNvCxnSpPr>
            <a:cxnSpLocks/>
          </p:cNvCxnSpPr>
          <p:nvPr/>
        </p:nvCxnSpPr>
        <p:spPr>
          <a:xfrm flipV="1">
            <a:off x="4562974" y="1808664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A870E2E-AF6B-084A-B412-72B3DFE6F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2" y="2536080"/>
            <a:ext cx="232832" cy="374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23E761-0601-A8BA-0C00-3D00778FF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067" y="2539834"/>
            <a:ext cx="232832" cy="3745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6724E8-DBCB-E0C5-D9DE-D1F51834EA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08" t="17396" b="19426"/>
          <a:stretch/>
        </p:blipFill>
        <p:spPr>
          <a:xfrm rot="10800000">
            <a:off x="1203965" y="1730476"/>
            <a:ext cx="165383" cy="29278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714F032-2DB0-6992-C460-2BB7B60B23F8}"/>
              </a:ext>
            </a:extLst>
          </p:cNvPr>
          <p:cNvGrpSpPr/>
          <p:nvPr/>
        </p:nvGrpSpPr>
        <p:grpSpPr>
          <a:xfrm rot="464088">
            <a:off x="704060" y="2152296"/>
            <a:ext cx="1366040" cy="246221"/>
            <a:chOff x="734518" y="8960426"/>
            <a:chExt cx="1029325" cy="2462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426925-3412-A7F5-BEB5-7994A07251CE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7AAC47-B702-BFFB-6E53-6337F3082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FF18D9-87CB-E361-5748-160569F5A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AC7A778-D940-E440-0A14-93C41754D12A}"/>
              </a:ext>
            </a:extLst>
          </p:cNvPr>
          <p:cNvSpPr txBox="1"/>
          <p:nvPr/>
        </p:nvSpPr>
        <p:spPr>
          <a:xfrm>
            <a:off x="911241" y="1452554"/>
            <a:ext cx="188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Half-note triplets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EF20387-D1F0-BA02-7C2C-D68D8BC7B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842" y="2542430"/>
            <a:ext cx="232832" cy="3745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2AE96D-D923-B4BB-6453-8E5E54ED3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417" y="2546184"/>
            <a:ext cx="232832" cy="3745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31A5F5-5C7E-F068-2B45-58F586236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196" y="2542717"/>
            <a:ext cx="187336" cy="3361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8CC236-62E5-184C-B544-481D684FE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446" y="1761667"/>
            <a:ext cx="187336" cy="3361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C94F20-C224-C983-DF3D-765990633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8696" y="1761667"/>
            <a:ext cx="187336" cy="3361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B65F29-7922-A854-1F2E-352505F07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246" y="2530017"/>
            <a:ext cx="187336" cy="33617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295C5-284A-6232-0581-95C0FFFF138D}"/>
              </a:ext>
            </a:extLst>
          </p:cNvPr>
          <p:cNvGrpSpPr/>
          <p:nvPr/>
        </p:nvGrpSpPr>
        <p:grpSpPr>
          <a:xfrm rot="514073">
            <a:off x="2653510" y="2289108"/>
            <a:ext cx="1366040" cy="246221"/>
            <a:chOff x="734518" y="8960426"/>
            <a:chExt cx="1029325" cy="2462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7748B9-895F-F065-7108-0329E2A7C8A9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B1AF06-A7C6-9A8A-19E2-4DE483F6DE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259FE51-DB23-5449-3365-21C840013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2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F53421F-4B87-3591-BD9B-7D71D2B4E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526" y="1822994"/>
            <a:ext cx="358147" cy="938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821F4DA-BD32-2297-EBF2-43EAF9C14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222" y="2606184"/>
            <a:ext cx="358147" cy="938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4410BE3-9411-AA26-13AF-713890911BCC}"/>
              </a:ext>
            </a:extLst>
          </p:cNvPr>
          <p:cNvSpPr txBox="1"/>
          <p:nvPr/>
        </p:nvSpPr>
        <p:spPr>
          <a:xfrm>
            <a:off x="64655" y="177364"/>
            <a:ext cx="3129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9053A71-119B-FA76-4925-546183F5F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0417" y="1827612"/>
            <a:ext cx="358147" cy="9380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99B39C-2FF7-D417-0E6F-B24BF1582FC4}"/>
              </a:ext>
            </a:extLst>
          </p:cNvPr>
          <p:cNvCxnSpPr>
            <a:cxnSpLocks/>
          </p:cNvCxnSpPr>
          <p:nvPr/>
        </p:nvCxnSpPr>
        <p:spPr>
          <a:xfrm flipV="1">
            <a:off x="6544174" y="1785573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54642C9-85D7-8789-C9DC-7FFA31191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3592656"/>
            <a:ext cx="6857999" cy="24553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BDF52F9-871D-403F-9A27-4055B3906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70" y="5477171"/>
            <a:ext cx="6054942" cy="57619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1FA31CF-D208-673D-4B2C-CF09DE590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32" y="4696382"/>
            <a:ext cx="6054942" cy="57619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497FC4-F84E-22CE-5B7E-CDFEDA864584}"/>
              </a:ext>
            </a:extLst>
          </p:cNvPr>
          <p:cNvSpPr/>
          <p:nvPr/>
        </p:nvSpPr>
        <p:spPr>
          <a:xfrm>
            <a:off x="3761680" y="3861907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52D26F-1478-C621-B942-9EA309E8D759}"/>
              </a:ext>
            </a:extLst>
          </p:cNvPr>
          <p:cNvSpPr/>
          <p:nvPr/>
        </p:nvSpPr>
        <p:spPr>
          <a:xfrm>
            <a:off x="5204261" y="3876520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F16C9E-C637-2CB8-BF68-0398EA8FC825}"/>
              </a:ext>
            </a:extLst>
          </p:cNvPr>
          <p:cNvSpPr/>
          <p:nvPr/>
        </p:nvSpPr>
        <p:spPr>
          <a:xfrm>
            <a:off x="3582141" y="5241857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92BC28-43EC-D372-4E1B-BBC1BABC4E7C}"/>
              </a:ext>
            </a:extLst>
          </p:cNvPr>
          <p:cNvSpPr/>
          <p:nvPr/>
        </p:nvSpPr>
        <p:spPr>
          <a:xfrm>
            <a:off x="5024722" y="5256470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0708B9-CBE3-ABEC-12D6-0F96384BC5F2}"/>
              </a:ext>
            </a:extLst>
          </p:cNvPr>
          <p:cNvSpPr/>
          <p:nvPr/>
        </p:nvSpPr>
        <p:spPr>
          <a:xfrm>
            <a:off x="1999686" y="5231419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08483C-F4B3-33DB-72A7-E2E164490B80}"/>
              </a:ext>
            </a:extLst>
          </p:cNvPr>
          <p:cNvSpPr txBox="1"/>
          <p:nvPr/>
        </p:nvSpPr>
        <p:spPr>
          <a:xfrm>
            <a:off x="0" y="3359048"/>
            <a:ext cx="4156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6026EE-DD73-29F4-E5A9-FBAB7FD46C7C}"/>
              </a:ext>
            </a:extLst>
          </p:cNvPr>
          <p:cNvCxnSpPr>
            <a:cxnSpLocks/>
          </p:cNvCxnSpPr>
          <p:nvPr/>
        </p:nvCxnSpPr>
        <p:spPr>
          <a:xfrm flipV="1">
            <a:off x="2444614" y="4956448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9E9403-29DB-30D5-A514-C737323A5737}"/>
              </a:ext>
            </a:extLst>
          </p:cNvPr>
          <p:cNvCxnSpPr>
            <a:cxnSpLocks/>
          </p:cNvCxnSpPr>
          <p:nvPr/>
        </p:nvCxnSpPr>
        <p:spPr>
          <a:xfrm flipV="1">
            <a:off x="4562974" y="4953400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0BCC47D-EE68-543C-EC06-9458B090FB3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" r="16926"/>
          <a:stretch/>
        </p:blipFill>
        <p:spPr>
          <a:xfrm flipH="1">
            <a:off x="555399" y="3604960"/>
            <a:ext cx="105161" cy="237597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F4DC20D-8972-CE22-8357-3A51F04AA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12" y="5680816"/>
            <a:ext cx="232832" cy="3745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150AEE6-8C8E-6DBF-D19F-2A1CABFDD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181" y="5684570"/>
            <a:ext cx="232832" cy="374557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960751A-71D5-9724-9D39-519D18CF5D83}"/>
              </a:ext>
            </a:extLst>
          </p:cNvPr>
          <p:cNvGrpSpPr/>
          <p:nvPr/>
        </p:nvGrpSpPr>
        <p:grpSpPr>
          <a:xfrm rot="491335">
            <a:off x="704060" y="5351840"/>
            <a:ext cx="1366040" cy="246221"/>
            <a:chOff x="734518" y="8960426"/>
            <a:chExt cx="1029325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5C124E-AD62-C659-9564-74E528DC6AAE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8B1F74-1F83-3817-39E8-05EE7E124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5440048-0DB0-FEA9-21B8-420CC495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46729DF-D433-6D58-5AEC-71BE6885424D}"/>
              </a:ext>
            </a:extLst>
          </p:cNvPr>
          <p:cNvSpPr txBox="1"/>
          <p:nvPr/>
        </p:nvSpPr>
        <p:spPr>
          <a:xfrm>
            <a:off x="790128" y="6202031"/>
            <a:ext cx="188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Half-note triplets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54AC8E4-92AA-6552-1B49-33A7900F3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842" y="5687166"/>
            <a:ext cx="232832" cy="37455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C3C6D2-8A54-2F89-9B45-9744C7173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417" y="5690920"/>
            <a:ext cx="232832" cy="374557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1BA1987F-E211-79D3-936B-698304FBA6AD}"/>
              </a:ext>
            </a:extLst>
          </p:cNvPr>
          <p:cNvGrpSpPr/>
          <p:nvPr/>
        </p:nvGrpSpPr>
        <p:grpSpPr>
          <a:xfrm rot="433531">
            <a:off x="2653510" y="5347234"/>
            <a:ext cx="1366040" cy="246221"/>
            <a:chOff x="734518" y="8960426"/>
            <a:chExt cx="1029325" cy="24622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CA87939-DBB6-71D3-8591-022C4953A6DC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5F4F1B0-D286-340B-B5F8-5252C09A2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A4AF97D-41C2-FB23-9E35-2F36DC1B7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23FB00F1-9FA2-C266-904D-8F0CDA60EA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526" y="4967730"/>
            <a:ext cx="358147" cy="9380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E4A672F-8DDF-F021-79EC-BDB2FB33AE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222" y="5750920"/>
            <a:ext cx="358147" cy="93801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2F39DDE0-EFD7-71C2-93EA-6BA5761FA98F}"/>
              </a:ext>
            </a:extLst>
          </p:cNvPr>
          <p:cNvGrpSpPr/>
          <p:nvPr/>
        </p:nvGrpSpPr>
        <p:grpSpPr>
          <a:xfrm>
            <a:off x="1985818" y="3661394"/>
            <a:ext cx="3334327" cy="806324"/>
            <a:chOff x="1985818" y="3324512"/>
            <a:chExt cx="3334327" cy="806324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20721D1-CBE1-9E4B-9095-760279AD5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85818" y="3329131"/>
              <a:ext cx="572655" cy="80170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BA11301-6DD1-A1D7-E81C-3F073CC03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80608" y="3324513"/>
              <a:ext cx="497610" cy="8017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A7DE1B7-1E3B-E3A5-C689-50DE1EF867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8979"/>
            <a:stretch/>
          </p:blipFill>
          <p:spPr>
            <a:xfrm>
              <a:off x="5016498" y="3329130"/>
              <a:ext cx="303647" cy="80170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1B46F968-3507-F915-13FD-200CE6F6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8979"/>
            <a:stretch/>
          </p:blipFill>
          <p:spPr>
            <a:xfrm>
              <a:off x="3506352" y="3324512"/>
              <a:ext cx="303647" cy="801705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E812A16-3D70-2CF9-E088-129DF985482A}"/>
              </a:ext>
            </a:extLst>
          </p:cNvPr>
          <p:cNvGrpSpPr/>
          <p:nvPr/>
        </p:nvGrpSpPr>
        <p:grpSpPr>
          <a:xfrm>
            <a:off x="1999676" y="521275"/>
            <a:ext cx="3334327" cy="806324"/>
            <a:chOff x="1985818" y="3324512"/>
            <a:chExt cx="3334327" cy="806324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539F1C3-1E1F-4C56-F922-6FF163ADE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85818" y="3329131"/>
              <a:ext cx="572655" cy="801705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B4E85B12-81C6-694C-6AE4-C331DF218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80608" y="3324513"/>
              <a:ext cx="497610" cy="80170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F996C018-7752-F286-20B8-F22F5690B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8979"/>
            <a:stretch/>
          </p:blipFill>
          <p:spPr>
            <a:xfrm>
              <a:off x="5016498" y="3329130"/>
              <a:ext cx="303647" cy="80170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612206EF-3FFD-848F-0DBE-1F605C324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8979"/>
            <a:stretch/>
          </p:blipFill>
          <p:spPr>
            <a:xfrm>
              <a:off x="3506352" y="3324512"/>
              <a:ext cx="303647" cy="801705"/>
            </a:xfrm>
            <a:prstGeom prst="rect">
              <a:avLst/>
            </a:prstGeom>
          </p:spPr>
        </p:pic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D8FDDA-DB4E-EADE-83A3-90A2B8525879}"/>
              </a:ext>
            </a:extLst>
          </p:cNvPr>
          <p:cNvCxnSpPr>
            <a:cxnSpLocks/>
          </p:cNvCxnSpPr>
          <p:nvPr/>
        </p:nvCxnSpPr>
        <p:spPr>
          <a:xfrm flipV="1">
            <a:off x="6558029" y="515573"/>
            <a:ext cx="0" cy="749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49325595-D61F-F2EB-6124-0C1F1127D5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3826" y="5520008"/>
            <a:ext cx="133470" cy="26693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F3DA79A-84F1-BAAC-12AE-904FE5DB25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0755" y="5521018"/>
            <a:ext cx="133470" cy="26693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136C799-E278-6DD8-17F6-ABE5FC843C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660" y="4861322"/>
            <a:ext cx="1240310" cy="4258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10D9DABC-32F6-CEC7-3CC2-604CD82ECC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3094" y="4844331"/>
            <a:ext cx="1649234" cy="40096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83858F0-27BE-B445-DB4D-2AA7DE83A5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3663" y="4862331"/>
            <a:ext cx="1240310" cy="42589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73D87DB-F8FA-03A7-D231-01AD0963A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" r="3839"/>
          <a:stretch/>
        </p:blipFill>
        <p:spPr>
          <a:xfrm>
            <a:off x="138223" y="6907968"/>
            <a:ext cx="6562009" cy="2455333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AB525D8F-AE78-2278-7EF1-20E81E348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37" y="8792483"/>
            <a:ext cx="6054942" cy="576197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C8B2FAB-B216-B44D-59FA-9FD109CBF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8"/>
          <a:stretch/>
        </p:blipFill>
        <p:spPr>
          <a:xfrm>
            <a:off x="675861" y="8011694"/>
            <a:ext cx="5970280" cy="576197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913638AA-14D6-744E-310A-20E98D4D1318}"/>
              </a:ext>
            </a:extLst>
          </p:cNvPr>
          <p:cNvSpPr/>
          <p:nvPr/>
        </p:nvSpPr>
        <p:spPr>
          <a:xfrm>
            <a:off x="3867147" y="7177219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41BEB8A-9893-35F3-969A-25758A693A3D}"/>
              </a:ext>
            </a:extLst>
          </p:cNvPr>
          <p:cNvSpPr/>
          <p:nvPr/>
        </p:nvSpPr>
        <p:spPr>
          <a:xfrm>
            <a:off x="5309728" y="7191832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549C881-9D05-8196-6D5A-CFCBD7EFA648}"/>
              </a:ext>
            </a:extLst>
          </p:cNvPr>
          <p:cNvSpPr/>
          <p:nvPr/>
        </p:nvSpPr>
        <p:spPr>
          <a:xfrm>
            <a:off x="3687608" y="8557169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2B49584-2928-C013-FCE4-ED1C52E2B341}"/>
              </a:ext>
            </a:extLst>
          </p:cNvPr>
          <p:cNvSpPr/>
          <p:nvPr/>
        </p:nvSpPr>
        <p:spPr>
          <a:xfrm>
            <a:off x="5130189" y="8571782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0E7EDA9-E168-74FD-1AE5-A5EE47EF55C1}"/>
              </a:ext>
            </a:extLst>
          </p:cNvPr>
          <p:cNvSpPr/>
          <p:nvPr/>
        </p:nvSpPr>
        <p:spPr>
          <a:xfrm>
            <a:off x="2105153" y="8546731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548D48C-2674-CD68-136F-FE56A187589C}"/>
              </a:ext>
            </a:extLst>
          </p:cNvPr>
          <p:cNvCxnSpPr>
            <a:cxnSpLocks/>
          </p:cNvCxnSpPr>
          <p:nvPr/>
        </p:nvCxnSpPr>
        <p:spPr>
          <a:xfrm flipV="1">
            <a:off x="2550081" y="8271760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72567D6-DA83-2CD7-9F15-8010D5F7532A}"/>
              </a:ext>
            </a:extLst>
          </p:cNvPr>
          <p:cNvCxnSpPr>
            <a:cxnSpLocks/>
          </p:cNvCxnSpPr>
          <p:nvPr/>
        </p:nvCxnSpPr>
        <p:spPr>
          <a:xfrm flipV="1">
            <a:off x="4668441" y="8268712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3E8D01BE-CAB2-EE68-F9A8-CE65F9C93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09" y="8996128"/>
            <a:ext cx="232832" cy="37455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EBEB5E8E-FC5A-DE59-EBB9-C2648ACE5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802" y="8999882"/>
            <a:ext cx="232832" cy="374557"/>
          </a:xfrm>
          <a:prstGeom prst="rect">
            <a:avLst/>
          </a:prstGeom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DC3D073-C6E9-4A7A-951A-1C62EA70814D}"/>
              </a:ext>
            </a:extLst>
          </p:cNvPr>
          <p:cNvGrpSpPr/>
          <p:nvPr/>
        </p:nvGrpSpPr>
        <p:grpSpPr>
          <a:xfrm rot="464088">
            <a:off x="809527" y="8652099"/>
            <a:ext cx="1366040" cy="246221"/>
            <a:chOff x="734518" y="8960426"/>
            <a:chExt cx="1029325" cy="246221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81F5ABE-5531-5B9E-C811-ECDAA28A9F7C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03CE8A9-3626-7BF0-2FC6-4E8A83FF1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AA6719D-5C40-347F-AD1C-1DD94A82A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9CC8B04-A727-DCBC-9832-2A50A1DECA48}"/>
              </a:ext>
            </a:extLst>
          </p:cNvPr>
          <p:cNvSpPr txBox="1"/>
          <p:nvPr/>
        </p:nvSpPr>
        <p:spPr>
          <a:xfrm>
            <a:off x="1016708" y="9312032"/>
            <a:ext cx="188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Half-note triplets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52117FFC-6D2B-ED5C-CEF1-9997BB1E0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309" y="9002478"/>
            <a:ext cx="232832" cy="374557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66CB3B78-AFF9-BD41-1870-54A32E965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688" y="9006232"/>
            <a:ext cx="232832" cy="374557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8ED9CC6-4481-3D30-0E3F-33EF560A5ADC}"/>
              </a:ext>
            </a:extLst>
          </p:cNvPr>
          <p:cNvGrpSpPr/>
          <p:nvPr/>
        </p:nvGrpSpPr>
        <p:grpSpPr>
          <a:xfrm rot="514073">
            <a:off x="2758977" y="8669643"/>
            <a:ext cx="1366040" cy="246221"/>
            <a:chOff x="734518" y="8960426"/>
            <a:chExt cx="1029325" cy="24622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FA4AAD1-7680-2A9C-384B-7929487AD87B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2B3FDA4-FE39-893B-534E-C6B9F3101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4B28A35-0B8E-1E0B-290D-C34AFA121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2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4" name="Picture 163">
            <a:extLst>
              <a:ext uri="{FF2B5EF4-FFF2-40B4-BE49-F238E27FC236}">
                <a16:creationId xmlns:a16="http://schemas.microsoft.com/office/drawing/2014/main" id="{B8B21E4E-5D70-C740-C067-28335F21B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9689" y="9066232"/>
            <a:ext cx="358147" cy="93801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B0464C67-BEDB-A58F-E6A3-6FF770E79E5E}"/>
              </a:ext>
            </a:extLst>
          </p:cNvPr>
          <p:cNvSpPr txBox="1"/>
          <p:nvPr/>
        </p:nvSpPr>
        <p:spPr>
          <a:xfrm>
            <a:off x="170121" y="6637412"/>
            <a:ext cx="3934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91BE98C-2BF1-84B6-D185-434BA2AE3A59}"/>
              </a:ext>
            </a:extLst>
          </p:cNvPr>
          <p:cNvCxnSpPr>
            <a:cxnSpLocks/>
          </p:cNvCxnSpPr>
          <p:nvPr/>
        </p:nvCxnSpPr>
        <p:spPr>
          <a:xfrm flipV="1">
            <a:off x="6649641" y="8245621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A1FF81F-8B9B-FC4B-FC7C-EDD5B73B2E75}"/>
              </a:ext>
            </a:extLst>
          </p:cNvPr>
          <p:cNvGrpSpPr/>
          <p:nvPr/>
        </p:nvGrpSpPr>
        <p:grpSpPr>
          <a:xfrm>
            <a:off x="2105143" y="6981323"/>
            <a:ext cx="3334327" cy="806324"/>
            <a:chOff x="1985818" y="3324512"/>
            <a:chExt cx="3334327" cy="806324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18F3D879-86F1-3388-4D33-A741F019E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85818" y="3329131"/>
              <a:ext cx="572655" cy="801705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BE2E996D-F69F-1897-D663-1642CEF6C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80608" y="3324513"/>
              <a:ext cx="497610" cy="801705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2488EA7E-3DF0-ABEB-5819-12E6F6824D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8979"/>
            <a:stretch/>
          </p:blipFill>
          <p:spPr>
            <a:xfrm>
              <a:off x="5016498" y="3329130"/>
              <a:ext cx="303647" cy="801705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BB7CE0B1-2DE7-E84F-7A38-0C071E3C2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8979"/>
            <a:stretch/>
          </p:blipFill>
          <p:spPr>
            <a:xfrm>
              <a:off x="3506352" y="3324512"/>
              <a:ext cx="303647" cy="801705"/>
            </a:xfrm>
            <a:prstGeom prst="rect">
              <a:avLst/>
            </a:prstGeom>
          </p:spPr>
        </p:pic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18C3EC7-4669-A7E8-825F-0E99FC464FF7}"/>
              </a:ext>
            </a:extLst>
          </p:cNvPr>
          <p:cNvCxnSpPr>
            <a:cxnSpLocks/>
          </p:cNvCxnSpPr>
          <p:nvPr/>
        </p:nvCxnSpPr>
        <p:spPr>
          <a:xfrm flipV="1">
            <a:off x="6663496" y="6975621"/>
            <a:ext cx="0" cy="749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5C111BBB-2C30-33E8-755E-580736F438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6679" y="8843591"/>
            <a:ext cx="133470" cy="266939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6A5C11CD-1D6E-8463-6776-67709C6B0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0451" y="9003704"/>
            <a:ext cx="187336" cy="336176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E8549DB5-03C5-3AFB-70BA-180359BFF4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0837" y="8178341"/>
            <a:ext cx="1240310" cy="425890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775BA4B3-4B88-6E96-AB61-1536D6948E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2126" y="8161350"/>
            <a:ext cx="1649234" cy="40096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60459EBA-BA4C-0B53-2EB4-C117CA1B59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2695" y="8179350"/>
            <a:ext cx="1240310" cy="4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72EB85-AF07-55F7-B219-DF62C582D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449406"/>
            <a:ext cx="6857999" cy="2455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C7D04-F1D8-DF46-81DC-ED05D5BC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70" y="2333921"/>
            <a:ext cx="6054942" cy="576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C70CA6-EF1C-3328-CEB7-9E3437CDA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32" y="1553132"/>
            <a:ext cx="6054942" cy="5761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F99A5-CF65-890D-9E70-6A80D4715EA9}"/>
              </a:ext>
            </a:extLst>
          </p:cNvPr>
          <p:cNvSpPr/>
          <p:nvPr/>
        </p:nvSpPr>
        <p:spPr>
          <a:xfrm>
            <a:off x="3761680" y="718657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73DD0-4CA8-63A4-D22F-5BFE205408ED}"/>
              </a:ext>
            </a:extLst>
          </p:cNvPr>
          <p:cNvSpPr/>
          <p:nvPr/>
        </p:nvSpPr>
        <p:spPr>
          <a:xfrm>
            <a:off x="5204261" y="733270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6B59E-2F09-D142-E0AA-C44E43958D0C}"/>
              </a:ext>
            </a:extLst>
          </p:cNvPr>
          <p:cNvSpPr/>
          <p:nvPr/>
        </p:nvSpPr>
        <p:spPr>
          <a:xfrm>
            <a:off x="3582141" y="2098607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008EF4-45B8-3F13-DF25-7A4F3879382A}"/>
              </a:ext>
            </a:extLst>
          </p:cNvPr>
          <p:cNvSpPr/>
          <p:nvPr/>
        </p:nvSpPr>
        <p:spPr>
          <a:xfrm>
            <a:off x="5024722" y="2113220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EC4786-31B3-E2FB-53C7-F923E47F6BD9}"/>
              </a:ext>
            </a:extLst>
          </p:cNvPr>
          <p:cNvSpPr/>
          <p:nvPr/>
        </p:nvSpPr>
        <p:spPr>
          <a:xfrm>
            <a:off x="1999686" y="2088169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105B5-07C3-9DB7-072F-EEC4B1FC5662}"/>
              </a:ext>
            </a:extLst>
          </p:cNvPr>
          <p:cNvSpPr txBox="1"/>
          <p:nvPr/>
        </p:nvSpPr>
        <p:spPr>
          <a:xfrm>
            <a:off x="0" y="215798"/>
            <a:ext cx="4156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EBD8B8-9E2B-EB1D-D95F-60D22981EC0B}"/>
              </a:ext>
            </a:extLst>
          </p:cNvPr>
          <p:cNvCxnSpPr>
            <a:cxnSpLocks/>
          </p:cNvCxnSpPr>
          <p:nvPr/>
        </p:nvCxnSpPr>
        <p:spPr>
          <a:xfrm flipV="1">
            <a:off x="2444614" y="1813198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16AB3-856C-9BBB-DB24-80027913E74E}"/>
              </a:ext>
            </a:extLst>
          </p:cNvPr>
          <p:cNvCxnSpPr>
            <a:cxnSpLocks/>
          </p:cNvCxnSpPr>
          <p:nvPr/>
        </p:nvCxnSpPr>
        <p:spPr>
          <a:xfrm flipV="1">
            <a:off x="4562974" y="1810150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B52AA45-56FF-851C-61D0-786E34246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16926"/>
          <a:stretch/>
        </p:blipFill>
        <p:spPr>
          <a:xfrm flipH="1">
            <a:off x="555399" y="461710"/>
            <a:ext cx="105161" cy="23759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A45DCE-AEFB-BDEF-EB8D-94F426BD5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12" y="2537566"/>
            <a:ext cx="232832" cy="374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33417C-B674-E5CA-5679-D8FB3C4E8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181" y="2541320"/>
            <a:ext cx="232832" cy="3745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D625FBA-73F4-D92A-F43A-A2CBD0EDC665}"/>
              </a:ext>
            </a:extLst>
          </p:cNvPr>
          <p:cNvGrpSpPr/>
          <p:nvPr/>
        </p:nvGrpSpPr>
        <p:grpSpPr>
          <a:xfrm rot="491335">
            <a:off x="704060" y="2208590"/>
            <a:ext cx="1366040" cy="246221"/>
            <a:chOff x="734518" y="8960426"/>
            <a:chExt cx="1029325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D5755-6830-6433-07E4-9D03137E6539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32C1C8-A4CB-F528-D023-10F4805BB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B838BA-4E86-7A4F-935B-147F2C29C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F397C72-6F6F-3387-5F69-320FCE21F7F5}"/>
              </a:ext>
            </a:extLst>
          </p:cNvPr>
          <p:cNvSpPr txBox="1"/>
          <p:nvPr/>
        </p:nvSpPr>
        <p:spPr>
          <a:xfrm>
            <a:off x="790128" y="3058781"/>
            <a:ext cx="188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Half-note triplets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7CD3CE-7345-A5E2-D665-54C5B5D10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842" y="2543916"/>
            <a:ext cx="232832" cy="3745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B9BD76-5590-92A9-A2DE-C25D044C9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417" y="2547670"/>
            <a:ext cx="232832" cy="37455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39355D9-1916-B672-EC6A-21B6231645DE}"/>
              </a:ext>
            </a:extLst>
          </p:cNvPr>
          <p:cNvGrpSpPr/>
          <p:nvPr/>
        </p:nvGrpSpPr>
        <p:grpSpPr>
          <a:xfrm rot="433531">
            <a:off x="2653510" y="2203984"/>
            <a:ext cx="1366040" cy="246221"/>
            <a:chOff x="734518" y="8960426"/>
            <a:chExt cx="1029325" cy="2462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38A349-1BC1-3E63-2500-97DE521F2B8F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4701DB-9842-8419-869E-6482565A9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D0DF1B-C89C-5727-8759-740E9616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CA3F406-E13C-17E0-7CFC-DBDE74191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2526" y="1824480"/>
            <a:ext cx="358147" cy="938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121D8AE-0A75-B4D0-6985-50AA62AD0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222" y="2607670"/>
            <a:ext cx="358147" cy="9380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CA1C11-3322-53B8-E769-C2DDE327E370}"/>
              </a:ext>
            </a:extLst>
          </p:cNvPr>
          <p:cNvGrpSpPr/>
          <p:nvPr/>
        </p:nvGrpSpPr>
        <p:grpSpPr>
          <a:xfrm>
            <a:off x="1985818" y="518144"/>
            <a:ext cx="3334327" cy="806324"/>
            <a:chOff x="1985818" y="3324512"/>
            <a:chExt cx="3334327" cy="80632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25E6889-B58C-09D5-BFA0-12CB7B09E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5818" y="3329131"/>
              <a:ext cx="572655" cy="80170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3F505F4-0D47-F9FF-0DD4-573AF4EBA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0608" y="3324513"/>
              <a:ext cx="497610" cy="80170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06F21E4-7496-AC1F-3AD9-652552841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8979"/>
            <a:stretch/>
          </p:blipFill>
          <p:spPr>
            <a:xfrm>
              <a:off x="5016498" y="3329130"/>
              <a:ext cx="303647" cy="80170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F9D62B2-DB87-81B1-804A-48F64A67D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8979"/>
            <a:stretch/>
          </p:blipFill>
          <p:spPr>
            <a:xfrm>
              <a:off x="3506352" y="3324512"/>
              <a:ext cx="303647" cy="801705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FFF8512C-5BC6-25B3-11F3-4C58A3E55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3826" y="2376758"/>
            <a:ext cx="133470" cy="2669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A3A0DD3-982E-8B94-87CD-86E8EE8746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0755" y="2377768"/>
            <a:ext cx="133470" cy="26693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E8C1ACA-5A67-3C2F-8186-B557F6DA2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" r="3839"/>
          <a:stretch/>
        </p:blipFill>
        <p:spPr>
          <a:xfrm>
            <a:off x="138223" y="3764718"/>
            <a:ext cx="6562009" cy="24553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286F093-3AAF-7254-96B6-2FCBB5AC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37" y="5649233"/>
            <a:ext cx="6054942" cy="5761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041789-CA07-5040-7CB8-D76832A67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"/>
          <a:stretch/>
        </p:blipFill>
        <p:spPr>
          <a:xfrm>
            <a:off x="675861" y="4868444"/>
            <a:ext cx="5970280" cy="57619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8262B28-CC01-6358-C162-E3A2CF94DCEB}"/>
              </a:ext>
            </a:extLst>
          </p:cNvPr>
          <p:cNvSpPr/>
          <p:nvPr/>
        </p:nvSpPr>
        <p:spPr>
          <a:xfrm>
            <a:off x="3867147" y="4033969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66E67E-7B46-8339-00CD-5E2FA2438D5E}"/>
              </a:ext>
            </a:extLst>
          </p:cNvPr>
          <p:cNvSpPr/>
          <p:nvPr/>
        </p:nvSpPr>
        <p:spPr>
          <a:xfrm>
            <a:off x="5309728" y="4048582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3F7A40-F3D3-0422-8EA8-BB3F4894387A}"/>
              </a:ext>
            </a:extLst>
          </p:cNvPr>
          <p:cNvSpPr/>
          <p:nvPr/>
        </p:nvSpPr>
        <p:spPr>
          <a:xfrm>
            <a:off x="3687608" y="5413919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2A70A-C885-711B-1311-6F8687ED4D31}"/>
              </a:ext>
            </a:extLst>
          </p:cNvPr>
          <p:cNvSpPr/>
          <p:nvPr/>
        </p:nvSpPr>
        <p:spPr>
          <a:xfrm>
            <a:off x="5130189" y="5428532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BEB9AC-5BD2-73D6-83EF-FDF0567C6F39}"/>
              </a:ext>
            </a:extLst>
          </p:cNvPr>
          <p:cNvSpPr/>
          <p:nvPr/>
        </p:nvSpPr>
        <p:spPr>
          <a:xfrm>
            <a:off x="2105153" y="5403481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2C06B1-4E31-3F94-E089-4E08394E1534}"/>
              </a:ext>
            </a:extLst>
          </p:cNvPr>
          <p:cNvCxnSpPr>
            <a:cxnSpLocks/>
          </p:cNvCxnSpPr>
          <p:nvPr/>
        </p:nvCxnSpPr>
        <p:spPr>
          <a:xfrm flipV="1">
            <a:off x="2550081" y="5128510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323F94-278B-F26E-4156-0D1CE1383088}"/>
              </a:ext>
            </a:extLst>
          </p:cNvPr>
          <p:cNvCxnSpPr>
            <a:cxnSpLocks/>
          </p:cNvCxnSpPr>
          <p:nvPr/>
        </p:nvCxnSpPr>
        <p:spPr>
          <a:xfrm flipV="1">
            <a:off x="4668441" y="5125462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7950D51-3452-F416-8A39-C2FADBAE0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09" y="5852878"/>
            <a:ext cx="232832" cy="3745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FB7D879-F6C1-1B39-033F-367D23BB9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802" y="5856632"/>
            <a:ext cx="232832" cy="374557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C77F0F9-4F07-64D1-A3E2-370233172385}"/>
              </a:ext>
            </a:extLst>
          </p:cNvPr>
          <p:cNvGrpSpPr/>
          <p:nvPr/>
        </p:nvGrpSpPr>
        <p:grpSpPr>
          <a:xfrm rot="464088">
            <a:off x="809527" y="5508849"/>
            <a:ext cx="1366040" cy="246221"/>
            <a:chOff x="734518" y="8960426"/>
            <a:chExt cx="1029325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7B1F8F-FBFD-A912-141C-2E3793103151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655295-1394-CADB-B938-B2ED7341F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F11295-310B-226B-60BF-BDC46506C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1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18527D2-B9B2-0EB9-3456-4AFB211A2E1E}"/>
              </a:ext>
            </a:extLst>
          </p:cNvPr>
          <p:cNvSpPr txBox="1"/>
          <p:nvPr/>
        </p:nvSpPr>
        <p:spPr>
          <a:xfrm>
            <a:off x="1016708" y="6168782"/>
            <a:ext cx="188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Half-note triplets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008D991-D2E6-4546-DD93-A58B395B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309" y="5859228"/>
            <a:ext cx="232832" cy="3745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2D579DA-19ED-0B94-21BA-0EE71AD1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688" y="5862982"/>
            <a:ext cx="232832" cy="374557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2DB1D2BC-E167-F184-0DB2-CA81DB5FC8F2}"/>
              </a:ext>
            </a:extLst>
          </p:cNvPr>
          <p:cNvGrpSpPr/>
          <p:nvPr/>
        </p:nvGrpSpPr>
        <p:grpSpPr>
          <a:xfrm rot="514073">
            <a:off x="2758977" y="5526393"/>
            <a:ext cx="1366040" cy="246221"/>
            <a:chOff x="734518" y="8960426"/>
            <a:chExt cx="1029325" cy="24622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834B52-56C8-37DD-EC35-BE5FFC955AF6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2BA3E4-3161-2D69-35D2-D869E8DF1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03721B9-E2B7-8E4E-C18B-94EC8C3EE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2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5ADB9841-B4CE-DD1B-7093-1CB9D7BE4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689" y="5922982"/>
            <a:ext cx="358147" cy="938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5B8128A-A927-A65E-571E-F19A41512B86}"/>
              </a:ext>
            </a:extLst>
          </p:cNvPr>
          <p:cNvSpPr txBox="1"/>
          <p:nvPr/>
        </p:nvSpPr>
        <p:spPr>
          <a:xfrm>
            <a:off x="170121" y="3494162"/>
            <a:ext cx="3934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117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A45E17-0BAB-998B-BF56-9B13CCC837A0}"/>
              </a:ext>
            </a:extLst>
          </p:cNvPr>
          <p:cNvCxnSpPr>
            <a:cxnSpLocks/>
          </p:cNvCxnSpPr>
          <p:nvPr/>
        </p:nvCxnSpPr>
        <p:spPr>
          <a:xfrm flipV="1">
            <a:off x="6649641" y="5102371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39BD7E-450E-316A-A1A4-C66FB24579D4}"/>
              </a:ext>
            </a:extLst>
          </p:cNvPr>
          <p:cNvGrpSpPr/>
          <p:nvPr/>
        </p:nvGrpSpPr>
        <p:grpSpPr>
          <a:xfrm>
            <a:off x="2105143" y="3838073"/>
            <a:ext cx="3334327" cy="806324"/>
            <a:chOff x="1985818" y="3324512"/>
            <a:chExt cx="3334327" cy="806324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C558F7-06DF-E850-9A8C-67E007D3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5818" y="3329131"/>
              <a:ext cx="572655" cy="80170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06E3692-A4B5-534F-DD71-ADA6157E8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0608" y="3324513"/>
              <a:ext cx="497610" cy="80170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9980CAE-7474-9C4B-BAD9-FFDDFCCF7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8979"/>
            <a:stretch/>
          </p:blipFill>
          <p:spPr>
            <a:xfrm>
              <a:off x="5016498" y="3329130"/>
              <a:ext cx="303647" cy="80170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FBE8F14-8BB7-3107-8EC3-9D355104F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8979"/>
            <a:stretch/>
          </p:blipFill>
          <p:spPr>
            <a:xfrm>
              <a:off x="3506352" y="3324512"/>
              <a:ext cx="303647" cy="801705"/>
            </a:xfrm>
            <a:prstGeom prst="rect">
              <a:avLst/>
            </a:prstGeom>
          </p:spPr>
        </p:pic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B8C9C3-A37A-0FE6-95D1-F3CD113F67B2}"/>
              </a:ext>
            </a:extLst>
          </p:cNvPr>
          <p:cNvCxnSpPr>
            <a:cxnSpLocks/>
          </p:cNvCxnSpPr>
          <p:nvPr/>
        </p:nvCxnSpPr>
        <p:spPr>
          <a:xfrm flipV="1">
            <a:off x="6663496" y="3832371"/>
            <a:ext cx="0" cy="749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CC936298-BA81-4DC2-B651-9A03FC4ED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679" y="5700341"/>
            <a:ext cx="133470" cy="26693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D13205B-D6EE-596C-9A24-2BD50A9AC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0451" y="5860454"/>
            <a:ext cx="187336" cy="336176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29C7D441-A8BD-90B7-6134-839ED15B5839}"/>
              </a:ext>
            </a:extLst>
          </p:cNvPr>
          <p:cNvGrpSpPr/>
          <p:nvPr/>
        </p:nvGrpSpPr>
        <p:grpSpPr>
          <a:xfrm>
            <a:off x="746973" y="1746504"/>
            <a:ext cx="1539027" cy="412311"/>
            <a:chOff x="545805" y="3397134"/>
            <a:chExt cx="1404915" cy="343593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DE9619B-42B1-C37C-DB9B-E9FD86CCA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936" y="3419844"/>
              <a:ext cx="649768" cy="28737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AA1A903-057E-06A2-5721-5EC4D9815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269" t="54697" r="84924" b="30465"/>
            <a:stretch/>
          </p:blipFill>
          <p:spPr>
            <a:xfrm>
              <a:off x="545805" y="3416595"/>
              <a:ext cx="155944" cy="293174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910D8A-EC58-1FA8-9464-DE69A7BD8DB2}"/>
                </a:ext>
              </a:extLst>
            </p:cNvPr>
            <p:cNvCxnSpPr>
              <a:cxnSpLocks/>
            </p:cNvCxnSpPr>
            <p:nvPr/>
          </p:nvCxnSpPr>
          <p:spPr>
            <a:xfrm>
              <a:off x="745761" y="3674225"/>
              <a:ext cx="5343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24FD27A-44FB-DE42-ACDC-666467CB1FCD}"/>
                </a:ext>
              </a:extLst>
            </p:cNvPr>
            <p:cNvCxnSpPr>
              <a:cxnSpLocks/>
            </p:cNvCxnSpPr>
            <p:nvPr/>
          </p:nvCxnSpPr>
          <p:spPr>
            <a:xfrm>
              <a:off x="739833" y="3621577"/>
              <a:ext cx="5268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A93AD3C-9EE1-E4E7-3A39-86F037FBB8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288" t="84365" r="86966" b="5846"/>
            <a:stretch/>
          </p:blipFill>
          <p:spPr>
            <a:xfrm>
              <a:off x="1368828" y="3491346"/>
              <a:ext cx="117127" cy="188421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24FBA19-2A8A-BE31-643B-A58E12402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50497" t="80952" r="34456" b="7894"/>
            <a:stretch/>
          </p:blipFill>
          <p:spPr>
            <a:xfrm>
              <a:off x="1596043" y="3397134"/>
              <a:ext cx="354677" cy="252707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B9DBF4E-140C-B712-D140-9240FFEF96B5}"/>
                </a:ext>
              </a:extLst>
            </p:cNvPr>
            <p:cNvSpPr/>
            <p:nvPr/>
          </p:nvSpPr>
          <p:spPr>
            <a:xfrm>
              <a:off x="868692" y="3608146"/>
              <a:ext cx="79937" cy="13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9AE758BF-2A0A-65D6-ED78-CB2C2AA9B4F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305" b="18810"/>
          <a:stretch/>
        </p:blipFill>
        <p:spPr>
          <a:xfrm>
            <a:off x="4592217" y="1787383"/>
            <a:ext cx="1964032" cy="31573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A0FD55E-D896-6D9B-8BEE-C9C5000792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86672" y="5102580"/>
            <a:ext cx="1949500" cy="365532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F0087CD9-BB0D-0CAB-F94F-D3B28FCAF21D}"/>
              </a:ext>
            </a:extLst>
          </p:cNvPr>
          <p:cNvGrpSpPr/>
          <p:nvPr/>
        </p:nvGrpSpPr>
        <p:grpSpPr>
          <a:xfrm>
            <a:off x="2599880" y="1735698"/>
            <a:ext cx="1761357" cy="440574"/>
            <a:chOff x="2133536" y="3399906"/>
            <a:chExt cx="1404915" cy="351416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DE0BEFAD-457E-7D06-3CDF-F102D1AAC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77667" y="3422615"/>
              <a:ext cx="649768" cy="28737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6126BFF-06D9-0572-A3A7-D05DE7FF0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269" t="54697" r="84924" b="30465"/>
            <a:stretch/>
          </p:blipFill>
          <p:spPr>
            <a:xfrm>
              <a:off x="2133536" y="3419366"/>
              <a:ext cx="155944" cy="293174"/>
            </a:xfrm>
            <a:prstGeom prst="rect">
              <a:avLst/>
            </a:prstGeom>
          </p:spPr>
        </p:pic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C753345-9214-2D5B-C7CE-CBA4876E66E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492" y="3676996"/>
              <a:ext cx="5343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CCB7D0-0E1F-BD49-8ED5-FF1BF96E0FF5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4" y="3624348"/>
              <a:ext cx="5268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C3DE8D6-32EF-D440-19DC-1BAA0C095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55552" t="80952" r="34456" b="9631"/>
            <a:stretch/>
          </p:blipFill>
          <p:spPr>
            <a:xfrm>
              <a:off x="3302924" y="3399906"/>
              <a:ext cx="235527" cy="21336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DBC91F45-2EAA-D9BE-E07F-FA47E0BFBE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715" t="14917" b="32123"/>
            <a:stretch/>
          </p:blipFill>
          <p:spPr>
            <a:xfrm>
              <a:off x="3129497" y="3493750"/>
              <a:ext cx="118008" cy="204395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68D8084-200E-3C91-252F-4B6EF8072710}"/>
                </a:ext>
              </a:extLst>
            </p:cNvPr>
            <p:cNvSpPr/>
            <p:nvPr/>
          </p:nvSpPr>
          <p:spPr>
            <a:xfrm>
              <a:off x="2463595" y="3618741"/>
              <a:ext cx="79937" cy="13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80D5E4A-BB24-08D4-ED5E-18A725B94022}"/>
              </a:ext>
            </a:extLst>
          </p:cNvPr>
          <p:cNvGrpSpPr/>
          <p:nvPr/>
        </p:nvGrpSpPr>
        <p:grpSpPr>
          <a:xfrm>
            <a:off x="762213" y="5062728"/>
            <a:ext cx="1539027" cy="412311"/>
            <a:chOff x="545805" y="3397134"/>
            <a:chExt cx="1404915" cy="343593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F7076D00-52FE-C582-CF60-03BE682BF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936" y="3419844"/>
              <a:ext cx="649768" cy="287375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63D4588-5536-8E30-10F0-468A4DFF5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269" t="54697" r="84924" b="30465"/>
            <a:stretch/>
          </p:blipFill>
          <p:spPr>
            <a:xfrm>
              <a:off x="545805" y="3416595"/>
              <a:ext cx="155944" cy="293174"/>
            </a:xfrm>
            <a:prstGeom prst="rect">
              <a:avLst/>
            </a:prstGeom>
          </p:spPr>
        </p:pic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39E08C9-510C-C7DE-2D84-7ACEC89E0ED9}"/>
                </a:ext>
              </a:extLst>
            </p:cNvPr>
            <p:cNvCxnSpPr>
              <a:cxnSpLocks/>
            </p:cNvCxnSpPr>
            <p:nvPr/>
          </p:nvCxnSpPr>
          <p:spPr>
            <a:xfrm>
              <a:off x="745761" y="3674225"/>
              <a:ext cx="5343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CF10F6-51E2-D89D-090F-A22EE6F45667}"/>
                </a:ext>
              </a:extLst>
            </p:cNvPr>
            <p:cNvCxnSpPr>
              <a:cxnSpLocks/>
            </p:cNvCxnSpPr>
            <p:nvPr/>
          </p:nvCxnSpPr>
          <p:spPr>
            <a:xfrm>
              <a:off x="739833" y="3621577"/>
              <a:ext cx="5268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AC0D656-9088-48F5-4FF4-F14107522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288" t="84365" r="86966" b="5846"/>
            <a:stretch/>
          </p:blipFill>
          <p:spPr>
            <a:xfrm>
              <a:off x="1368828" y="3491346"/>
              <a:ext cx="117127" cy="188421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5F88E0A-2DB4-BD6B-7706-3D9037C69D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50497" t="80952" r="34456" b="7894"/>
            <a:stretch/>
          </p:blipFill>
          <p:spPr>
            <a:xfrm>
              <a:off x="1596043" y="3397134"/>
              <a:ext cx="354677" cy="252707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CB88AE8-2C71-661C-13CF-0F6AAE258532}"/>
                </a:ext>
              </a:extLst>
            </p:cNvPr>
            <p:cNvSpPr/>
            <p:nvPr/>
          </p:nvSpPr>
          <p:spPr>
            <a:xfrm>
              <a:off x="868692" y="3608146"/>
              <a:ext cx="79937" cy="13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1AAEF0B-75D4-EFEA-D6E0-03D87BD3DBCE}"/>
              </a:ext>
            </a:extLst>
          </p:cNvPr>
          <p:cNvGrpSpPr/>
          <p:nvPr/>
        </p:nvGrpSpPr>
        <p:grpSpPr>
          <a:xfrm>
            <a:off x="2615120" y="5051922"/>
            <a:ext cx="1761357" cy="440574"/>
            <a:chOff x="2133536" y="3399906"/>
            <a:chExt cx="1404915" cy="351416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FC14413-E5BD-3C20-5D6C-FA43B391E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77667" y="3422615"/>
              <a:ext cx="649768" cy="287375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D84B6D6D-9C31-A5C4-A1AD-DA847E2B9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269" t="54697" r="84924" b="30465"/>
            <a:stretch/>
          </p:blipFill>
          <p:spPr>
            <a:xfrm>
              <a:off x="2133536" y="3419366"/>
              <a:ext cx="155944" cy="293174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CA313D1-CF77-63E0-E4E7-DC6A64330A98}"/>
                </a:ext>
              </a:extLst>
            </p:cNvPr>
            <p:cNvCxnSpPr>
              <a:cxnSpLocks/>
            </p:cNvCxnSpPr>
            <p:nvPr/>
          </p:nvCxnSpPr>
          <p:spPr>
            <a:xfrm>
              <a:off x="2333492" y="3676996"/>
              <a:ext cx="5343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B4E872-D208-2F04-9CF7-92EDD1CDD822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4" y="3624348"/>
              <a:ext cx="5268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785B021-C2CD-D9FF-C99B-FD784E2ED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55552" t="80952" r="34456" b="9631"/>
            <a:stretch/>
          </p:blipFill>
          <p:spPr>
            <a:xfrm>
              <a:off x="3302924" y="3399906"/>
              <a:ext cx="235527" cy="21336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1459AC10-1B79-C0D9-3151-2EBB93A8A6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715" t="14917" b="32123"/>
            <a:stretch/>
          </p:blipFill>
          <p:spPr>
            <a:xfrm>
              <a:off x="3129497" y="3493750"/>
              <a:ext cx="118008" cy="204395"/>
            </a:xfrm>
            <a:prstGeom prst="rect">
              <a:avLst/>
            </a:prstGeom>
          </p:spPr>
        </p:pic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4AA25E7-25DF-2FD3-9610-8DBBF10BE73F}"/>
                </a:ext>
              </a:extLst>
            </p:cNvPr>
            <p:cNvSpPr/>
            <p:nvPr/>
          </p:nvSpPr>
          <p:spPr>
            <a:xfrm>
              <a:off x="2463595" y="3618741"/>
              <a:ext cx="79937" cy="13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1E2E1EE-2276-392D-292A-EE9D732C0F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4693" y="5113949"/>
            <a:ext cx="139546" cy="34252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1733D80-7BBD-DD73-7FFB-102E5A4F86AB}"/>
              </a:ext>
            </a:extLst>
          </p:cNvPr>
          <p:cNvSpPr txBox="1"/>
          <p:nvPr/>
        </p:nvSpPr>
        <p:spPr>
          <a:xfrm>
            <a:off x="5641695" y="4743255"/>
            <a:ext cx="90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 natural</a:t>
            </a:r>
          </a:p>
          <a:p>
            <a:r>
              <a:rPr lang="en-US" sz="1000" dirty="0">
                <a:solidFill>
                  <a:srgbClr val="FF0000"/>
                </a:solidFill>
              </a:rPr>
              <a:t>quarter note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FB3C811-7CDD-D6D1-B521-EE940C7DFC51}"/>
              </a:ext>
            </a:extLst>
          </p:cNvPr>
          <p:cNvSpPr txBox="1"/>
          <p:nvPr/>
        </p:nvSpPr>
        <p:spPr>
          <a:xfrm>
            <a:off x="1609655" y="4883544"/>
            <a:ext cx="904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quarter note</a:t>
            </a: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31567BBD-AD77-9041-564A-5D93E3FB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" r="3839"/>
          <a:stretch/>
        </p:blipFill>
        <p:spPr>
          <a:xfrm>
            <a:off x="274562" y="7025699"/>
            <a:ext cx="6438190" cy="2455333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3362874C-9FA8-34B4-E118-8F49CFB7F8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861" y="6983740"/>
            <a:ext cx="397435" cy="2448484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1869A70-2BDF-2709-B2D2-55E4FC165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57" y="8910214"/>
            <a:ext cx="6054942" cy="576197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5FEE5A6F-4739-A0E8-398D-16AFF6E76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19" y="8129425"/>
            <a:ext cx="6054942" cy="576197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1228760E-5543-38C6-FCFA-88C3C52289B5}"/>
              </a:ext>
            </a:extLst>
          </p:cNvPr>
          <p:cNvSpPr/>
          <p:nvPr/>
        </p:nvSpPr>
        <p:spPr>
          <a:xfrm>
            <a:off x="3879667" y="7294950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E88F727-4224-BA48-0E9E-F8EED886D5D5}"/>
              </a:ext>
            </a:extLst>
          </p:cNvPr>
          <p:cNvSpPr/>
          <p:nvPr/>
        </p:nvSpPr>
        <p:spPr>
          <a:xfrm>
            <a:off x="5322248" y="7309563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12FB12C-7A50-31AD-3864-8BF8DC8FB938}"/>
              </a:ext>
            </a:extLst>
          </p:cNvPr>
          <p:cNvSpPr/>
          <p:nvPr/>
        </p:nvSpPr>
        <p:spPr>
          <a:xfrm>
            <a:off x="3290062" y="8651333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55AAEA3-7B61-2A80-140D-31B92179A22E}"/>
              </a:ext>
            </a:extLst>
          </p:cNvPr>
          <p:cNvSpPr/>
          <p:nvPr/>
        </p:nvSpPr>
        <p:spPr>
          <a:xfrm>
            <a:off x="5142709" y="8689513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50C5EF-72C4-70D8-A70C-497C868D5C50}"/>
              </a:ext>
            </a:extLst>
          </p:cNvPr>
          <p:cNvSpPr/>
          <p:nvPr/>
        </p:nvSpPr>
        <p:spPr>
          <a:xfrm>
            <a:off x="2117673" y="8664462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8EC96FD-2576-9B26-1DFE-066191AEDE06}"/>
              </a:ext>
            </a:extLst>
          </p:cNvPr>
          <p:cNvCxnSpPr>
            <a:cxnSpLocks/>
          </p:cNvCxnSpPr>
          <p:nvPr/>
        </p:nvCxnSpPr>
        <p:spPr>
          <a:xfrm flipV="1">
            <a:off x="2152535" y="8389491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A82C9ED-FE1D-58D4-EADE-2BA208851114}"/>
              </a:ext>
            </a:extLst>
          </p:cNvPr>
          <p:cNvCxnSpPr>
            <a:cxnSpLocks/>
          </p:cNvCxnSpPr>
          <p:nvPr/>
        </p:nvCxnSpPr>
        <p:spPr>
          <a:xfrm flipV="1">
            <a:off x="3771274" y="8386443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3291344-ACCD-3477-33B9-957DD857017C}"/>
              </a:ext>
            </a:extLst>
          </p:cNvPr>
          <p:cNvSpPr txBox="1"/>
          <p:nvPr/>
        </p:nvSpPr>
        <p:spPr>
          <a:xfrm>
            <a:off x="1029228" y="8030333"/>
            <a:ext cx="1162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Half-note triplets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F5767461-0618-D182-0BBF-59E7CE362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345" y="9120209"/>
            <a:ext cx="232832" cy="374557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140ADE0-4AE5-CA47-3AD0-4A8AC49D8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386" y="9123963"/>
            <a:ext cx="232832" cy="374557"/>
          </a:xfrm>
          <a:prstGeom prst="rect">
            <a:avLst/>
          </a:prstGeom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699D2AB-A65C-1B9A-8C53-1E7C1D3818D6}"/>
              </a:ext>
            </a:extLst>
          </p:cNvPr>
          <p:cNvGrpSpPr/>
          <p:nvPr/>
        </p:nvGrpSpPr>
        <p:grpSpPr>
          <a:xfrm>
            <a:off x="749829" y="8334733"/>
            <a:ext cx="1096200" cy="1157437"/>
            <a:chOff x="749829" y="8334733"/>
            <a:chExt cx="1096200" cy="1157437"/>
          </a:xfrm>
        </p:grpSpPr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53603A38-BD59-33F8-945C-D62DDB01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829" y="9113859"/>
              <a:ext cx="232832" cy="374557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C5857301-33AE-9552-2963-705321137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6107" y="9117613"/>
              <a:ext cx="232832" cy="374557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F459419D-4B0C-2398-C804-51B1DF55F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6708" t="17396" b="19426"/>
            <a:stretch/>
          </p:blipFill>
          <p:spPr>
            <a:xfrm rot="10800000">
              <a:off x="1206313" y="8390743"/>
              <a:ext cx="132887" cy="197109"/>
            </a:xfrm>
            <a:prstGeom prst="rect">
              <a:avLst/>
            </a:prstGeom>
          </p:spPr>
        </p:pic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E7166E5-7559-07A6-C976-1AA87B24F55F}"/>
                </a:ext>
              </a:extLst>
            </p:cNvPr>
            <p:cNvGrpSpPr/>
            <p:nvPr/>
          </p:nvGrpSpPr>
          <p:grpSpPr>
            <a:xfrm rot="597592">
              <a:off x="823611" y="8706952"/>
              <a:ext cx="1022418" cy="246221"/>
              <a:chOff x="734518" y="8960426"/>
              <a:chExt cx="1029325" cy="246221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A5A6895-8976-7400-D852-BB7CC6CAAA6F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7755999-36E4-D0BA-F28F-35A4C88B49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72ED084-A364-AF5A-1582-91A0AD7EF5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FA91377-0A52-C351-630E-757BF0D88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05501" y="9120496"/>
              <a:ext cx="187336" cy="315735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14B49C1D-6A56-0A73-A0BC-B7252A5D1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2433" y="8334733"/>
              <a:ext cx="187336" cy="328500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B38D322-70EC-9457-322F-0FFB2EA02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78023" y="8339446"/>
              <a:ext cx="187336" cy="319073"/>
            </a:xfrm>
            <a:prstGeom prst="rect">
              <a:avLst/>
            </a:prstGeom>
          </p:spPr>
        </p:pic>
      </p:grpSp>
      <p:pic>
        <p:nvPicPr>
          <p:cNvPr id="194" name="Picture 193">
            <a:extLst>
              <a:ext uri="{FF2B5EF4-FFF2-40B4-BE49-F238E27FC236}">
                <a16:creationId xmlns:a16="http://schemas.microsoft.com/office/drawing/2014/main" id="{00B78C8F-CD79-19F5-E1DD-7B3BC49761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7105" y="9120432"/>
            <a:ext cx="187336" cy="323539"/>
          </a:xfrm>
          <a:prstGeom prst="rect">
            <a:avLst/>
          </a:prstGeom>
        </p:spPr>
      </p:pic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66A09B8-D8E1-D26B-97A1-F32B9AA98098}"/>
              </a:ext>
            </a:extLst>
          </p:cNvPr>
          <p:cNvGrpSpPr/>
          <p:nvPr/>
        </p:nvGrpSpPr>
        <p:grpSpPr>
          <a:xfrm rot="585607">
            <a:off x="2353671" y="8736349"/>
            <a:ext cx="1068943" cy="246221"/>
            <a:chOff x="734518" y="8960426"/>
            <a:chExt cx="1029325" cy="246221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608222F-0272-BCCD-3636-1C675276FFF5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9E41F7A-541C-51F6-D2D9-497F04C27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781304F-C332-113E-0BDA-AD76FDD1C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2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9" name="Picture 198">
            <a:extLst>
              <a:ext uri="{FF2B5EF4-FFF2-40B4-BE49-F238E27FC236}">
                <a16:creationId xmlns:a16="http://schemas.microsoft.com/office/drawing/2014/main" id="{2B273B55-88B9-ADD9-92BC-19AF64418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150" y="8400773"/>
            <a:ext cx="358147" cy="93801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3BE1A162-FFA3-A37C-0047-7DB2F1A9A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846" y="9183963"/>
            <a:ext cx="358147" cy="93801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8390A3C7-D9F1-70CD-E4D9-D48A9C768659}"/>
              </a:ext>
            </a:extLst>
          </p:cNvPr>
          <p:cNvSpPr txBox="1"/>
          <p:nvPr/>
        </p:nvSpPr>
        <p:spPr>
          <a:xfrm>
            <a:off x="182642" y="6755143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DA8E5DA0-6671-FD15-52DD-92EC67B30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403429" y="8444955"/>
            <a:ext cx="358147" cy="93801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0EA3FCC-18F2-E4DE-650D-92698343CDC8}"/>
              </a:ext>
            </a:extLst>
          </p:cNvPr>
          <p:cNvCxnSpPr>
            <a:cxnSpLocks/>
          </p:cNvCxnSpPr>
          <p:nvPr/>
        </p:nvCxnSpPr>
        <p:spPr>
          <a:xfrm flipV="1">
            <a:off x="6662161" y="8363352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916CC5E-06C6-DB20-3625-025FF23EC7C7}"/>
              </a:ext>
            </a:extLst>
          </p:cNvPr>
          <p:cNvCxnSpPr>
            <a:cxnSpLocks/>
          </p:cNvCxnSpPr>
          <p:nvPr/>
        </p:nvCxnSpPr>
        <p:spPr>
          <a:xfrm flipV="1">
            <a:off x="6676016" y="7093352"/>
            <a:ext cx="0" cy="749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0" name="Picture 209">
            <a:extLst>
              <a:ext uri="{FF2B5EF4-FFF2-40B4-BE49-F238E27FC236}">
                <a16:creationId xmlns:a16="http://schemas.microsoft.com/office/drawing/2014/main" id="{B5C0DE1F-17ED-075B-AFDF-B1057F456B5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708" t="17396" b="19426"/>
          <a:stretch/>
        </p:blipFill>
        <p:spPr>
          <a:xfrm rot="10800000">
            <a:off x="3138635" y="8393066"/>
            <a:ext cx="131886" cy="195623"/>
          </a:xfrm>
          <a:prstGeom prst="rect">
            <a:avLst/>
          </a:prstGeom>
        </p:spPr>
      </p:pic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21679E8-419D-B27A-A338-03FBD4EF3E0E}"/>
              </a:ext>
            </a:extLst>
          </p:cNvPr>
          <p:cNvCxnSpPr>
            <a:cxnSpLocks/>
          </p:cNvCxnSpPr>
          <p:nvPr/>
        </p:nvCxnSpPr>
        <p:spPr>
          <a:xfrm flipV="1">
            <a:off x="5229200" y="8386443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A50984A-A13F-2073-CC97-1951A332D891}"/>
              </a:ext>
            </a:extLst>
          </p:cNvPr>
          <p:cNvGrpSpPr/>
          <p:nvPr/>
        </p:nvGrpSpPr>
        <p:grpSpPr>
          <a:xfrm>
            <a:off x="5337541" y="8336309"/>
            <a:ext cx="1096200" cy="1157437"/>
            <a:chOff x="749829" y="8334733"/>
            <a:chExt cx="1096200" cy="1157437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DFAABD91-1BB5-2616-4DF9-C79C87AEA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829" y="9113859"/>
              <a:ext cx="232832" cy="374557"/>
            </a:xfrm>
            <a:prstGeom prst="rect">
              <a:avLst/>
            </a:prstGeom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1E66F93-5447-5F6D-AB97-FD8F480D0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6107" y="9117613"/>
              <a:ext cx="232832" cy="374557"/>
            </a:xfrm>
            <a:prstGeom prst="rect">
              <a:avLst/>
            </a:prstGeom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41CE1093-9881-F120-B589-12C05B93C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6708" t="17396" b="19426"/>
            <a:stretch/>
          </p:blipFill>
          <p:spPr>
            <a:xfrm rot="10800000">
              <a:off x="1206313" y="8390743"/>
              <a:ext cx="132887" cy="197109"/>
            </a:xfrm>
            <a:prstGeom prst="rect">
              <a:avLst/>
            </a:prstGeom>
          </p:spPr>
        </p:pic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56A9C596-793E-7DD4-B896-6F6BF6C4C595}"/>
                </a:ext>
              </a:extLst>
            </p:cNvPr>
            <p:cNvGrpSpPr/>
            <p:nvPr/>
          </p:nvGrpSpPr>
          <p:grpSpPr>
            <a:xfrm rot="597592">
              <a:off x="823611" y="8706952"/>
              <a:ext cx="1022418" cy="246221"/>
              <a:chOff x="734518" y="8960426"/>
              <a:chExt cx="1029325" cy="246221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036AAFB0-E485-D68D-3550-6AD6040FA040}"/>
                  </a:ext>
                </a:extLst>
              </p:cNvPr>
              <p:cNvSpPr txBox="1"/>
              <p:nvPr/>
            </p:nvSpPr>
            <p:spPr>
              <a:xfrm>
                <a:off x="1132133" y="8960426"/>
                <a:ext cx="2487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AD49A66-7DF1-DBE5-DD33-8C6E7D470B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518" y="9099029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F8F2EF66-E1FE-A68F-9EED-B2120082B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1633" y="8989101"/>
                <a:ext cx="442210" cy="8244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4C055A8C-1A28-134A-BB4F-8C101672E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05501" y="9120496"/>
              <a:ext cx="187336" cy="315735"/>
            </a:xfrm>
            <a:prstGeom prst="rect">
              <a:avLst/>
            </a:prstGeom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D6379DEB-856A-7CEA-0D5A-D1D91D4B5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2433" y="8334733"/>
              <a:ext cx="187336" cy="328500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D5393040-EB6F-6955-928D-603B63EED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78023" y="8339446"/>
              <a:ext cx="187336" cy="319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482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C06D68-4C0A-18CF-ABB8-A0C9EA939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" r="3839"/>
          <a:stretch/>
        </p:blipFill>
        <p:spPr>
          <a:xfrm>
            <a:off x="274562" y="396299"/>
            <a:ext cx="6438190" cy="2455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6F98D5-4088-6612-7FAC-F75E2C0E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1" y="354340"/>
            <a:ext cx="397435" cy="2448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80E679-99C3-7799-E43B-12E9B34AF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57" y="2280814"/>
            <a:ext cx="6054942" cy="576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FA4D55-88D9-FDA6-750D-FF92EF026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19" y="1500025"/>
            <a:ext cx="6054942" cy="576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1A3EB3-E648-7E8C-0791-D0D99CDEAB60}"/>
              </a:ext>
            </a:extLst>
          </p:cNvPr>
          <p:cNvSpPr/>
          <p:nvPr/>
        </p:nvSpPr>
        <p:spPr>
          <a:xfrm>
            <a:off x="3879667" y="665550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50D53-569C-7D78-0F70-B3415151E136}"/>
              </a:ext>
            </a:extLst>
          </p:cNvPr>
          <p:cNvSpPr/>
          <p:nvPr/>
        </p:nvSpPr>
        <p:spPr>
          <a:xfrm>
            <a:off x="5322248" y="680163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FE6C97-59F3-B8CE-78B0-98B5FABDD5C3}"/>
              </a:ext>
            </a:extLst>
          </p:cNvPr>
          <p:cNvSpPr/>
          <p:nvPr/>
        </p:nvSpPr>
        <p:spPr>
          <a:xfrm>
            <a:off x="3105912" y="2021933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1766E-6B5C-260D-E4AF-415EFA9F1B8B}"/>
              </a:ext>
            </a:extLst>
          </p:cNvPr>
          <p:cNvSpPr/>
          <p:nvPr/>
        </p:nvSpPr>
        <p:spPr>
          <a:xfrm>
            <a:off x="4628359" y="2060113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C8320-0A03-D2CB-DB9A-952F21B94F12}"/>
              </a:ext>
            </a:extLst>
          </p:cNvPr>
          <p:cNvSpPr/>
          <p:nvPr/>
        </p:nvSpPr>
        <p:spPr>
          <a:xfrm>
            <a:off x="1882723" y="2035062"/>
            <a:ext cx="682053" cy="31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A1CD86-C13D-146E-0E36-F6EBE4909A36}"/>
              </a:ext>
            </a:extLst>
          </p:cNvPr>
          <p:cNvCxnSpPr>
            <a:cxnSpLocks/>
          </p:cNvCxnSpPr>
          <p:nvPr/>
        </p:nvCxnSpPr>
        <p:spPr>
          <a:xfrm flipV="1">
            <a:off x="1917585" y="1760091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A72EF5-BB4D-40CE-4371-5CCEF3A9F3E0}"/>
              </a:ext>
            </a:extLst>
          </p:cNvPr>
          <p:cNvCxnSpPr>
            <a:cxnSpLocks/>
          </p:cNvCxnSpPr>
          <p:nvPr/>
        </p:nvCxnSpPr>
        <p:spPr>
          <a:xfrm flipV="1">
            <a:off x="3263274" y="1757043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CE3D6-3E23-5AF1-4039-7010513FADDA}"/>
              </a:ext>
            </a:extLst>
          </p:cNvPr>
          <p:cNvSpPr txBox="1"/>
          <p:nvPr/>
        </p:nvSpPr>
        <p:spPr>
          <a:xfrm>
            <a:off x="1029228" y="1400933"/>
            <a:ext cx="1162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Half-note triplets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C3E0A4F-44C4-3678-9CED-AEDA27108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850" y="1771373"/>
            <a:ext cx="358147" cy="938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A49F00-108E-5B7B-5265-3A0CFC624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546" y="2554563"/>
            <a:ext cx="358147" cy="938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5BF2FA-C01D-DC21-AC60-59F7B6D1D8A6}"/>
              </a:ext>
            </a:extLst>
          </p:cNvPr>
          <p:cNvSpPr txBox="1"/>
          <p:nvPr/>
        </p:nvSpPr>
        <p:spPr>
          <a:xfrm>
            <a:off x="182642" y="125743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19F15D-ACD1-CFF1-1AB6-88C4FCBBC17A}"/>
              </a:ext>
            </a:extLst>
          </p:cNvPr>
          <p:cNvCxnSpPr>
            <a:cxnSpLocks/>
          </p:cNvCxnSpPr>
          <p:nvPr/>
        </p:nvCxnSpPr>
        <p:spPr>
          <a:xfrm flipV="1">
            <a:off x="5500111" y="1765702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E277DF-B409-511B-02B2-98A4FE4A1900}"/>
              </a:ext>
            </a:extLst>
          </p:cNvPr>
          <p:cNvCxnSpPr>
            <a:cxnSpLocks/>
          </p:cNvCxnSpPr>
          <p:nvPr/>
        </p:nvCxnSpPr>
        <p:spPr>
          <a:xfrm flipV="1">
            <a:off x="6676016" y="463952"/>
            <a:ext cx="0" cy="749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2C76E71-1F20-D5BD-604B-7B90273EA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55" y="2490809"/>
            <a:ext cx="232832" cy="374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7F64E4-08A5-E4A3-2133-8AED4ADB2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446" y="2494563"/>
            <a:ext cx="232832" cy="3745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FCFF91-EB93-0497-33A5-C7F40D20D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115" y="2491032"/>
            <a:ext cx="187336" cy="32353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BF55055-8E7B-BD40-4125-FE40B1308776}"/>
              </a:ext>
            </a:extLst>
          </p:cNvPr>
          <p:cNvGrpSpPr/>
          <p:nvPr/>
        </p:nvGrpSpPr>
        <p:grpSpPr>
          <a:xfrm rot="852475">
            <a:off x="900742" y="2081643"/>
            <a:ext cx="770388" cy="246221"/>
            <a:chOff x="734518" y="8960426"/>
            <a:chExt cx="1029325" cy="2462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370493-642A-8A73-9982-73A1F0F43FE7}"/>
                </a:ext>
              </a:extLst>
            </p:cNvPr>
            <p:cNvSpPr txBox="1"/>
            <p:nvPr/>
          </p:nvSpPr>
          <p:spPr>
            <a:xfrm>
              <a:off x="1132133" y="8960426"/>
              <a:ext cx="2487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31764F-3F26-CEDD-1525-F45CE2841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18" y="9099029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3D8DCC-C75E-DB0F-BAE8-596AD2823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633" y="8989102"/>
              <a:ext cx="442210" cy="82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3FDE4AA0-2728-58B7-CB97-D39ACB83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021" y="1773138"/>
            <a:ext cx="358147" cy="9380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9DD049-39CF-AFF9-9C8C-4E952FEAE40A}"/>
              </a:ext>
            </a:extLst>
          </p:cNvPr>
          <p:cNvCxnSpPr>
            <a:cxnSpLocks/>
          </p:cNvCxnSpPr>
          <p:nvPr/>
        </p:nvCxnSpPr>
        <p:spPr>
          <a:xfrm flipV="1">
            <a:off x="4270350" y="1757043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3E46295-F83B-A819-6EDB-F17CE42C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191" y="2486035"/>
            <a:ext cx="232832" cy="37455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A09CDE9-89FE-2A11-ECC5-D2EE701F3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4663" y="2492672"/>
            <a:ext cx="187336" cy="31573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FD03E29-1BA0-755A-AD02-2AA14520E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292" y="2488213"/>
            <a:ext cx="232832" cy="37455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5707E20-543D-F919-5EA0-3CF40F82E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778" y="1773138"/>
            <a:ext cx="358147" cy="938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41B679A-FD07-4390-87B6-65DCCB98C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023069" y="2601610"/>
            <a:ext cx="358147" cy="938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734C93-76A2-E2E1-B9C1-B868B319A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6794" y="2491032"/>
            <a:ext cx="187336" cy="32353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02DE82-1342-C3B8-3E7C-A1B971A46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922738" y="2601610"/>
            <a:ext cx="358147" cy="9380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6328E80-FA11-44AB-3BC3-1321DB76E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714" y="1771373"/>
            <a:ext cx="358147" cy="938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965947-3E03-4938-9D2F-41F1EDD9760D}"/>
              </a:ext>
            </a:extLst>
          </p:cNvPr>
          <p:cNvCxnSpPr>
            <a:cxnSpLocks/>
          </p:cNvCxnSpPr>
          <p:nvPr/>
        </p:nvCxnSpPr>
        <p:spPr>
          <a:xfrm flipV="1">
            <a:off x="6669360" y="1765702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10448D-226F-2AE3-DC4C-782378961800}"/>
              </a:ext>
            </a:extLst>
          </p:cNvPr>
          <p:cNvSpPr txBox="1"/>
          <p:nvPr/>
        </p:nvSpPr>
        <p:spPr>
          <a:xfrm>
            <a:off x="5441950" y="2501900"/>
            <a:ext cx="330200" cy="35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latin typeface="Century Schoolbook" panose="02040604050505020304" pitchFamily="18" charset="0"/>
              </a:rPr>
              <a:t>2</a:t>
            </a:r>
          </a:p>
          <a:p>
            <a:pPr>
              <a:lnSpc>
                <a:spcPts val="1000"/>
              </a:lnSpc>
            </a:pPr>
            <a:r>
              <a:rPr lang="en-US" sz="1200" b="1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296047-F969-02DD-1BC6-A0298CD78B6B}"/>
              </a:ext>
            </a:extLst>
          </p:cNvPr>
          <p:cNvSpPr txBox="1"/>
          <p:nvPr/>
        </p:nvSpPr>
        <p:spPr>
          <a:xfrm>
            <a:off x="5454650" y="1727200"/>
            <a:ext cx="330200" cy="35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latin typeface="Century Schoolbook" panose="02040604050505020304" pitchFamily="18" charset="0"/>
              </a:rPr>
              <a:t>2</a:t>
            </a:r>
          </a:p>
          <a:p>
            <a:pPr>
              <a:lnSpc>
                <a:spcPts val="1000"/>
              </a:lnSpc>
            </a:pPr>
            <a:r>
              <a:rPr lang="en-US" sz="1200" b="1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6CB7B5-430A-FA2D-4894-AF60AA9917F2}"/>
              </a:ext>
            </a:extLst>
          </p:cNvPr>
          <p:cNvSpPr txBox="1"/>
          <p:nvPr/>
        </p:nvSpPr>
        <p:spPr>
          <a:xfrm>
            <a:off x="1854728" y="689733"/>
            <a:ext cx="3060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disregard these bar markers (this line has 5 measures)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C985991-3728-691D-8EB8-D6CD0D578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868888" y="1820560"/>
            <a:ext cx="358147" cy="9380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C3FA8CF-D149-65AB-7454-4FC61551F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843488" y="2601610"/>
            <a:ext cx="358147" cy="938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6D7269E-3DCB-3C79-84BA-F8AED4B02444}"/>
              </a:ext>
            </a:extLst>
          </p:cNvPr>
          <p:cNvSpPr txBox="1"/>
          <p:nvPr/>
        </p:nvSpPr>
        <p:spPr>
          <a:xfrm>
            <a:off x="68342" y="3397863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129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C1E2818-BF89-EBA7-6FC0-9EE833F7A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" r="3839"/>
          <a:stretch/>
        </p:blipFill>
        <p:spPr>
          <a:xfrm>
            <a:off x="120650" y="3649369"/>
            <a:ext cx="6598452" cy="245533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4B65AB7-FDF4-1B4C-E31A-7CE75CC172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910" t="11882" r="57002"/>
          <a:stretch/>
        </p:blipFill>
        <p:spPr>
          <a:xfrm>
            <a:off x="627983" y="3661176"/>
            <a:ext cx="164893" cy="260921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8C7B25D-0C9E-879F-4834-47167D096F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287" y="4976255"/>
            <a:ext cx="2955148" cy="106080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51B6E6C-8A0A-3CD1-4427-40DBC56B0D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7888" y="4977264"/>
            <a:ext cx="2955148" cy="1060805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C517AA0-BBE8-A798-4A6C-DBB67019D5A2}"/>
              </a:ext>
            </a:extLst>
          </p:cNvPr>
          <p:cNvCxnSpPr>
            <a:cxnSpLocks/>
          </p:cNvCxnSpPr>
          <p:nvPr/>
        </p:nvCxnSpPr>
        <p:spPr>
          <a:xfrm flipV="1">
            <a:off x="6740214" y="5021635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77C27F-261C-8DAB-2B36-2F7409BC9A79}"/>
              </a:ext>
            </a:extLst>
          </p:cNvPr>
          <p:cNvCxnSpPr>
            <a:cxnSpLocks/>
          </p:cNvCxnSpPr>
          <p:nvPr/>
        </p:nvCxnSpPr>
        <p:spPr>
          <a:xfrm flipV="1">
            <a:off x="6692778" y="3738851"/>
            <a:ext cx="0" cy="747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8D5C11B-751B-1B28-5C02-1FEF6B4FE3BB}"/>
              </a:ext>
            </a:extLst>
          </p:cNvPr>
          <p:cNvSpPr txBox="1"/>
          <p:nvPr/>
        </p:nvSpPr>
        <p:spPr>
          <a:xfrm>
            <a:off x="100821" y="6645730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133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BAD2C0E-07F2-088C-D50D-72746EA89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" r="3839"/>
          <a:stretch/>
        </p:blipFill>
        <p:spPr>
          <a:xfrm>
            <a:off x="153129" y="6897236"/>
            <a:ext cx="6598452" cy="245533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F6372F8-324C-4FD0-7C56-51F9D9E598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910" t="11882" r="57002"/>
          <a:stretch/>
        </p:blipFill>
        <p:spPr>
          <a:xfrm>
            <a:off x="660462" y="6909043"/>
            <a:ext cx="164893" cy="2609217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EEC21DF-3DC6-17B5-07C9-59DCE0F1017F}"/>
              </a:ext>
            </a:extLst>
          </p:cNvPr>
          <p:cNvCxnSpPr>
            <a:cxnSpLocks/>
          </p:cNvCxnSpPr>
          <p:nvPr/>
        </p:nvCxnSpPr>
        <p:spPr>
          <a:xfrm flipV="1">
            <a:off x="6772693" y="8269502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D263AF-FBB9-467F-8071-5D85855558F5}"/>
              </a:ext>
            </a:extLst>
          </p:cNvPr>
          <p:cNvCxnSpPr>
            <a:cxnSpLocks/>
          </p:cNvCxnSpPr>
          <p:nvPr/>
        </p:nvCxnSpPr>
        <p:spPr>
          <a:xfrm flipV="1">
            <a:off x="6725257" y="6986718"/>
            <a:ext cx="0" cy="747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A7DC6633-2812-E0EA-4C17-B905E71070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62" y="8194002"/>
            <a:ext cx="2975754" cy="116107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D6AAF0D-CCA1-C51C-2687-86D1166FBC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4784" y="8196501"/>
            <a:ext cx="2943275" cy="11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5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B306C9-7DFC-793E-ADE8-586117F3D885}"/>
              </a:ext>
            </a:extLst>
          </p:cNvPr>
          <p:cNvSpPr txBox="1"/>
          <p:nvPr/>
        </p:nvSpPr>
        <p:spPr>
          <a:xfrm>
            <a:off x="55851" y="147493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19F97-8316-013B-324A-3B867AE88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" r="3839"/>
          <a:stretch/>
        </p:blipFill>
        <p:spPr>
          <a:xfrm>
            <a:off x="108159" y="398999"/>
            <a:ext cx="6598452" cy="24553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8D0B66-5150-505A-8B5B-5F9D4160DDCA}"/>
              </a:ext>
            </a:extLst>
          </p:cNvPr>
          <p:cNvCxnSpPr>
            <a:cxnSpLocks/>
          </p:cNvCxnSpPr>
          <p:nvPr/>
        </p:nvCxnSpPr>
        <p:spPr>
          <a:xfrm flipV="1">
            <a:off x="6727723" y="1771265"/>
            <a:ext cx="0" cy="99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4D728-C9C0-C5ED-7531-702991FD6511}"/>
              </a:ext>
            </a:extLst>
          </p:cNvPr>
          <p:cNvCxnSpPr>
            <a:cxnSpLocks/>
          </p:cNvCxnSpPr>
          <p:nvPr/>
        </p:nvCxnSpPr>
        <p:spPr>
          <a:xfrm flipV="1">
            <a:off x="6680287" y="488481"/>
            <a:ext cx="0" cy="747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49E75F9-B94D-EDA2-2639-034D9E0EA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" r="2195"/>
          <a:stretch/>
        </p:blipFill>
        <p:spPr>
          <a:xfrm>
            <a:off x="742015" y="1723869"/>
            <a:ext cx="2998032" cy="1124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49004-D29C-0F9B-6218-4DE6013A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188" y="1718872"/>
            <a:ext cx="2936406" cy="1124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24B7BE-DD2E-1BDB-A588-1E60A23576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16926"/>
          <a:stretch/>
        </p:blipFill>
        <p:spPr>
          <a:xfrm flipH="1">
            <a:off x="682816" y="416740"/>
            <a:ext cx="105161" cy="2375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18D763-5E33-C195-FA0E-76092D326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16926"/>
          <a:stretch/>
        </p:blipFill>
        <p:spPr>
          <a:xfrm>
            <a:off x="6674857" y="411743"/>
            <a:ext cx="100698" cy="2375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6C4170-8A5F-FF4B-4ECE-91269BAE1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3" y="3439082"/>
            <a:ext cx="5152571" cy="25003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309EDB-59BB-2D13-07D6-218DE46B4527}"/>
              </a:ext>
            </a:extLst>
          </p:cNvPr>
          <p:cNvSpPr txBox="1"/>
          <p:nvPr/>
        </p:nvSpPr>
        <p:spPr>
          <a:xfrm>
            <a:off x="78659" y="3223821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0A8B7-4871-1637-5653-9BD5275D07B8}"/>
              </a:ext>
            </a:extLst>
          </p:cNvPr>
          <p:cNvSpPr txBox="1"/>
          <p:nvPr/>
        </p:nvSpPr>
        <p:spPr>
          <a:xfrm>
            <a:off x="1134257" y="3773259"/>
            <a:ext cx="2326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Disregard for now – I will correct this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099582-A8E1-9218-091C-EB74F77C4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131" y="4818156"/>
            <a:ext cx="1606960" cy="11868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1EB718-1CA7-C67D-9E0C-8936849B0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5" y="6501831"/>
            <a:ext cx="5152571" cy="25003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18108A-0AA8-A648-851E-605FCF87D7C9}"/>
              </a:ext>
            </a:extLst>
          </p:cNvPr>
          <p:cNvSpPr txBox="1"/>
          <p:nvPr/>
        </p:nvSpPr>
        <p:spPr>
          <a:xfrm>
            <a:off x="73743" y="6276737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149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0BC5377-1343-4FAC-3742-094D2D59B9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7129" y="7899400"/>
            <a:ext cx="1587738" cy="10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79ECCB-C032-AC6D-58F5-6D0B846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829"/>
            <a:ext cx="5147733" cy="21907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E6352A-F483-2997-8CB2-A9CB7987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870" y="204363"/>
            <a:ext cx="1608663" cy="2205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1C53BA-BED2-9C4C-0278-26644C5DA2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16926"/>
          <a:stretch/>
        </p:blipFill>
        <p:spPr>
          <a:xfrm flipH="1">
            <a:off x="429625" y="337122"/>
            <a:ext cx="105161" cy="20422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535331-3C71-A16A-37FF-E5C1F4B9B2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16926"/>
          <a:stretch/>
        </p:blipFill>
        <p:spPr>
          <a:xfrm>
            <a:off x="6637242" y="329210"/>
            <a:ext cx="100698" cy="2042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D2683B-2FE4-2963-F88F-D9136D2B3974}"/>
              </a:ext>
            </a:extLst>
          </p:cNvPr>
          <p:cNvSpPr txBox="1"/>
          <p:nvPr/>
        </p:nvSpPr>
        <p:spPr>
          <a:xfrm>
            <a:off x="87125" y="62977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0FF93E-8FBB-A7CC-AFFE-63788A39D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162" y="3078730"/>
            <a:ext cx="3585636" cy="20319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80650F-FE72-996C-7117-8C00B7017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7" y="3078729"/>
            <a:ext cx="3585636" cy="20319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367185-C602-5D02-6D52-6AFB80B27B2E}"/>
              </a:ext>
            </a:extLst>
          </p:cNvPr>
          <p:cNvSpPr txBox="1"/>
          <p:nvPr/>
        </p:nvSpPr>
        <p:spPr>
          <a:xfrm>
            <a:off x="0" y="2873545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C68F69-A9C1-01F5-931C-C663A0C47B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16926"/>
          <a:stretch/>
        </p:blipFill>
        <p:spPr>
          <a:xfrm>
            <a:off x="6628776" y="3163814"/>
            <a:ext cx="100698" cy="18726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2924AD-911A-463B-9E86-DFBC080CA2A3}"/>
              </a:ext>
            </a:extLst>
          </p:cNvPr>
          <p:cNvSpPr/>
          <p:nvPr/>
        </p:nvSpPr>
        <p:spPr>
          <a:xfrm>
            <a:off x="2909760" y="3919548"/>
            <a:ext cx="682053" cy="30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E451C8-0844-458B-A7B9-DC689B2C324D}"/>
              </a:ext>
            </a:extLst>
          </p:cNvPr>
          <p:cNvCxnSpPr>
            <a:cxnSpLocks/>
          </p:cNvCxnSpPr>
          <p:nvPr/>
        </p:nvCxnSpPr>
        <p:spPr>
          <a:xfrm flipV="1">
            <a:off x="3602288" y="4246076"/>
            <a:ext cx="0" cy="7650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3DA76-8B93-3DB5-87D7-01F163C637E1}"/>
              </a:ext>
            </a:extLst>
          </p:cNvPr>
          <p:cNvSpPr/>
          <p:nvPr/>
        </p:nvSpPr>
        <p:spPr>
          <a:xfrm>
            <a:off x="6010923" y="3908916"/>
            <a:ext cx="682053" cy="30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7A933FA-8588-9560-3DFC-1B1339368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665" y="5534094"/>
            <a:ext cx="3331293" cy="18442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87C8DA-F6CF-6096-E9E1-2EC2B1DB35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551"/>
          <a:stretch/>
        </p:blipFill>
        <p:spPr>
          <a:xfrm>
            <a:off x="51120" y="5537638"/>
            <a:ext cx="3595125" cy="18442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4A70ADF-EEB9-5CB2-60D5-E036C41B94CA}"/>
              </a:ext>
            </a:extLst>
          </p:cNvPr>
          <p:cNvSpPr txBox="1"/>
          <p:nvPr/>
        </p:nvSpPr>
        <p:spPr>
          <a:xfrm>
            <a:off x="0" y="5253103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169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9814166-9708-DD28-2949-828016F3F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665" y="7886481"/>
            <a:ext cx="3331293" cy="184426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34ADD5-56F4-1FB9-AC6A-D9DE5844CC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551"/>
          <a:stretch/>
        </p:blipFill>
        <p:spPr>
          <a:xfrm>
            <a:off x="51120" y="7890025"/>
            <a:ext cx="3595125" cy="184426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8242F32-11D4-F189-B071-08F041CDD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16926"/>
          <a:stretch/>
        </p:blipFill>
        <p:spPr>
          <a:xfrm>
            <a:off x="6626674" y="8030307"/>
            <a:ext cx="100698" cy="16668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57DEBDC-933A-B6A5-4715-08168696EC0D}"/>
              </a:ext>
            </a:extLst>
          </p:cNvPr>
          <p:cNvSpPr txBox="1"/>
          <p:nvPr/>
        </p:nvSpPr>
        <p:spPr>
          <a:xfrm>
            <a:off x="0" y="7605490"/>
            <a:ext cx="4269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173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7E47488-D90D-2F81-D66F-2926508E3A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316"/>
          <a:stretch/>
        </p:blipFill>
        <p:spPr>
          <a:xfrm>
            <a:off x="3423844" y="8888553"/>
            <a:ext cx="3155711" cy="3311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95373AD-579C-8ECB-2263-D3833271E1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65"/>
          <a:stretch/>
        </p:blipFill>
        <p:spPr>
          <a:xfrm>
            <a:off x="126748" y="8889191"/>
            <a:ext cx="3517973" cy="3311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E55E1E5-2261-7298-F800-DE5402285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59" r="16925"/>
          <a:stretch/>
        </p:blipFill>
        <p:spPr>
          <a:xfrm flipH="1">
            <a:off x="315089" y="8003835"/>
            <a:ext cx="62736" cy="170367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2F75C23-37B1-EB4A-9A3D-36E2E3BF5190}"/>
              </a:ext>
            </a:extLst>
          </p:cNvPr>
          <p:cNvSpPr txBox="1"/>
          <p:nvPr/>
        </p:nvSpPr>
        <p:spPr>
          <a:xfrm>
            <a:off x="292617" y="8641866"/>
            <a:ext cx="9300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Crossed hands</a:t>
            </a:r>
          </a:p>
        </p:txBody>
      </p:sp>
    </p:spTree>
    <p:extLst>
      <p:ext uri="{BB962C8B-B14F-4D97-AF65-F5344CB8AC3E}">
        <p14:creationId xmlns:p14="http://schemas.microsoft.com/office/powerpoint/2010/main" val="291798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2152</TotalTime>
  <Words>148</Words>
  <Application>Microsoft Macintosh PowerPoint</Application>
  <PresentationFormat>A4 Paper (210x297 mm)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Atau Tanaka</dc:creator>
  <cp:lastModifiedBy>Atau Tanaka</cp:lastModifiedBy>
  <cp:revision>188</cp:revision>
  <dcterms:created xsi:type="dcterms:W3CDTF">2024-01-28T11:59:07Z</dcterms:created>
  <dcterms:modified xsi:type="dcterms:W3CDTF">2024-01-30T16:56:18Z</dcterms:modified>
</cp:coreProperties>
</file>