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55.xml" ContentType="application/vnd.openxmlformats-officedocument.theme+xml"/>
  <Override PartName="/ppt/theme/theme28.xml" ContentType="application/vnd.openxmlformats-officedocument.theme+xml"/>
  <Override PartName="/ppt/theme/theme2.xml" ContentType="application/vnd.openxmlformats-officedocument.theme+xml"/>
  <Override PartName="/ppt/theme/theme56.xml" ContentType="application/vnd.openxmlformats-officedocument.theme+xml"/>
  <Override PartName="/ppt/theme/theme29.xml" ContentType="application/vnd.openxmlformats-officedocument.theme+xml"/>
  <Override PartName="/ppt/theme/theme17.xml" ContentType="application/vnd.openxmlformats-officedocument.theme+xml"/>
  <Override PartName="/ppt/theme/theme92.xml" ContentType="application/vnd.openxmlformats-officedocument.theme+xml"/>
  <Override PartName="/ppt/theme/theme6.xml" ContentType="application/vnd.openxmlformats-officedocument.theme+xml"/>
  <Override PartName="/ppt/theme/theme13.xml" ContentType="application/vnd.openxmlformats-officedocument.theme+xml"/>
  <Override PartName="/ppt/theme/theme18.xml" ContentType="application/vnd.openxmlformats-officedocument.theme+xml"/>
  <Override PartName="/ppt/theme/theme93.xml" ContentType="application/vnd.openxmlformats-officedocument.theme+xml"/>
  <Override PartName="/ppt/theme/theme7.xml" ContentType="application/vnd.openxmlformats-officedocument.theme+xml"/>
  <Override PartName="/ppt/theme/theme14.xml" ContentType="application/vnd.openxmlformats-officedocument.theme+xml"/>
  <Override PartName="/ppt/theme/theme19.xml" ContentType="application/vnd.openxmlformats-officedocument.theme+xml"/>
  <Override PartName="/ppt/theme/theme94.xml" ContentType="application/vnd.openxmlformats-officedocument.theme+xml"/>
  <Override PartName="/ppt/theme/theme10.xml" ContentType="application/vnd.openxmlformats-officedocument.theme+xml"/>
  <Override PartName="/ppt/theme/theme69.xml" ContentType="application/vnd.openxmlformats-officedocument.theme+xml"/>
  <Override PartName="/ppt/theme/theme3.xml" ContentType="application/vnd.openxmlformats-officedocument.theme+xml"/>
  <Override PartName="/ppt/theme/theme57.xml" ContentType="application/vnd.openxmlformats-officedocument.theme+xml"/>
  <Override PartName="/ppt/theme/theme8.xml" ContentType="application/vnd.openxmlformats-officedocument.theme+xml"/>
  <Override PartName="/ppt/theme/theme15.xml" ContentType="application/vnd.openxmlformats-officedocument.theme+xml"/>
  <Override PartName="/ppt/theme/theme90.xml" ContentType="application/vnd.openxmlformats-officedocument.theme+xml"/>
  <Override PartName="/ppt/theme/theme11.xml" ContentType="application/vnd.openxmlformats-officedocument.theme+xml"/>
  <Override PartName="/ppt/theme/theme4.xml" ContentType="application/vnd.openxmlformats-officedocument.theme+xml"/>
  <Override PartName="/ppt/theme/theme58.xml" ContentType="application/vnd.openxmlformats-officedocument.theme+xml"/>
  <Override PartName="/ppt/theme/theme9.xml" ContentType="application/vnd.openxmlformats-officedocument.theme+xml"/>
  <Override PartName="/ppt/theme/theme16.xml" ContentType="application/vnd.openxmlformats-officedocument.theme+xml"/>
  <Override PartName="/ppt/theme/theme91.xml" ContentType="application/vnd.openxmlformats-officedocument.theme+xml"/>
  <Override PartName="/ppt/theme/theme12.xml" ContentType="application/vnd.openxmlformats-officedocument.theme+xml"/>
  <Override PartName="/ppt/theme/theme5.xml" ContentType="application/vnd.openxmlformats-officedocument.theme+xml"/>
  <Override PartName="/ppt/theme/theme59.xml" ContentType="application/vnd.openxmlformats-officedocument.theme+xml"/>
  <Override PartName="/ppt/theme/theme20.xml" ContentType="application/vnd.openxmlformats-officedocument.theme+xml"/>
  <Override PartName="/ppt/theme/theme7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30.xml" ContentType="application/vnd.openxmlformats-officedocument.theme+xml"/>
  <Override PartName="/ppt/theme/theme89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66.xml" ContentType="application/vnd.openxmlformats-officedocument.theme+xml"/>
  <Override PartName="/ppt/theme/theme70.xml" ContentType="application/vnd.openxmlformats-officedocument.theme+xml"/>
  <Override PartName="/ppt/theme/theme38.xml" ContentType="application/vnd.openxmlformats-officedocument.theme+xml"/>
  <Override PartName="/ppt/theme/theme71.xml" ContentType="application/vnd.openxmlformats-officedocument.theme+xml"/>
  <Override PartName="/ppt/theme/theme39.xml" ContentType="application/vnd.openxmlformats-officedocument.theme+xml"/>
  <Override PartName="/ppt/theme/theme72.xml" ContentType="application/vnd.openxmlformats-officedocument.theme+xml"/>
  <Override PartName="/ppt/theme/theme73.xml" ContentType="application/vnd.openxmlformats-officedocument.theme+xml"/>
  <Override PartName="/ppt/theme/theme74.xml" ContentType="application/vnd.openxmlformats-officedocument.theme+xml"/>
  <Override PartName="/ppt/theme/theme75.xml" ContentType="application/vnd.openxmlformats-officedocument.theme+xml"/>
  <Override PartName="/ppt/theme/theme76.xml" ContentType="application/vnd.openxmlformats-officedocument.theme+xml"/>
  <Override PartName="/ppt/theme/theme77.xml" ContentType="application/vnd.openxmlformats-officedocument.theme+xml"/>
  <Override PartName="/ppt/theme/theme78.xml" ContentType="application/vnd.openxmlformats-officedocument.theme+xml"/>
  <Override PartName="/ppt/theme/theme47.xml" ContentType="application/vnd.openxmlformats-officedocument.theme+xml"/>
  <Override PartName="/ppt/theme/theme80.xml" ContentType="application/vnd.openxmlformats-officedocument.theme+xml"/>
  <Override PartName="/ppt/theme/theme48.xml" ContentType="application/vnd.openxmlformats-officedocument.theme+xml"/>
  <Override PartName="/ppt/theme/theme81.xml" ContentType="application/vnd.openxmlformats-officedocument.theme+xml"/>
  <Override PartName="/ppt/theme/theme67.xml" ContentType="application/vnd.openxmlformats-officedocument.theme+xml"/>
  <Override PartName="/ppt/theme/theme49.xml" ContentType="application/vnd.openxmlformats-officedocument.theme+xml"/>
  <Override PartName="/ppt/theme/theme82.xml" ContentType="application/vnd.openxmlformats-officedocument.theme+xml"/>
  <Override PartName="/ppt/theme/theme68.xml" ContentType="application/vnd.openxmlformats-officedocument.theme+xml"/>
  <Override PartName="/ppt/theme/theme83.xml" ContentType="application/vnd.openxmlformats-officedocument.theme+xml"/>
  <Override PartName="/ppt/theme/theme84.xml" ContentType="application/vnd.openxmlformats-officedocument.theme+xml"/>
  <Override PartName="/ppt/theme/theme85.xml" ContentType="application/vnd.openxmlformats-officedocument.theme+xml"/>
  <Override PartName="/ppt/theme/theme86.xml" ContentType="application/vnd.openxmlformats-officedocument.theme+xml"/>
  <Override PartName="/ppt/theme/theme87.xml" ContentType="application/vnd.openxmlformats-officedocument.theme+xml"/>
  <Override PartName="/ppt/theme/theme42.xml" ContentType="application/vnd.openxmlformats-officedocument.theme+xml"/>
  <Override PartName="/ppt/theme/theme95.xml" ContentType="application/vnd.openxmlformats-officedocument.theme+xml"/>
  <Override PartName="/ppt/theme/theme88.xml" ContentType="application/vnd.openxmlformats-officedocument.theme+xml"/>
  <Override PartName="/ppt/theme/theme43.xml" ContentType="application/vnd.openxmlformats-officedocument.theme+xml"/>
  <Override PartName="/ppt/theme/theme96.xml" ContentType="application/vnd.openxmlformats-officedocument.theme+xml"/>
  <Override PartName="/ppt/theme/theme44.xml" ContentType="application/vnd.openxmlformats-officedocument.theme+xml"/>
  <Override PartName="/ppt/theme/theme97.xml" ContentType="application/vnd.openxmlformats-officedocument.theme+xml"/>
  <Override PartName="/ppt/slideMasters/_rels/slideMaster97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96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88.xml.rels" ContentType="application/vnd.openxmlformats-package.relationships+xml"/>
  <Override PartName="/ppt/slideMasters/_rels/slideMaster95.xml.rels" ContentType="application/vnd.openxmlformats-package.relationships+xml"/>
  <Override PartName="/ppt/slideMasters/_rels/slideMaster87.xml.rels" ContentType="application/vnd.openxmlformats-package.relationships+xml"/>
  <Override PartName="/ppt/slideMasters/_rels/slideMaster86.xml.rels" ContentType="application/vnd.openxmlformats-package.relationships+xml"/>
  <Override PartName="/ppt/slideMasters/_rels/slideMaster85.xml.rels" ContentType="application/vnd.openxmlformats-package.relationships+xml"/>
  <Override PartName="/ppt/slideMasters/_rels/slideMaster84.xml.rels" ContentType="application/vnd.openxmlformats-package.relationships+xml"/>
  <Override PartName="/ppt/slideMasters/_rels/slideMaster83.xml.rels" ContentType="application/vnd.openxmlformats-package.relationships+xml"/>
  <Override PartName="/ppt/slideMasters/_rels/slideMaster68.xml.rels" ContentType="application/vnd.openxmlformats-package.relationships+xml"/>
  <Override PartName="/ppt/slideMasters/_rels/slideMaster82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67.xml.rels" ContentType="application/vnd.openxmlformats-package.relationships+xml"/>
  <Override PartName="/ppt/slideMasters/_rels/slideMaster81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80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78.xml.rels" ContentType="application/vnd.openxmlformats-package.relationships+xml"/>
  <Override PartName="/ppt/slideMasters/_rels/slideMaster77.xml.rels" ContentType="application/vnd.openxmlformats-package.relationships+xml"/>
  <Override PartName="/ppt/slideMasters/_rels/slideMaster76.xml.rels" ContentType="application/vnd.openxmlformats-package.relationships+xml"/>
  <Override PartName="/ppt/slideMasters/_rels/slideMaster75.xml.rels" ContentType="application/vnd.openxmlformats-package.relationships+xml"/>
  <Override PartName="/ppt/slideMasters/_rels/slideMaster74.xml.rels" ContentType="application/vnd.openxmlformats-package.relationships+xml"/>
  <Override PartName="/ppt/slideMasters/_rels/slideMaster73.xml.rels" ContentType="application/vnd.openxmlformats-package.relationships+xml"/>
  <Override PartName="/ppt/slideMasters/_rels/slideMaster72.xml.rels" ContentType="application/vnd.openxmlformats-package.relationships+xml"/>
  <Override PartName="/ppt/slideMasters/_rels/slideMaster71.xml.rels" ContentType="application/vnd.openxmlformats-package.relationships+xml"/>
  <Override PartName="/ppt/slideMasters/_rels/slideMaster70.xml.rels" ContentType="application/vnd.openxmlformats-package.relationships+xml"/>
  <Override PartName="/ppt/slideMasters/_rels/slideMaster66.xml.rels" ContentType="application/vnd.openxmlformats-package.relationships+xml"/>
  <Override PartName="/ppt/slideMasters/_rels/slideMaster65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8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94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9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93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91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6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2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90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7.xml.rels" ContentType="application/vnd.openxmlformats-package.relationships+xml"/>
  <Override PartName="/ppt/slideMasters/slideMaster37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0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91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92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93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94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89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83.xml" ContentType="application/vnd.openxmlformats-officedocument.presentationml.slideMaster+xml"/>
  <Override PartName="/ppt/slideMasters/slideMaster84.xml" ContentType="application/vnd.openxmlformats-officedocument.presentationml.slideMaster+xml"/>
  <Override PartName="/ppt/slideMasters/slideMaster85.xml" ContentType="application/vnd.openxmlformats-officedocument.presentationml.slideMaster+xml"/>
  <Override PartName="/ppt/slideMasters/slideMaster86.xml" ContentType="application/vnd.openxmlformats-officedocument.presentationml.slideMaster+xml"/>
  <Override PartName="/ppt/slideMasters/slideMaster87.xml" ContentType="application/vnd.openxmlformats-officedocument.presentationml.slideMaster+xml"/>
  <Override PartName="/ppt/slideMasters/slideMaster95.xml" ContentType="application/vnd.openxmlformats-officedocument.presentationml.slideMaster+xml"/>
  <Override PartName="/ppt/slideMasters/slideMaster88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96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97.xml" ContentType="application/vnd.openxmlformats-officedocument.presentationml.slideMaster+xml"/>
  <Override PartName="/ppt/_rels/presentation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4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7.xml" ContentType="application/vnd.openxmlformats-officedocument.presentationml.slideLayout+xml"/>
  <Override PartName="/ppt/media/image1.png" ContentType="image/png"/>
  <Override PartName="/ppt/media/image33.png" ContentType="image/png"/>
  <Override PartName="/ppt/media/image5.png" ContentType="image/png"/>
  <Override PartName="/ppt/media/image37.png" ContentType="image/png"/>
  <Override PartName="/ppt/media/image13.png" ContentType="image/png"/>
  <Override PartName="/ppt/media/image4.svg" ContentType="image/svg"/>
  <Override PartName="/ppt/media/image6.svg" ContentType="image/svg"/>
  <Override PartName="/ppt/media/image7.png" ContentType="image/png"/>
  <Override PartName="/ppt/media/image39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2.png" ContentType="image/png"/>
  <Override PartName="/ppt/media/image34.png" ContentType="image/png"/>
  <Override PartName="/ppt/media/image17.png" ContentType="image/png"/>
  <Override PartName="/ppt/media/image11.png" ContentType="image/png"/>
  <Override PartName="/ppt/media/image3.png" ContentType="image/png"/>
  <Override PartName="/ppt/media/image35.png" ContentType="image/png"/>
  <Override PartName="/ppt/media/image12.png" ContentType="image/png"/>
  <Override PartName="/ppt/media/image14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8.png" ContentType="image/png"/>
  <Override PartName="/ppt/media/image9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25.png" ContentType="image/png"/>
  <Override PartName="/ppt/media/image40.png" ContentType="image/png"/>
  <Override PartName="/ppt/media/image26.png" ContentType="image/png"/>
  <Override PartName="/ppt/media/image41.png" ContentType="image/png"/>
  <Override PartName="/ppt/media/image36.png" ContentType="image/png"/>
  <Override PartName="/ppt/media/image27.png" ContentType="image/png"/>
  <Override PartName="/ppt/media/image42.png" ContentType="image/png"/>
  <Override PartName="/ppt/media/image28.png" ContentType="image/png"/>
  <Override PartName="/ppt/media/image43.png" ContentType="image/png"/>
  <Override PartName="/ppt/media/image38.png" ContentType="image/png"/>
  <Override PartName="/ppt/media/image29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slides/_rels/slide40.xml.rels" ContentType="application/vnd.openxmlformats-package.relationships+xml"/>
  <Override PartName="/ppt/slides/_rels/slide25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1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3.xml.rels" ContentType="application/vnd.openxmlformats-package.relationships+xml"/>
  <Override PartName="/ppt/slides/_rels/slide8.xml.rels" ContentType="application/vnd.openxmlformats-package.relationships+xml"/>
  <Override PartName="/ppt/slides/_rels/slide32.xml.rels" ContentType="application/vnd.openxmlformats-package.relationships+xml"/>
  <Override PartName="/ppt/slides/_rels/slide7.xml.rels" ContentType="application/vnd.openxmlformats-package.relationships+xml"/>
  <Override PartName="/ppt/slides/_rels/slide31.xml.rels" ContentType="application/vnd.openxmlformats-package.relationships+xml"/>
  <Override PartName="/ppt/slides/_rels/slide6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7.xml" ContentType="application/vnd.openxmlformats-officedocument.presentationml.slide+xml"/>
  <Override PartName="/ppt/slides/slide34.xml" ContentType="application/vnd.openxmlformats-officedocument.presentationml.slide+xml"/>
  <Override PartName="/ppt/slides/slide25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microsoft.com/office/2020/02/relationships/classificationlabels" Target="docMetadata/LabelInfo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  <p:sldMasterId id="2147483768" r:id="rId62"/>
    <p:sldMasterId id="2147483770" r:id="rId63"/>
    <p:sldMasterId id="2147483772" r:id="rId64"/>
    <p:sldMasterId id="2147483774" r:id="rId65"/>
    <p:sldMasterId id="2147483776" r:id="rId66"/>
    <p:sldMasterId id="2147483778" r:id="rId67"/>
    <p:sldMasterId id="2147483780" r:id="rId68"/>
    <p:sldMasterId id="2147483782" r:id="rId69"/>
    <p:sldMasterId id="2147483784" r:id="rId70"/>
    <p:sldMasterId id="2147483786" r:id="rId71"/>
    <p:sldMasterId id="2147483788" r:id="rId72"/>
    <p:sldMasterId id="2147483790" r:id="rId73"/>
    <p:sldMasterId id="2147483792" r:id="rId74"/>
    <p:sldMasterId id="2147483794" r:id="rId75"/>
    <p:sldMasterId id="2147483796" r:id="rId76"/>
    <p:sldMasterId id="2147483798" r:id="rId77"/>
    <p:sldMasterId id="2147483800" r:id="rId78"/>
    <p:sldMasterId id="2147483802" r:id="rId79"/>
    <p:sldMasterId id="2147483804" r:id="rId80"/>
    <p:sldMasterId id="2147483806" r:id="rId81"/>
    <p:sldMasterId id="2147483808" r:id="rId82"/>
    <p:sldMasterId id="2147483810" r:id="rId83"/>
    <p:sldMasterId id="2147483812" r:id="rId84"/>
    <p:sldMasterId id="2147483814" r:id="rId85"/>
    <p:sldMasterId id="2147483816" r:id="rId86"/>
    <p:sldMasterId id="2147483818" r:id="rId87"/>
    <p:sldMasterId id="2147483820" r:id="rId88"/>
    <p:sldMasterId id="2147483822" r:id="rId89"/>
    <p:sldMasterId id="2147483824" r:id="rId90"/>
    <p:sldMasterId id="2147483826" r:id="rId91"/>
    <p:sldMasterId id="2147483828" r:id="rId92"/>
    <p:sldMasterId id="2147483830" r:id="rId93"/>
    <p:sldMasterId id="2147483832" r:id="rId94"/>
    <p:sldMasterId id="2147483834" r:id="rId95"/>
    <p:sldMasterId id="2147483836" r:id="rId96"/>
    <p:sldMasterId id="2147483838" r:id="rId97"/>
    <p:sldMasterId id="2147483840" r:id="rId98"/>
  </p:sldMasterIdLst>
  <p:sldIdLst>
    <p:sldId id="256" r:id="rId99"/>
    <p:sldId id="257" r:id="rId100"/>
    <p:sldId id="258" r:id="rId101"/>
    <p:sldId id="259" r:id="rId102"/>
    <p:sldId id="260" r:id="rId103"/>
    <p:sldId id="261" r:id="rId104"/>
    <p:sldId id="262" r:id="rId105"/>
    <p:sldId id="263" r:id="rId106"/>
    <p:sldId id="264" r:id="rId107"/>
    <p:sldId id="265" r:id="rId108"/>
    <p:sldId id="266" r:id="rId109"/>
    <p:sldId id="267" r:id="rId110"/>
    <p:sldId id="268" r:id="rId111"/>
    <p:sldId id="269" r:id="rId112"/>
    <p:sldId id="270" r:id="rId113"/>
    <p:sldId id="271" r:id="rId114"/>
    <p:sldId id="272" r:id="rId115"/>
    <p:sldId id="273" r:id="rId116"/>
    <p:sldId id="274" r:id="rId117"/>
    <p:sldId id="275" r:id="rId118"/>
    <p:sldId id="276" r:id="rId119"/>
    <p:sldId id="277" r:id="rId120"/>
    <p:sldId id="278" r:id="rId121"/>
    <p:sldId id="279" r:id="rId122"/>
    <p:sldId id="280" r:id="rId123"/>
    <p:sldId id="281" r:id="rId124"/>
    <p:sldId id="282" r:id="rId125"/>
    <p:sldId id="283" r:id="rId126"/>
    <p:sldId id="284" r:id="rId127"/>
    <p:sldId id="285" r:id="rId128"/>
    <p:sldId id="286" r:id="rId129"/>
    <p:sldId id="287" r:id="rId130"/>
    <p:sldId id="288" r:id="rId131"/>
    <p:sldId id="289" r:id="rId132"/>
    <p:sldId id="290" r:id="rId133"/>
    <p:sldId id="291" r:id="rId134"/>
    <p:sldId id="292" r:id="rId135"/>
    <p:sldId id="293" r:id="rId136"/>
    <p:sldId id="294" r:id="rId137"/>
    <p:sldId id="295" r:id="rId13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Master" Target="slideMasters/slideMaster66.xml"/><Relationship Id="rId68" Type="http://schemas.openxmlformats.org/officeDocument/2006/relationships/slideMaster" Target="slideMasters/slideMaster67.xml"/><Relationship Id="rId69" Type="http://schemas.openxmlformats.org/officeDocument/2006/relationships/slideMaster" Target="slideMasters/slideMaster68.xml"/><Relationship Id="rId70" Type="http://schemas.openxmlformats.org/officeDocument/2006/relationships/slideMaster" Target="slideMasters/slideMaster69.xml"/><Relationship Id="rId71" Type="http://schemas.openxmlformats.org/officeDocument/2006/relationships/slideMaster" Target="slideMasters/slideMaster70.xml"/><Relationship Id="rId72" Type="http://schemas.openxmlformats.org/officeDocument/2006/relationships/slideMaster" Target="slideMasters/slideMaster71.xml"/><Relationship Id="rId73" Type="http://schemas.openxmlformats.org/officeDocument/2006/relationships/slideMaster" Target="slideMasters/slideMaster72.xml"/><Relationship Id="rId74" Type="http://schemas.openxmlformats.org/officeDocument/2006/relationships/slideMaster" Target="slideMasters/slideMaster73.xml"/><Relationship Id="rId75" Type="http://schemas.openxmlformats.org/officeDocument/2006/relationships/slideMaster" Target="slideMasters/slideMaster74.xml"/><Relationship Id="rId76" Type="http://schemas.openxmlformats.org/officeDocument/2006/relationships/slideMaster" Target="slideMasters/slideMaster75.xml"/><Relationship Id="rId77" Type="http://schemas.openxmlformats.org/officeDocument/2006/relationships/slideMaster" Target="slideMasters/slideMaster76.xml"/><Relationship Id="rId78" Type="http://schemas.openxmlformats.org/officeDocument/2006/relationships/slideMaster" Target="slideMasters/slideMaster77.xml"/><Relationship Id="rId79" Type="http://schemas.openxmlformats.org/officeDocument/2006/relationships/slideMaster" Target="slideMasters/slideMaster78.xml"/><Relationship Id="rId80" Type="http://schemas.openxmlformats.org/officeDocument/2006/relationships/slideMaster" Target="slideMasters/slideMaster79.xml"/><Relationship Id="rId81" Type="http://schemas.openxmlformats.org/officeDocument/2006/relationships/slideMaster" Target="slideMasters/slideMaster80.xml"/><Relationship Id="rId82" Type="http://schemas.openxmlformats.org/officeDocument/2006/relationships/slideMaster" Target="slideMasters/slideMaster81.xml"/><Relationship Id="rId83" Type="http://schemas.openxmlformats.org/officeDocument/2006/relationships/slideMaster" Target="slideMasters/slideMaster82.xml"/><Relationship Id="rId84" Type="http://schemas.openxmlformats.org/officeDocument/2006/relationships/slideMaster" Target="slideMasters/slideMaster83.xml"/><Relationship Id="rId85" Type="http://schemas.openxmlformats.org/officeDocument/2006/relationships/slideMaster" Target="slideMasters/slideMaster84.xml"/><Relationship Id="rId86" Type="http://schemas.openxmlformats.org/officeDocument/2006/relationships/slideMaster" Target="slideMasters/slideMaster85.xml"/><Relationship Id="rId87" Type="http://schemas.openxmlformats.org/officeDocument/2006/relationships/slideMaster" Target="slideMasters/slideMaster86.xml"/><Relationship Id="rId88" Type="http://schemas.openxmlformats.org/officeDocument/2006/relationships/slideMaster" Target="slideMasters/slideMaster87.xml"/><Relationship Id="rId89" Type="http://schemas.openxmlformats.org/officeDocument/2006/relationships/slideMaster" Target="slideMasters/slideMaster88.xml"/><Relationship Id="rId90" Type="http://schemas.openxmlformats.org/officeDocument/2006/relationships/slideMaster" Target="slideMasters/slideMaster89.xml"/><Relationship Id="rId91" Type="http://schemas.openxmlformats.org/officeDocument/2006/relationships/slideMaster" Target="slideMasters/slideMaster90.xml"/><Relationship Id="rId92" Type="http://schemas.openxmlformats.org/officeDocument/2006/relationships/slideMaster" Target="slideMasters/slideMaster91.xml"/><Relationship Id="rId93" Type="http://schemas.openxmlformats.org/officeDocument/2006/relationships/slideMaster" Target="slideMasters/slideMaster92.xml"/><Relationship Id="rId94" Type="http://schemas.openxmlformats.org/officeDocument/2006/relationships/slideMaster" Target="slideMasters/slideMaster93.xml"/><Relationship Id="rId95" Type="http://schemas.openxmlformats.org/officeDocument/2006/relationships/slideMaster" Target="slideMasters/slideMaster94.xml"/><Relationship Id="rId96" Type="http://schemas.openxmlformats.org/officeDocument/2006/relationships/slideMaster" Target="slideMasters/slideMaster95.xml"/><Relationship Id="rId97" Type="http://schemas.openxmlformats.org/officeDocument/2006/relationships/slideMaster" Target="slideMasters/slideMaster96.xml"/><Relationship Id="rId98" Type="http://schemas.openxmlformats.org/officeDocument/2006/relationships/slideMaster" Target="slideMasters/slideMaster97.xml"/><Relationship Id="rId99" Type="http://schemas.openxmlformats.org/officeDocument/2006/relationships/slide" Target="slides/slide1.xml"/><Relationship Id="rId100" Type="http://schemas.openxmlformats.org/officeDocument/2006/relationships/slide" Target="slides/slide2.xml"/><Relationship Id="rId101" Type="http://schemas.openxmlformats.org/officeDocument/2006/relationships/slide" Target="slides/slide3.xml"/><Relationship Id="rId102" Type="http://schemas.openxmlformats.org/officeDocument/2006/relationships/slide" Target="slides/slide4.xml"/><Relationship Id="rId103" Type="http://schemas.openxmlformats.org/officeDocument/2006/relationships/slide" Target="slides/slide5.xml"/><Relationship Id="rId104" Type="http://schemas.openxmlformats.org/officeDocument/2006/relationships/slide" Target="slides/slide6.xml"/><Relationship Id="rId105" Type="http://schemas.openxmlformats.org/officeDocument/2006/relationships/slide" Target="slides/slide7.xml"/><Relationship Id="rId106" Type="http://schemas.openxmlformats.org/officeDocument/2006/relationships/slide" Target="slides/slide8.xml"/><Relationship Id="rId107" Type="http://schemas.openxmlformats.org/officeDocument/2006/relationships/slide" Target="slides/slide9.xml"/><Relationship Id="rId108" Type="http://schemas.openxmlformats.org/officeDocument/2006/relationships/slide" Target="slides/slide10.xml"/><Relationship Id="rId109" Type="http://schemas.openxmlformats.org/officeDocument/2006/relationships/slide" Target="slides/slide11.xml"/><Relationship Id="rId110" Type="http://schemas.openxmlformats.org/officeDocument/2006/relationships/slide" Target="slides/slide12.xml"/><Relationship Id="rId111" Type="http://schemas.openxmlformats.org/officeDocument/2006/relationships/slide" Target="slides/slide13.xml"/><Relationship Id="rId112" Type="http://schemas.openxmlformats.org/officeDocument/2006/relationships/slide" Target="slides/slide14.xml"/><Relationship Id="rId113" Type="http://schemas.openxmlformats.org/officeDocument/2006/relationships/slide" Target="slides/slide15.xml"/><Relationship Id="rId114" Type="http://schemas.openxmlformats.org/officeDocument/2006/relationships/slide" Target="slides/slide16.xml"/><Relationship Id="rId115" Type="http://schemas.openxmlformats.org/officeDocument/2006/relationships/slide" Target="slides/slide17.xml"/><Relationship Id="rId116" Type="http://schemas.openxmlformats.org/officeDocument/2006/relationships/slide" Target="slides/slide18.xml"/><Relationship Id="rId117" Type="http://schemas.openxmlformats.org/officeDocument/2006/relationships/slide" Target="slides/slide19.xml"/><Relationship Id="rId118" Type="http://schemas.openxmlformats.org/officeDocument/2006/relationships/slide" Target="slides/slide20.xml"/><Relationship Id="rId119" Type="http://schemas.openxmlformats.org/officeDocument/2006/relationships/slide" Target="slides/slide21.xml"/><Relationship Id="rId120" Type="http://schemas.openxmlformats.org/officeDocument/2006/relationships/slide" Target="slides/slide22.xml"/><Relationship Id="rId121" Type="http://schemas.openxmlformats.org/officeDocument/2006/relationships/slide" Target="slides/slide23.xml"/><Relationship Id="rId122" Type="http://schemas.openxmlformats.org/officeDocument/2006/relationships/slide" Target="slides/slide24.xml"/><Relationship Id="rId123" Type="http://schemas.openxmlformats.org/officeDocument/2006/relationships/slide" Target="slides/slide25.xml"/><Relationship Id="rId124" Type="http://schemas.openxmlformats.org/officeDocument/2006/relationships/slide" Target="slides/slide26.xml"/><Relationship Id="rId125" Type="http://schemas.openxmlformats.org/officeDocument/2006/relationships/slide" Target="slides/slide27.xml"/><Relationship Id="rId126" Type="http://schemas.openxmlformats.org/officeDocument/2006/relationships/slide" Target="slides/slide28.xml"/><Relationship Id="rId127" Type="http://schemas.openxmlformats.org/officeDocument/2006/relationships/slide" Target="slides/slide29.xml"/><Relationship Id="rId128" Type="http://schemas.openxmlformats.org/officeDocument/2006/relationships/slide" Target="slides/slide30.xml"/><Relationship Id="rId129" Type="http://schemas.openxmlformats.org/officeDocument/2006/relationships/slide" Target="slides/slide31.xml"/><Relationship Id="rId130" Type="http://schemas.openxmlformats.org/officeDocument/2006/relationships/slide" Target="slides/slide32.xml"/><Relationship Id="rId131" Type="http://schemas.openxmlformats.org/officeDocument/2006/relationships/slide" Target="slides/slide33.xml"/><Relationship Id="rId132" Type="http://schemas.openxmlformats.org/officeDocument/2006/relationships/slide" Target="slides/slide34.xml"/><Relationship Id="rId133" Type="http://schemas.openxmlformats.org/officeDocument/2006/relationships/slide" Target="slides/slide35.xml"/><Relationship Id="rId134" Type="http://schemas.openxmlformats.org/officeDocument/2006/relationships/slide" Target="slides/slide36.xml"/><Relationship Id="rId135" Type="http://schemas.openxmlformats.org/officeDocument/2006/relationships/slide" Target="slides/slide37.xml"/><Relationship Id="rId136" Type="http://schemas.openxmlformats.org/officeDocument/2006/relationships/slide" Target="slides/slide38.xml"/><Relationship Id="rId137" Type="http://schemas.openxmlformats.org/officeDocument/2006/relationships/slide" Target="slides/slide39.xml"/><Relationship Id="rId138" Type="http://schemas.openxmlformats.org/officeDocument/2006/relationships/slide" Target="slides/slide40.xml"/><Relationship Id="rId1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7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9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0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1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2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3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4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5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6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8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9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0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1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2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3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4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5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6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7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9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0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1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2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3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4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5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6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374E33-7A33-4E19-A01F-861C7CEB0F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EEBA97A9-312D-4FF1-9A03-6BBEC22C05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671BB9C-DC03-44B5-A1EE-957A6F4B7E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E8F2DC98-A1E2-4BDD-8C2F-F47E2880BF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05E8258F-3C1C-4653-A649-E5CC5A40C0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48C19591-3930-4359-AF03-32308AB7C6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5DC4E659-7140-453B-AF6F-27222AD7366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BFA9D463-86C6-450A-83F6-F856A9A3E7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1BF1E3C3-9A1C-47D1-A6F8-2CB1C1927A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B9200321-91FA-4942-9B1D-CD640AA80E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6CE7533A-DC28-4A0A-ABF8-71DC1FEED2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A05E7D-7AB7-4E39-9D68-3988EBA105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FDA21423-BE46-440C-A3A5-8BF55D10DE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2E7F7D4D-D879-4D8C-9DD6-F96657021B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24AFDF90-FBE4-460A-A062-9BBE3731CA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B6CC69A6-0845-49E9-B958-3B984D0C62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4E491337-5E1E-414C-8473-AE9282BBC8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B64A57EE-5150-4E44-9AD4-3FF5246162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E0111E9A-13AD-494D-9C47-4DD40AFD30E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4EE4D563-6F7B-46D7-8AD4-073B4D3F904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3B7A3793-0572-4135-BA1B-0997EE0641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A50835FA-A1A6-4248-BC51-8871D62B3B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67C274-17D2-4E04-8D73-3BA83764B4C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1222DB3A-59A7-4BBD-B19F-B622EF154C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B5BF862B-98EC-4CC2-A026-D1DDC0596B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B30B80D1-F0EF-4D92-8588-5F3970F195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036EF494-A799-4D53-B2CA-01E5A3E9CB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72D7DF9D-A93D-49DE-9003-D2668C4D3D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87DBC02A-FF56-48D1-80AC-785107362B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343A3D6D-B7F1-4E44-A56C-3846EBD0BB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8EE9F256-73B1-4A35-9A12-AB86B61876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A4957FE9-64D7-4E30-B633-7B32D60BCD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5D7CCE03-D062-4CCB-9467-1E4F716EEAA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957E08B-FC01-481A-A98E-85A5250019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218E6CD1-01AF-46C6-96D1-365AA336C3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B616F5AD-5796-4868-8256-9335569AF9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8B9298A0-4D8A-4257-9A4F-5AE163131A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CECD2ACC-9F79-45D6-9421-725110998F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31"/>
          </p:nvPr>
        </p:nvSpPr>
        <p:spPr/>
        <p:txBody>
          <a:bodyPr/>
          <a:p>
            <a:fld id="{A5B1EAAE-4C9C-486A-90F3-8298444707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4"/>
          </p:nvPr>
        </p:nvSpPr>
        <p:spPr/>
        <p:txBody>
          <a:bodyPr/>
          <a:p>
            <a:fld id="{A599A3EF-9BA0-4353-A7BA-7BA7A956BF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7"/>
          </p:nvPr>
        </p:nvSpPr>
        <p:spPr/>
        <p:txBody>
          <a:bodyPr/>
          <a:p>
            <a:fld id="{20E1DED7-6901-49B6-A08D-ACE7E5DFF0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0"/>
          </p:nvPr>
        </p:nvSpPr>
        <p:spPr/>
        <p:txBody>
          <a:bodyPr/>
          <a:p>
            <a:fld id="{CF40FB01-ED3B-4157-8259-4087977537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3"/>
          </p:nvPr>
        </p:nvSpPr>
        <p:spPr/>
        <p:txBody>
          <a:bodyPr/>
          <a:p>
            <a:fld id="{3118EB78-09CD-42EC-AD19-2D0FC9131D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6"/>
          </p:nvPr>
        </p:nvSpPr>
        <p:spPr/>
        <p:txBody>
          <a:bodyPr/>
          <a:p>
            <a:fld id="{8E28BB03-F296-44F1-82B0-9372CE1753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BC3217B-C33F-454E-A2E6-C4ECC2E2EE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9"/>
          </p:nvPr>
        </p:nvSpPr>
        <p:spPr/>
        <p:txBody>
          <a:bodyPr/>
          <a:p>
            <a:fld id="{44E95C7F-9183-4286-BFCC-3C0C04F9D7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5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2"/>
          </p:nvPr>
        </p:nvSpPr>
        <p:spPr/>
        <p:txBody>
          <a:bodyPr/>
          <a:p>
            <a:fld id="{7975BF3C-A2A7-4E63-A225-43100A11FF3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5"/>
          </p:nvPr>
        </p:nvSpPr>
        <p:spPr/>
        <p:txBody>
          <a:bodyPr/>
          <a:p>
            <a:fld id="{1F6ED696-1A40-4F2A-BBED-4FB8F128E7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8"/>
          </p:nvPr>
        </p:nvSpPr>
        <p:spPr/>
        <p:txBody>
          <a:bodyPr/>
          <a:p>
            <a:fld id="{1E123104-EBCB-4966-AD98-72A314971B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1"/>
          </p:nvPr>
        </p:nvSpPr>
        <p:spPr/>
        <p:txBody>
          <a:bodyPr/>
          <a:p>
            <a:fld id="{6C6639AC-6564-4ABB-A2E7-A49EAF12AD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4"/>
          </p:nvPr>
        </p:nvSpPr>
        <p:spPr/>
        <p:txBody>
          <a:bodyPr/>
          <a:p>
            <a:fld id="{DCBB7257-BA1E-4CDC-BCDA-EF0F709FC0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7"/>
          </p:nvPr>
        </p:nvSpPr>
        <p:spPr/>
        <p:txBody>
          <a:bodyPr/>
          <a:p>
            <a:fld id="{515A347E-EBCC-4EF9-B0C1-0E764B6DDC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0"/>
          </p:nvPr>
        </p:nvSpPr>
        <p:spPr/>
        <p:txBody>
          <a:bodyPr/>
          <a:p>
            <a:fld id="{9313D193-DC94-45A6-B5EE-95CDF7FEB3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7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3"/>
          </p:nvPr>
        </p:nvSpPr>
        <p:spPr/>
        <p:txBody>
          <a:bodyPr/>
          <a:p>
            <a:fld id="{18DAB11E-11D9-4326-A2CB-AA77FAFFC7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7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6"/>
          </p:nvPr>
        </p:nvSpPr>
        <p:spPr/>
        <p:txBody>
          <a:bodyPr/>
          <a:p>
            <a:fld id="{554770E5-1982-4E37-BD1D-4AC293D2DC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7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306D3CD-09BF-494B-9865-7377D37520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9"/>
          </p:nvPr>
        </p:nvSpPr>
        <p:spPr/>
        <p:txBody>
          <a:bodyPr/>
          <a:p>
            <a:fld id="{E04F4CFA-4CBC-41B2-9910-6453A4DF06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8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2"/>
          </p:nvPr>
        </p:nvSpPr>
        <p:spPr/>
        <p:txBody>
          <a:bodyPr/>
          <a:p>
            <a:fld id="{14E955B3-D847-43A3-9053-4D59DF01BB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5"/>
          </p:nvPr>
        </p:nvSpPr>
        <p:spPr/>
        <p:txBody>
          <a:bodyPr/>
          <a:p>
            <a:fld id="{DD5C9976-2A1F-40C3-8639-013121DC6F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8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8"/>
          </p:nvPr>
        </p:nvSpPr>
        <p:spPr/>
        <p:txBody>
          <a:bodyPr/>
          <a:p>
            <a:fld id="{6BE287E8-702B-4A4B-99A3-4ECBCD6EC32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91"/>
          </p:nvPr>
        </p:nvSpPr>
        <p:spPr/>
        <p:txBody>
          <a:bodyPr/>
          <a:p>
            <a:fld id="{B9C235D4-AB59-4BBE-8227-6E7BB50E5A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94"/>
          </p:nvPr>
        </p:nvSpPr>
        <p:spPr/>
        <p:txBody>
          <a:bodyPr/>
          <a:p>
            <a:fld id="{31F216ED-68EF-4A4A-A464-22EBE68840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97"/>
          </p:nvPr>
        </p:nvSpPr>
        <p:spPr/>
        <p:txBody>
          <a:bodyPr/>
          <a:p>
            <a:fld id="{7FEC7BB0-21E1-4872-B62E-B01B804367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0"/>
          </p:nvPr>
        </p:nvSpPr>
        <p:spPr/>
        <p:txBody>
          <a:bodyPr/>
          <a:p>
            <a:fld id="{2AE932E7-846E-4F76-9BA3-608769479D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0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3"/>
          </p:nvPr>
        </p:nvSpPr>
        <p:spPr/>
        <p:txBody>
          <a:bodyPr/>
          <a:p>
            <a:fld id="{5137357D-2ABA-4829-BE24-368E866353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0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6"/>
          </p:nvPr>
        </p:nvSpPr>
        <p:spPr/>
        <p:txBody>
          <a:bodyPr/>
          <a:p>
            <a:fld id="{66011E43-FC91-4BA1-ABB0-2C2C70001F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0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FFFDA3E-D755-47D7-B724-2FD4366D31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9"/>
          </p:nvPr>
        </p:nvSpPr>
        <p:spPr/>
        <p:txBody>
          <a:bodyPr/>
          <a:p>
            <a:fld id="{A4636D9F-6572-4462-8AF4-8A2496BA52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2"/>
          </p:nvPr>
        </p:nvSpPr>
        <p:spPr/>
        <p:txBody>
          <a:bodyPr/>
          <a:p>
            <a:fld id="{C5D573D9-F98F-46EE-A63F-7E79FE6038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5"/>
          </p:nvPr>
        </p:nvSpPr>
        <p:spPr/>
        <p:txBody>
          <a:bodyPr/>
          <a:p>
            <a:fld id="{7C5734CA-BF8D-4A97-BD22-A8B12C5F5C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8"/>
          </p:nvPr>
        </p:nvSpPr>
        <p:spPr/>
        <p:txBody>
          <a:bodyPr/>
          <a:p>
            <a:fld id="{FAB22D71-B28A-4C02-9CD0-71DE8061F5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21"/>
          </p:nvPr>
        </p:nvSpPr>
        <p:spPr/>
        <p:txBody>
          <a:bodyPr/>
          <a:p>
            <a:fld id="{A641BC41-E77A-41E2-B98E-9069DE9F78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24"/>
          </p:nvPr>
        </p:nvSpPr>
        <p:spPr/>
        <p:txBody>
          <a:bodyPr/>
          <a:p>
            <a:fld id="{493093AF-5ADB-4822-90B0-E4B50612F7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27"/>
          </p:nvPr>
        </p:nvSpPr>
        <p:spPr/>
        <p:txBody>
          <a:bodyPr/>
          <a:p>
            <a:fld id="{761AE9BC-6A06-4A01-A0C4-F709C3677A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30"/>
          </p:nvPr>
        </p:nvSpPr>
        <p:spPr/>
        <p:txBody>
          <a:bodyPr/>
          <a:p>
            <a:fld id="{4F11349C-67DA-4152-B83B-165375E8141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3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3"/>
          </p:nvPr>
        </p:nvSpPr>
        <p:spPr/>
        <p:txBody>
          <a:bodyPr/>
          <a:p>
            <a:fld id="{C6C27A35-CE0B-49B8-8A04-E11D10C622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3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6"/>
          </p:nvPr>
        </p:nvSpPr>
        <p:spPr/>
        <p:txBody>
          <a:bodyPr/>
          <a:p>
            <a:fld id="{60878F90-A468-4B6C-A6A9-5450FCFA4E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3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A2C3EC5C-8D84-4FF4-97B7-791E033813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9"/>
          </p:nvPr>
        </p:nvSpPr>
        <p:spPr/>
        <p:txBody>
          <a:bodyPr/>
          <a:p>
            <a:fld id="{0BF26E93-FCCB-4B04-B01D-8AEDAED0F6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2"/>
          </p:nvPr>
        </p:nvSpPr>
        <p:spPr/>
        <p:txBody>
          <a:bodyPr/>
          <a:p>
            <a:fld id="{BB50640F-6BF4-4EE6-B9EC-B663039CCA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5"/>
          </p:nvPr>
        </p:nvSpPr>
        <p:spPr/>
        <p:txBody>
          <a:bodyPr/>
          <a:p>
            <a:fld id="{F65AC2C0-A8D6-426B-A56D-24E1B7060A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8"/>
          </p:nvPr>
        </p:nvSpPr>
        <p:spPr/>
        <p:txBody>
          <a:bodyPr/>
          <a:p>
            <a:fld id="{27C51FCA-A289-4E43-B7AA-251622A02F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51"/>
          </p:nvPr>
        </p:nvSpPr>
        <p:spPr/>
        <p:txBody>
          <a:bodyPr/>
          <a:p>
            <a:fld id="{2685C661-D556-47AB-A176-FF5F0FD568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54"/>
          </p:nvPr>
        </p:nvSpPr>
        <p:spPr/>
        <p:txBody>
          <a:bodyPr/>
          <a:p>
            <a:fld id="{830F57CF-F219-4FBC-8665-31A593E020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57"/>
          </p:nvPr>
        </p:nvSpPr>
        <p:spPr/>
        <p:txBody>
          <a:bodyPr/>
          <a:p>
            <a:fld id="{DD7DB4AF-CB25-4BA5-BEDB-63D3C85EC3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5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60"/>
          </p:nvPr>
        </p:nvSpPr>
        <p:spPr/>
        <p:txBody>
          <a:bodyPr/>
          <a:p>
            <a:fld id="{BE09B9D8-4366-4511-93F3-2D281B9DE90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6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3"/>
          </p:nvPr>
        </p:nvSpPr>
        <p:spPr/>
        <p:txBody>
          <a:bodyPr/>
          <a:p>
            <a:fld id="{3F6D2A36-9913-493E-870A-11372EA1F4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6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6"/>
          </p:nvPr>
        </p:nvSpPr>
        <p:spPr/>
        <p:txBody>
          <a:bodyPr/>
          <a:p>
            <a:fld id="{9FDA03E6-E5DF-479A-BF7D-EE947F5201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6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89CFD20-CABC-4815-8789-CE329F96CB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9"/>
          </p:nvPr>
        </p:nvSpPr>
        <p:spPr/>
        <p:txBody>
          <a:bodyPr/>
          <a:p>
            <a:fld id="{E0E0D9C9-D092-4BC6-919E-1BDA58CE17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7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2"/>
          </p:nvPr>
        </p:nvSpPr>
        <p:spPr/>
        <p:txBody>
          <a:bodyPr/>
          <a:p>
            <a:fld id="{D59C7300-C5AB-4D45-ABEE-9886927EBC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7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5"/>
          </p:nvPr>
        </p:nvSpPr>
        <p:spPr/>
        <p:txBody>
          <a:bodyPr/>
          <a:p>
            <a:fld id="{5DBA088C-2CA4-4E4A-938D-AAFD411F01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7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8"/>
          </p:nvPr>
        </p:nvSpPr>
        <p:spPr/>
        <p:txBody>
          <a:bodyPr/>
          <a:p>
            <a:fld id="{CD73185B-5E75-44E3-B16E-A049209C1D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81"/>
          </p:nvPr>
        </p:nvSpPr>
        <p:spPr/>
        <p:txBody>
          <a:bodyPr/>
          <a:p>
            <a:fld id="{BB122819-3139-4846-8AD2-942E9C57A1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84"/>
          </p:nvPr>
        </p:nvSpPr>
        <p:spPr/>
        <p:txBody>
          <a:bodyPr/>
          <a:p>
            <a:fld id="{265F6AA6-61B3-480C-BEFF-3BB5D12FD4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87"/>
          </p:nvPr>
        </p:nvSpPr>
        <p:spPr/>
        <p:txBody>
          <a:bodyPr/>
          <a:p>
            <a:fld id="{A2106A36-8800-401F-B8E7-669F5DEB89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1"/>
          </p:nvPr>
        </p:nvSpPr>
        <p:spPr/>
        <p:txBody>
          <a:bodyPr/>
          <a:p>
            <a:fld id="{93CE684A-66B9-4B7D-80CC-46B98DCCCD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slideLayout" Target="../slideLayouts/slideLayout60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slideLayout" Target="../slideLayouts/slideLayout61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slideLayout" Target="../slideLayouts/slideLayout62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slideLayout" Target="../slideLayouts/slideLayout63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slideLayout" Target="../slideLayouts/slideLayout64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slideLayout" Target="../slideLayouts/slideLayout65.xml"/>
</Relationships>
</file>

<file path=ppt/slideMasters/_rels/slideMaster66.xml.rels><?xml version="1.0" encoding="UTF-8"?>
<Relationships xmlns="http://schemas.openxmlformats.org/package/2006/relationships"><Relationship Id="rId1" Type="http://schemas.openxmlformats.org/officeDocument/2006/relationships/theme" Target="../theme/theme66.xml"/><Relationship Id="rId2" Type="http://schemas.openxmlformats.org/officeDocument/2006/relationships/slideLayout" Target="../slideLayouts/slideLayout66.xml"/>
</Relationships>
</file>

<file path=ppt/slideMasters/_rels/slideMaster67.xml.rels><?xml version="1.0" encoding="UTF-8"?>
<Relationships xmlns="http://schemas.openxmlformats.org/package/2006/relationships"><Relationship Id="rId1" Type="http://schemas.openxmlformats.org/officeDocument/2006/relationships/theme" Target="../theme/theme67.xml"/><Relationship Id="rId2" Type="http://schemas.openxmlformats.org/officeDocument/2006/relationships/slideLayout" Target="../slideLayouts/slideLayout67.xml"/>
</Relationships>
</file>

<file path=ppt/slideMasters/_rels/slideMaster68.xml.rels><?xml version="1.0" encoding="UTF-8"?>
<Relationships xmlns="http://schemas.openxmlformats.org/package/2006/relationships"><Relationship Id="rId1" Type="http://schemas.openxmlformats.org/officeDocument/2006/relationships/theme" Target="../theme/theme68.xml"/><Relationship Id="rId2" Type="http://schemas.openxmlformats.org/officeDocument/2006/relationships/slideLayout" Target="../slideLayouts/slideLayout68.xml"/>
</Relationships>
</file>

<file path=ppt/slideMasters/_rels/slideMaster69.xml.rels><?xml version="1.0" encoding="UTF-8"?>
<Relationships xmlns="http://schemas.openxmlformats.org/package/2006/relationships"><Relationship Id="rId1" Type="http://schemas.openxmlformats.org/officeDocument/2006/relationships/theme" Target="../theme/theme69.xml"/><Relationship Id="rId2" Type="http://schemas.openxmlformats.org/officeDocument/2006/relationships/slideLayout" Target="../slideLayouts/slideLayout6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70.xml.rels><?xml version="1.0" encoding="UTF-8"?>
<Relationships xmlns="http://schemas.openxmlformats.org/package/2006/relationships"><Relationship Id="rId1" Type="http://schemas.openxmlformats.org/officeDocument/2006/relationships/theme" Target="../theme/theme70.xml"/><Relationship Id="rId2" Type="http://schemas.openxmlformats.org/officeDocument/2006/relationships/slideLayout" Target="../slideLayouts/slideLayout70.xml"/>
</Relationships>
</file>

<file path=ppt/slideMasters/_rels/slideMaster71.xml.rels><?xml version="1.0" encoding="UTF-8"?>
<Relationships xmlns="http://schemas.openxmlformats.org/package/2006/relationships"><Relationship Id="rId1" Type="http://schemas.openxmlformats.org/officeDocument/2006/relationships/theme" Target="../theme/theme71.xml"/><Relationship Id="rId2" Type="http://schemas.openxmlformats.org/officeDocument/2006/relationships/slideLayout" Target="../slideLayouts/slideLayout71.xml"/>
</Relationships>
</file>

<file path=ppt/slideMasters/_rels/slideMaster72.xml.rels><?xml version="1.0" encoding="UTF-8"?>
<Relationships xmlns="http://schemas.openxmlformats.org/package/2006/relationships"><Relationship Id="rId1" Type="http://schemas.openxmlformats.org/officeDocument/2006/relationships/theme" Target="../theme/theme72.xml"/><Relationship Id="rId2" Type="http://schemas.openxmlformats.org/officeDocument/2006/relationships/slideLayout" Target="../slideLayouts/slideLayout72.xml"/>
</Relationships>
</file>

<file path=ppt/slideMasters/_rels/slideMaster73.xml.rels><?xml version="1.0" encoding="UTF-8"?>
<Relationships xmlns="http://schemas.openxmlformats.org/package/2006/relationships"><Relationship Id="rId1" Type="http://schemas.openxmlformats.org/officeDocument/2006/relationships/theme" Target="../theme/theme7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3.xml"/>
</Relationships>
</file>

<file path=ppt/slideMasters/_rels/slideMaster74.xml.rels><?xml version="1.0" encoding="UTF-8"?>
<Relationships xmlns="http://schemas.openxmlformats.org/package/2006/relationships"><Relationship Id="rId1" Type="http://schemas.openxmlformats.org/officeDocument/2006/relationships/theme" Target="../theme/theme7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4.xml"/>
</Relationships>
</file>

<file path=ppt/slideMasters/_rels/slideMaster75.xml.rels><?xml version="1.0" encoding="UTF-8"?>
<Relationships xmlns="http://schemas.openxmlformats.org/package/2006/relationships"><Relationship Id="rId1" Type="http://schemas.openxmlformats.org/officeDocument/2006/relationships/theme" Target="../theme/theme7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5.xml"/>
</Relationships>
</file>

<file path=ppt/slideMasters/_rels/slideMaster76.xml.rels><?xml version="1.0" encoding="UTF-8"?>
<Relationships xmlns="http://schemas.openxmlformats.org/package/2006/relationships"><Relationship Id="rId1" Type="http://schemas.openxmlformats.org/officeDocument/2006/relationships/theme" Target="../theme/theme7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6.xml"/>
</Relationships>
</file>

<file path=ppt/slideMasters/_rels/slideMaster77.xml.rels><?xml version="1.0" encoding="UTF-8"?>
<Relationships xmlns="http://schemas.openxmlformats.org/package/2006/relationships"><Relationship Id="rId1" Type="http://schemas.openxmlformats.org/officeDocument/2006/relationships/theme" Target="../theme/theme7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7.xml"/>
</Relationships>
</file>

<file path=ppt/slideMasters/_rels/slideMaster78.xml.rels><?xml version="1.0" encoding="UTF-8"?>
<Relationships xmlns="http://schemas.openxmlformats.org/package/2006/relationships"><Relationship Id="rId1" Type="http://schemas.openxmlformats.org/officeDocument/2006/relationships/theme" Target="../theme/theme7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8.xml"/>
</Relationships>
</file>

<file path=ppt/slideMasters/_rels/slideMaster79.xml.rels><?xml version="1.0" encoding="UTF-8"?>
<Relationships xmlns="http://schemas.openxmlformats.org/package/2006/relationships"><Relationship Id="rId1" Type="http://schemas.openxmlformats.org/officeDocument/2006/relationships/theme" Target="../theme/theme7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80.xml.rels><?xml version="1.0" encoding="UTF-8"?>
<Relationships xmlns="http://schemas.openxmlformats.org/package/2006/relationships"><Relationship Id="rId1" Type="http://schemas.openxmlformats.org/officeDocument/2006/relationships/theme" Target="../theme/theme8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0.xml"/>
</Relationships>
</file>

<file path=ppt/slideMasters/_rels/slideMaster81.xml.rels><?xml version="1.0" encoding="UTF-8"?>
<Relationships xmlns="http://schemas.openxmlformats.org/package/2006/relationships"><Relationship Id="rId1" Type="http://schemas.openxmlformats.org/officeDocument/2006/relationships/theme" Target="../theme/theme8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1.xml"/>
</Relationships>
</file>

<file path=ppt/slideMasters/_rels/slideMaster82.xml.rels><?xml version="1.0" encoding="UTF-8"?>
<Relationships xmlns="http://schemas.openxmlformats.org/package/2006/relationships"><Relationship Id="rId1" Type="http://schemas.openxmlformats.org/officeDocument/2006/relationships/theme" Target="../theme/theme8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2.xml"/>
</Relationships>
</file>

<file path=ppt/slideMasters/_rels/slideMaster83.xml.rels><?xml version="1.0" encoding="UTF-8"?>
<Relationships xmlns="http://schemas.openxmlformats.org/package/2006/relationships"><Relationship Id="rId1" Type="http://schemas.openxmlformats.org/officeDocument/2006/relationships/theme" Target="../theme/theme8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3.xml"/>
</Relationships>
</file>

<file path=ppt/slideMasters/_rels/slideMaster84.xml.rels><?xml version="1.0" encoding="UTF-8"?>
<Relationships xmlns="http://schemas.openxmlformats.org/package/2006/relationships"><Relationship Id="rId1" Type="http://schemas.openxmlformats.org/officeDocument/2006/relationships/theme" Target="../theme/theme8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4.xml"/>
</Relationships>
</file>

<file path=ppt/slideMasters/_rels/slideMaster85.xml.rels><?xml version="1.0" encoding="UTF-8"?>
<Relationships xmlns="http://schemas.openxmlformats.org/package/2006/relationships"><Relationship Id="rId1" Type="http://schemas.openxmlformats.org/officeDocument/2006/relationships/theme" Target="../theme/theme85.xml"/><Relationship Id="rId2" Type="http://schemas.openxmlformats.org/officeDocument/2006/relationships/slideLayout" Target="../slideLayouts/slideLayout85.xml"/>
</Relationships>
</file>

<file path=ppt/slideMasters/_rels/slideMaster86.xml.rels><?xml version="1.0" encoding="UTF-8"?>
<Relationships xmlns="http://schemas.openxmlformats.org/package/2006/relationships"><Relationship Id="rId1" Type="http://schemas.openxmlformats.org/officeDocument/2006/relationships/theme" Target="../theme/theme86.xml"/><Relationship Id="rId2" Type="http://schemas.openxmlformats.org/officeDocument/2006/relationships/slideLayout" Target="../slideLayouts/slideLayout86.xml"/>
</Relationships>
</file>

<file path=ppt/slideMasters/_rels/slideMaster87.xml.rels><?xml version="1.0" encoding="UTF-8"?>
<Relationships xmlns="http://schemas.openxmlformats.org/package/2006/relationships"><Relationship Id="rId1" Type="http://schemas.openxmlformats.org/officeDocument/2006/relationships/theme" Target="../theme/theme87.xml"/><Relationship Id="rId2" Type="http://schemas.openxmlformats.org/officeDocument/2006/relationships/slideLayout" Target="../slideLayouts/slideLayout87.xml"/>
</Relationships>
</file>

<file path=ppt/slideMasters/_rels/slideMaster88.xml.rels><?xml version="1.0" encoding="UTF-8"?>
<Relationships xmlns="http://schemas.openxmlformats.org/package/2006/relationships"><Relationship Id="rId1" Type="http://schemas.openxmlformats.org/officeDocument/2006/relationships/theme" Target="../theme/theme88.xml"/><Relationship Id="rId2" Type="http://schemas.openxmlformats.org/officeDocument/2006/relationships/slideLayout" Target="../slideLayouts/slideLayout88.xml"/>
</Relationships>
</file>

<file path=ppt/slideMasters/_rels/slideMaster89.xml.rels><?xml version="1.0" encoding="UTF-8"?>
<Relationships xmlns="http://schemas.openxmlformats.org/package/2006/relationships"><Relationship Id="rId1" Type="http://schemas.openxmlformats.org/officeDocument/2006/relationships/theme" Target="../theme/theme89.xml"/><Relationship Id="rId2" Type="http://schemas.openxmlformats.org/officeDocument/2006/relationships/slideLayout" Target="../slideLayouts/slideLayout8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_rels/slideMaster90.xml.rels><?xml version="1.0" encoding="UTF-8"?>
<Relationships xmlns="http://schemas.openxmlformats.org/package/2006/relationships"><Relationship Id="rId1" Type="http://schemas.openxmlformats.org/officeDocument/2006/relationships/theme" Target="../theme/theme90.xml"/><Relationship Id="rId2" Type="http://schemas.openxmlformats.org/officeDocument/2006/relationships/slideLayout" Target="../slideLayouts/slideLayout90.xml"/>
</Relationships>
</file>

<file path=ppt/slideMasters/_rels/slideMaster91.xml.rels><?xml version="1.0" encoding="UTF-8"?>
<Relationships xmlns="http://schemas.openxmlformats.org/package/2006/relationships"><Relationship Id="rId1" Type="http://schemas.openxmlformats.org/officeDocument/2006/relationships/theme" Target="../theme/theme91.xml"/><Relationship Id="rId2" Type="http://schemas.openxmlformats.org/officeDocument/2006/relationships/slideLayout" Target="../slideLayouts/slideLayout91.xml"/>
</Relationships>
</file>

<file path=ppt/slideMasters/_rels/slideMaster92.xml.rels><?xml version="1.0" encoding="UTF-8"?>
<Relationships xmlns="http://schemas.openxmlformats.org/package/2006/relationships"><Relationship Id="rId1" Type="http://schemas.openxmlformats.org/officeDocument/2006/relationships/theme" Target="../theme/theme92.xml"/><Relationship Id="rId2" Type="http://schemas.openxmlformats.org/officeDocument/2006/relationships/slideLayout" Target="../slideLayouts/slideLayout92.xml"/>
</Relationships>
</file>

<file path=ppt/slideMasters/_rels/slideMaster93.xml.rels><?xml version="1.0" encoding="UTF-8"?>
<Relationships xmlns="http://schemas.openxmlformats.org/package/2006/relationships"><Relationship Id="rId1" Type="http://schemas.openxmlformats.org/officeDocument/2006/relationships/theme" Target="../theme/theme93.xml"/><Relationship Id="rId2" Type="http://schemas.openxmlformats.org/officeDocument/2006/relationships/slideLayout" Target="../slideLayouts/slideLayout93.xml"/>
</Relationships>
</file>

<file path=ppt/slideMasters/_rels/slideMaster94.xml.rels><?xml version="1.0" encoding="UTF-8"?>
<Relationships xmlns="http://schemas.openxmlformats.org/package/2006/relationships"><Relationship Id="rId1" Type="http://schemas.openxmlformats.org/officeDocument/2006/relationships/theme" Target="../theme/theme94.xml"/><Relationship Id="rId2" Type="http://schemas.openxmlformats.org/officeDocument/2006/relationships/slideLayout" Target="../slideLayouts/slideLayout94.xml"/>
</Relationships>
</file>

<file path=ppt/slideMasters/_rels/slideMaster95.xml.rels><?xml version="1.0" encoding="UTF-8"?>
<Relationships xmlns="http://schemas.openxmlformats.org/package/2006/relationships"><Relationship Id="rId1" Type="http://schemas.openxmlformats.org/officeDocument/2006/relationships/theme" Target="../theme/theme95.xml"/><Relationship Id="rId2" Type="http://schemas.openxmlformats.org/officeDocument/2006/relationships/slideLayout" Target="../slideLayouts/slideLayout95.xml"/>
</Relationships>
</file>

<file path=ppt/slideMasters/_rels/slideMaster96.xml.rels><?xml version="1.0" encoding="UTF-8"?>
<Relationships xmlns="http://schemas.openxmlformats.org/package/2006/relationships"><Relationship Id="rId1" Type="http://schemas.openxmlformats.org/officeDocument/2006/relationships/theme" Target="../theme/theme96.xml"/><Relationship Id="rId2" Type="http://schemas.openxmlformats.org/officeDocument/2006/relationships/slideLayout" Target="../slideLayouts/slideLayout96.xml"/>
</Relationships>
</file>

<file path=ppt/slideMasters/_rels/slideMaster97.xml.rels><?xml version="1.0" encoding="UTF-8"?>
<Relationships xmlns="http://schemas.openxmlformats.org/package/2006/relationships"><Relationship Id="rId1" Type="http://schemas.openxmlformats.org/officeDocument/2006/relationships/theme" Target="../theme/theme9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5.png"/><Relationship Id="rId5" Type="http://schemas.openxmlformats.org/officeDocument/2006/relationships/image" Target="../media/image6.svg"/><Relationship Id="rId6" Type="http://schemas.openxmlformats.org/officeDocument/2006/relationships/slideLayout" Target="../slideLayouts/slideLayout9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6ACBF9-3871-4CCB-83B5-96DED24610C4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575493-8E09-4124-84B2-8F397E16C4A4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44319E-28EE-4E28-A636-16013BE29575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7CAE02-D986-44C7-81D7-7636FC0FC46D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2F4A31-6411-42A2-9693-A2B4DA89B51E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790B46-C412-4506-801C-3C52D396714B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BB96DB-01DD-41CA-9283-21A8074545E0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121" name="PlaceHolder 8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CED48F-440F-42E4-95F2-2CEAC4EBA255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6DE444-1710-44DF-A63F-9939D60F28A5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53BC7E-CDFB-4DA7-AFEF-A5CF1A0AB456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1A05D9-219F-42D0-A3E1-231C9E8F694E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38C09F-C994-4A45-AEF7-36C5C4FE1135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D14C01-5AAC-465B-A915-72A255314AC3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102A0C-8C25-4A81-9A13-87201A355FA1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FB94A5-BAF3-465B-9617-B1E3F7BA5D3E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9880FA-C89B-4695-8075-170C4791F528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2A6549-692D-42BF-A928-0DC65AA645D5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ftr" idx="73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sldNum" idx="74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089174-BCB6-4163-ADD7-A3B081E63655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dt" idx="75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ftr" idx="76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sldNum" idx="77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1EBAFF-7D6F-4643-83C8-464F1B136F81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dt" idx="78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ftr" idx="79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 type="sldNum" idx="80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46D67F-6798-41DA-A7B6-E5EBBC4BA8C7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215" name="PlaceHolder 8"/>
          <p:cNvSpPr>
            <a:spLocks noGrp="1"/>
          </p:cNvSpPr>
          <p:nvPr>
            <p:ph type="dt" idx="81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ftr" idx="82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ldNum" idx="83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D7543D-3BD1-4C98-AA4C-D6B772DC9333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dt" idx="84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ftr" idx="85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ldNum" idx="86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45FE67-8E0F-453A-8A14-3841F69DC5AD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dt" idx="87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26" name="PlaceHolder 7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7DF48D-F87A-4986-88CA-83390140F2D1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27" name="PlaceHolder 8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ftr" idx="88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sldNum" idx="89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8C0879-B9B5-49DC-8721-13205DD452B4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dt" idx="90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ftr" idx="9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sldNum" idx="9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B22F26-733A-4EE5-A2C4-C03D994B6140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dt" idx="9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ftr" idx="9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sldNum" idx="9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105346-DFFD-43EF-959E-55081FD84F20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dt" idx="9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ftr" idx="97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98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827568-6674-4D33-A71B-597E826AFFE1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dt" idx="99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ftr" idx="100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ldNum" idx="101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FC29DC-31F8-4394-B6BE-4B2C1D3E342D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dt" idx="102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ftr" idx="103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265" name="PlaceHolder 6"/>
          <p:cNvSpPr>
            <a:spLocks noGrp="1"/>
          </p:cNvSpPr>
          <p:nvPr>
            <p:ph type="sldNum" idx="104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6BB0AE-95FA-4FE9-9444-F152CB06A37C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266" name="PlaceHolder 7"/>
          <p:cNvSpPr>
            <a:spLocks noGrp="1"/>
          </p:cNvSpPr>
          <p:nvPr>
            <p:ph type="dt" idx="105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ftr" idx="106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276" name="PlaceHolder 6"/>
          <p:cNvSpPr>
            <a:spLocks noGrp="1"/>
          </p:cNvSpPr>
          <p:nvPr>
            <p:ph type="sldNum" idx="107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DD9679-4C61-4A24-8032-C74499DBDDD9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277" name="PlaceHolder 7"/>
          <p:cNvSpPr>
            <a:spLocks noGrp="1"/>
          </p:cNvSpPr>
          <p:nvPr>
            <p:ph type="dt" idx="108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ftr" idx="109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sldNum" idx="110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34EB09-39D0-4DF9-9AD7-44CC1467A1E0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dt" idx="111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ftr" idx="112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sldNum" idx="113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D4C189-2243-45BA-BB14-D1CA39C3C2D8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298" name="PlaceHolder 6"/>
          <p:cNvSpPr>
            <a:spLocks noGrp="1"/>
          </p:cNvSpPr>
          <p:nvPr>
            <p:ph type="dt" idx="114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6"/>
          <p:cNvSpPr>
            <a:spLocks noGrp="1"/>
          </p:cNvSpPr>
          <p:nvPr>
            <p:ph type="ftr" idx="115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308" name="PlaceHolder 7"/>
          <p:cNvSpPr>
            <a:spLocks noGrp="1"/>
          </p:cNvSpPr>
          <p:nvPr>
            <p:ph type="sldNum" idx="116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7ED62C-33D3-44BC-8170-302DFA2763E0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309" name="PlaceHolder 8"/>
          <p:cNvSpPr>
            <a:spLocks noGrp="1"/>
          </p:cNvSpPr>
          <p:nvPr>
            <p:ph type="dt" idx="117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E38F7F-E7CB-45E6-8C82-EF43C134E854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ftr" idx="118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sldNum" idx="119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D31077-3BB5-4958-92DA-930780617581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dt" idx="120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ftr" idx="12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ldNum" idx="12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CFA1A8-BD88-4336-BAAD-F3F5A98DC415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dt" idx="12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ftr" idx="12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sldNum" idx="12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423E86-FFFA-417E-BD90-711E21427D45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dt" idx="12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ftr" idx="127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sldNum" idx="128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F07523-669E-4486-A182-4C660E7DD540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dt" idx="129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ftr" idx="130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 type="sldNum" idx="131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A04FA07-EBC1-41E2-A433-06E0D246413F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342" name="PlaceHolder 6"/>
          <p:cNvSpPr>
            <a:spLocks noGrp="1"/>
          </p:cNvSpPr>
          <p:nvPr>
            <p:ph type="dt" idx="132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ftr" idx="133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134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6463E1-E88A-4B7F-A17E-D0B9DD7F3A5F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dt" idx="135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ftr" idx="136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ldNum" idx="137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620C07-D366-4416-9D87-6687E4CEFB82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dt" idx="138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 type="ftr" idx="139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359" name="PlaceHolder 6"/>
          <p:cNvSpPr>
            <a:spLocks noGrp="1"/>
          </p:cNvSpPr>
          <p:nvPr>
            <p:ph type="sldNum" idx="140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85CBEF-84DC-4A53-BA5E-9F8E0E1500F7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360" name="PlaceHolder 7"/>
          <p:cNvSpPr>
            <a:spLocks noGrp="1"/>
          </p:cNvSpPr>
          <p:nvPr>
            <p:ph type="dt" idx="141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5"/>
          <p:cNvSpPr>
            <a:spLocks noGrp="1"/>
          </p:cNvSpPr>
          <p:nvPr>
            <p:ph type="ftr" idx="142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370" name="PlaceHolder 6"/>
          <p:cNvSpPr>
            <a:spLocks noGrp="1"/>
          </p:cNvSpPr>
          <p:nvPr>
            <p:ph type="sldNum" idx="143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A9906A-1946-474A-8326-EACB06713262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371" name="PlaceHolder 7"/>
          <p:cNvSpPr>
            <a:spLocks noGrp="1"/>
          </p:cNvSpPr>
          <p:nvPr>
            <p:ph type="dt" idx="144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5"/>
          <p:cNvSpPr>
            <a:spLocks noGrp="1"/>
          </p:cNvSpPr>
          <p:nvPr>
            <p:ph type="ftr" idx="145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381" name="PlaceHolder 6"/>
          <p:cNvSpPr>
            <a:spLocks noGrp="1"/>
          </p:cNvSpPr>
          <p:nvPr>
            <p:ph type="sldNum" idx="146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1C154B-55E0-4EEC-B9C2-DFD90E9EEC4A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382" name="PlaceHolder 7"/>
          <p:cNvSpPr>
            <a:spLocks noGrp="1"/>
          </p:cNvSpPr>
          <p:nvPr>
            <p:ph type="dt" idx="147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FD02DC-923E-426F-8FF8-AF200BA54404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ftr" idx="148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391" name="PlaceHolder 5"/>
          <p:cNvSpPr>
            <a:spLocks noGrp="1"/>
          </p:cNvSpPr>
          <p:nvPr>
            <p:ph type="sldNum" idx="149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D18FAA-74BD-4A15-BB3A-84A4CAB735D1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392" name="PlaceHolder 6"/>
          <p:cNvSpPr>
            <a:spLocks noGrp="1"/>
          </p:cNvSpPr>
          <p:nvPr>
            <p:ph type="dt" idx="150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6"/>
          <p:cNvSpPr>
            <a:spLocks noGrp="1"/>
          </p:cNvSpPr>
          <p:nvPr>
            <p:ph type="ftr" idx="15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402" name="PlaceHolder 7"/>
          <p:cNvSpPr>
            <a:spLocks noGrp="1"/>
          </p:cNvSpPr>
          <p:nvPr>
            <p:ph type="sldNum" idx="15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2035BA-36DE-4114-9E3E-B01AC4C153B0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403" name="PlaceHolder 8"/>
          <p:cNvSpPr>
            <a:spLocks noGrp="1"/>
          </p:cNvSpPr>
          <p:nvPr>
            <p:ph type="dt" idx="15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ftr" idx="15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sldNum" idx="15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B407C6-EA66-4BDF-ABBA-5379C007C150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dt" idx="15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ftr" idx="157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sldNum" idx="158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E529B0-3C04-45D3-AEFB-67B5129DB88E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dt" idx="159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ftr" idx="160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sldNum" idx="161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BF4258-4656-437A-8560-8B14BA206224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419" name="PlaceHolder 5"/>
          <p:cNvSpPr>
            <a:spLocks noGrp="1"/>
          </p:cNvSpPr>
          <p:nvPr>
            <p:ph type="dt" idx="162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5" r:id="rId2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ftr" idx="163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sldNum" idx="164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D25D3B-FDDD-42A6-9E90-C86B4879C8E5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426" name="PlaceHolder 5"/>
          <p:cNvSpPr>
            <a:spLocks noGrp="1"/>
          </p:cNvSpPr>
          <p:nvPr>
            <p:ph type="dt" idx="165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7" r:id="rId2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ftr" idx="166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 type="sldNum" idx="167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87030D5-5925-4B1B-8F2C-F6F0F9200650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434" name="PlaceHolder 6"/>
          <p:cNvSpPr>
            <a:spLocks noGrp="1"/>
          </p:cNvSpPr>
          <p:nvPr>
            <p:ph type="dt" idx="168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9" r:id="rId2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ftr" idx="169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sldNum" idx="170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C1467D-1E0D-40A0-A5D0-D1B6F9ED4761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 type="dt" idx="171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1" r:id="rId2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ftr" idx="172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sldNum" idx="173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AE4607-F428-467D-95FC-1C9199614747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dt" idx="174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3" r:id="rId2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5"/>
          <p:cNvSpPr>
            <a:spLocks noGrp="1"/>
          </p:cNvSpPr>
          <p:nvPr>
            <p:ph type="ftr" idx="175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451" name="PlaceHolder 6"/>
          <p:cNvSpPr>
            <a:spLocks noGrp="1"/>
          </p:cNvSpPr>
          <p:nvPr>
            <p:ph type="sldNum" idx="176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E29B80-1FF9-4E8A-80DD-17760910FCC2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452" name="PlaceHolder 7"/>
          <p:cNvSpPr>
            <a:spLocks noGrp="1"/>
          </p:cNvSpPr>
          <p:nvPr>
            <p:ph type="dt" idx="177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5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F0AF27-2DAB-444B-8708-8CE85F560BED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5"/>
          <p:cNvSpPr>
            <a:spLocks noGrp="1"/>
          </p:cNvSpPr>
          <p:nvPr>
            <p:ph type="ftr" idx="178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462" name="PlaceHolder 6"/>
          <p:cNvSpPr>
            <a:spLocks noGrp="1"/>
          </p:cNvSpPr>
          <p:nvPr>
            <p:ph type="sldNum" idx="179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785213-CFE1-4B76-BD09-D3AEF7F6610A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463" name="PlaceHolder 7"/>
          <p:cNvSpPr>
            <a:spLocks noGrp="1"/>
          </p:cNvSpPr>
          <p:nvPr>
            <p:ph type="dt" idx="180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7" r:id="rId2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5"/>
          <p:cNvSpPr>
            <a:spLocks noGrp="1"/>
          </p:cNvSpPr>
          <p:nvPr>
            <p:ph type="ftr" idx="18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473" name="PlaceHolder 6"/>
          <p:cNvSpPr>
            <a:spLocks noGrp="1"/>
          </p:cNvSpPr>
          <p:nvPr>
            <p:ph type="sldNum" idx="18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0334E0-0ADC-4EBA-A1A1-582A784BAB95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474" name="PlaceHolder 7"/>
          <p:cNvSpPr>
            <a:spLocks noGrp="1"/>
          </p:cNvSpPr>
          <p:nvPr>
            <p:ph type="dt" idx="18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9" r:id="rId2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4"/>
          <p:cNvSpPr>
            <a:spLocks noGrp="1"/>
          </p:cNvSpPr>
          <p:nvPr>
            <p:ph type="ftr" idx="18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483" name="PlaceHolder 5"/>
          <p:cNvSpPr>
            <a:spLocks noGrp="1"/>
          </p:cNvSpPr>
          <p:nvPr>
            <p:ph type="sldNum" idx="18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BAC49A-595E-4EB9-AF24-160AC1571356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484" name="PlaceHolder 6"/>
          <p:cNvSpPr>
            <a:spLocks noGrp="1"/>
          </p:cNvSpPr>
          <p:nvPr>
            <p:ph type="dt" idx="18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1" r:id="rId2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6"/>
          <p:cNvSpPr>
            <a:spLocks noGrp="1"/>
          </p:cNvSpPr>
          <p:nvPr>
            <p:ph type="ftr" idx="187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494" name="PlaceHolder 7"/>
          <p:cNvSpPr>
            <a:spLocks noGrp="1"/>
          </p:cNvSpPr>
          <p:nvPr>
            <p:ph type="sldNum" idx="188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E8CE10-7E86-4A34-9070-9A47ABC39915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495" name="PlaceHolder 8"/>
          <p:cNvSpPr>
            <a:spLocks noGrp="1"/>
          </p:cNvSpPr>
          <p:nvPr>
            <p:ph type="dt" idx="189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3" r:id="rId2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ftr" idx="190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sldNum" idx="191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BCB86B-085F-4E63-BA31-E355883A60BC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dt" idx="192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5" r:id="rId2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ftr" idx="193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sldNum" idx="194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DC3044-9BC5-4C50-892E-27C86131A95A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dt" idx="195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50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7" r:id="rId2"/>
  </p:sldLayoutIdLst>
</p:sldMaster>
</file>

<file path=ppt/slideMasters/slideMaster6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ftr" idx="196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sldNum" idx="197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DBA161-9062-4FE8-8498-5566BBB83F6A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513" name="PlaceHolder 5"/>
          <p:cNvSpPr>
            <a:spLocks noGrp="1"/>
          </p:cNvSpPr>
          <p:nvPr>
            <p:ph type="dt" idx="198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</p:sldLayoutIdLst>
</p:sldMaster>
</file>

<file path=ppt/slideMasters/slideMaster6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ftr" idx="199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519" name="PlaceHolder 4"/>
          <p:cNvSpPr>
            <a:spLocks noGrp="1"/>
          </p:cNvSpPr>
          <p:nvPr>
            <p:ph type="sldNum" idx="200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DE2C6D-1EE3-41EC-8B71-4045B91EEE6B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520" name="PlaceHolder 5"/>
          <p:cNvSpPr>
            <a:spLocks noGrp="1"/>
          </p:cNvSpPr>
          <p:nvPr>
            <p:ph type="dt" idx="201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1" r:id="rId2"/>
  </p:sldLayoutIdLst>
</p:sldMaster>
</file>

<file path=ppt/slideMasters/slideMaster6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4"/>
          <p:cNvSpPr>
            <a:spLocks noGrp="1"/>
          </p:cNvSpPr>
          <p:nvPr>
            <p:ph type="ftr" idx="202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527" name="PlaceHolder 5"/>
          <p:cNvSpPr>
            <a:spLocks noGrp="1"/>
          </p:cNvSpPr>
          <p:nvPr>
            <p:ph type="sldNum" idx="203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5FFBF0-2F66-40F8-B158-0D0980725010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528" name="PlaceHolder 6"/>
          <p:cNvSpPr>
            <a:spLocks noGrp="1"/>
          </p:cNvSpPr>
          <p:nvPr>
            <p:ph type="dt" idx="204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3" r:id="rId2"/>
  </p:sldLayoutIdLst>
</p:sldMaster>
</file>

<file path=ppt/slideMasters/slideMaster6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 type="ftr" idx="205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sldNum" idx="206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31A05D-E023-4FE0-A4EF-F507081CC83C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535" name="PlaceHolder 4"/>
          <p:cNvSpPr>
            <a:spLocks noGrp="1"/>
          </p:cNvSpPr>
          <p:nvPr>
            <p:ph type="dt" idx="207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5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6FA268A-7905-45F6-98B8-B152CB08F378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7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ftr" idx="208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sldNum" idx="209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4C8E76-D0CF-4B2B-A7D5-2D8DF012D864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dt" idx="210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7" r:id="rId2"/>
  </p:sldLayoutIdLst>
</p:sldMaster>
</file>

<file path=ppt/slideMasters/slideMaster7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5"/>
          <p:cNvSpPr>
            <a:spLocks noGrp="1"/>
          </p:cNvSpPr>
          <p:nvPr>
            <p:ph type="ftr" idx="21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545" name="PlaceHolder 6"/>
          <p:cNvSpPr>
            <a:spLocks noGrp="1"/>
          </p:cNvSpPr>
          <p:nvPr>
            <p:ph type="sldNum" idx="21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C89879-F573-4046-917A-0AE1D4580B88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546" name="PlaceHolder 7"/>
          <p:cNvSpPr>
            <a:spLocks noGrp="1"/>
          </p:cNvSpPr>
          <p:nvPr>
            <p:ph type="dt" idx="21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9" r:id="rId2"/>
  </p:sldLayoutIdLst>
</p:sldMaster>
</file>

<file path=ppt/slideMasters/slideMaster7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5"/>
          <p:cNvSpPr>
            <a:spLocks noGrp="1"/>
          </p:cNvSpPr>
          <p:nvPr>
            <p:ph type="ftr" idx="21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556" name="PlaceHolder 6"/>
          <p:cNvSpPr>
            <a:spLocks noGrp="1"/>
          </p:cNvSpPr>
          <p:nvPr>
            <p:ph type="sldNum" idx="21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73F257-C75D-42CF-9611-B93D7E52137D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557" name="PlaceHolder 7"/>
          <p:cNvSpPr>
            <a:spLocks noGrp="1"/>
          </p:cNvSpPr>
          <p:nvPr>
            <p:ph type="dt" idx="21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1" r:id="rId2"/>
  </p:sldLayoutIdLst>
</p:sldMaster>
</file>

<file path=ppt/slideMasters/slideMaster7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raphic 21" descr=""/>
          <p:cNvPicPr/>
          <p:nvPr/>
        </p:nvPicPr>
        <p:blipFill>
          <a:blip r:embed="rId2"/>
          <a:stretch/>
        </p:blipFill>
        <p:spPr>
          <a:xfrm>
            <a:off x="0" y="0"/>
            <a:ext cx="12189240" cy="7103520"/>
          </a:xfrm>
          <a:prstGeom prst="rect">
            <a:avLst/>
          </a:prstGeom>
          <a:ln w="0">
            <a:noFill/>
          </a:ln>
        </p:spPr>
      </p:pic>
      <p:sp>
        <p:nvSpPr>
          <p:cNvPr id="563" name="Rectangle: Rounded Corners 4"/>
          <p:cNvSpPr/>
          <p:nvPr/>
        </p:nvSpPr>
        <p:spPr>
          <a:xfrm>
            <a:off x="838080" y="1021680"/>
            <a:ext cx="1843200" cy="381240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numCol="1" spcCol="0" horzOverflow="overflow" lIns="90000" rIns="9000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180" strike="noStrike">
                <a:solidFill>
                  <a:srgbClr val="002050"/>
                </a:solidFill>
                <a:latin typeface="Pretendard Black"/>
                <a:ea typeface="Pretendard Black"/>
              </a:rPr>
              <a:t>RELEASED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4" name="Graphic 10" descr=""/>
          <p:cNvPicPr/>
          <p:nvPr/>
        </p:nvPicPr>
        <p:blipFill>
          <a:blip r:embed="rId3"/>
          <a:stretch/>
        </p:blipFill>
        <p:spPr>
          <a:xfrm>
            <a:off x="8733960" y="3328200"/>
            <a:ext cx="3288960" cy="3009960"/>
          </a:xfrm>
          <a:prstGeom prst="rect">
            <a:avLst/>
          </a:prstGeom>
          <a:ln w="0">
            <a:noFill/>
          </a:ln>
        </p:spPr>
      </p:pic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9" name="PlaceHolder 5"/>
          <p:cNvSpPr>
            <a:spLocks noGrp="1"/>
          </p:cNvSpPr>
          <p:nvPr>
            <p:ph type="ftr" idx="217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570" name="PlaceHolder 6"/>
          <p:cNvSpPr>
            <a:spLocks noGrp="1"/>
          </p:cNvSpPr>
          <p:nvPr>
            <p:ph type="sldNum" idx="218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8A37FB-4E84-41C8-B641-5F03CCDD2056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571" name="PlaceHolder 7"/>
          <p:cNvSpPr>
            <a:spLocks noGrp="1"/>
          </p:cNvSpPr>
          <p:nvPr>
            <p:ph type="dt" idx="219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3" r:id="rId4"/>
  </p:sldLayoutIdLst>
</p:sldMaster>
</file>

<file path=ppt/slideMasters/slideMaster7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raphic 21" descr=""/>
          <p:cNvPicPr/>
          <p:nvPr/>
        </p:nvPicPr>
        <p:blipFill>
          <a:blip r:embed="rId2"/>
          <a:stretch/>
        </p:blipFill>
        <p:spPr>
          <a:xfrm>
            <a:off x="0" y="0"/>
            <a:ext cx="12189240" cy="7103520"/>
          </a:xfrm>
          <a:prstGeom prst="rect">
            <a:avLst/>
          </a:prstGeom>
          <a:ln w="0">
            <a:noFill/>
          </a:ln>
        </p:spPr>
      </p:pic>
      <p:sp>
        <p:nvSpPr>
          <p:cNvPr id="577" name="Rectangle: Rounded Corners 4"/>
          <p:cNvSpPr/>
          <p:nvPr/>
        </p:nvSpPr>
        <p:spPr>
          <a:xfrm>
            <a:off x="838080" y="1021680"/>
            <a:ext cx="1843200" cy="381240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numCol="1" spcCol="0" horzOverflow="overflow" lIns="90000" rIns="9000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180" strike="noStrike">
                <a:solidFill>
                  <a:srgbClr val="002050"/>
                </a:solidFill>
                <a:latin typeface="Pretendard Black"/>
                <a:ea typeface="Pretendard Black"/>
              </a:rPr>
              <a:t>RELEASED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8" name="Graphic 10" descr=""/>
          <p:cNvPicPr/>
          <p:nvPr/>
        </p:nvPicPr>
        <p:blipFill>
          <a:blip r:embed="rId3"/>
          <a:stretch/>
        </p:blipFill>
        <p:spPr>
          <a:xfrm>
            <a:off x="8733960" y="3328200"/>
            <a:ext cx="3288960" cy="3009960"/>
          </a:xfrm>
          <a:prstGeom prst="rect">
            <a:avLst/>
          </a:prstGeom>
          <a:ln w="0">
            <a:noFill/>
          </a:ln>
        </p:spPr>
      </p:pic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3" name="PlaceHolder 5"/>
          <p:cNvSpPr>
            <a:spLocks noGrp="1"/>
          </p:cNvSpPr>
          <p:nvPr>
            <p:ph type="ftr" idx="220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584" name="PlaceHolder 6"/>
          <p:cNvSpPr>
            <a:spLocks noGrp="1"/>
          </p:cNvSpPr>
          <p:nvPr>
            <p:ph type="sldNum" idx="221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AEE5E5-EF84-42CA-A1DB-8844176234E5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585" name="PlaceHolder 7"/>
          <p:cNvSpPr>
            <a:spLocks noGrp="1"/>
          </p:cNvSpPr>
          <p:nvPr>
            <p:ph type="dt" idx="222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5" r:id="rId4"/>
  </p:sldLayoutIdLst>
</p:sldMaster>
</file>

<file path=ppt/slideMasters/slideMaster7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raphic 21" descr=""/>
          <p:cNvPicPr/>
          <p:nvPr/>
        </p:nvPicPr>
        <p:blipFill>
          <a:blip r:embed="rId2"/>
          <a:stretch/>
        </p:blipFill>
        <p:spPr>
          <a:xfrm>
            <a:off x="0" y="0"/>
            <a:ext cx="12189240" cy="7103520"/>
          </a:xfrm>
          <a:prstGeom prst="rect">
            <a:avLst/>
          </a:prstGeom>
          <a:ln w="0">
            <a:noFill/>
          </a:ln>
        </p:spPr>
      </p:pic>
      <p:sp>
        <p:nvSpPr>
          <p:cNvPr id="591" name="Rectangle: Rounded Corners 4"/>
          <p:cNvSpPr/>
          <p:nvPr/>
        </p:nvSpPr>
        <p:spPr>
          <a:xfrm>
            <a:off x="838080" y="1021680"/>
            <a:ext cx="1843200" cy="381240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numCol="1" spcCol="0" horzOverflow="overflow" lIns="90000" rIns="9000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180" strike="noStrike">
                <a:solidFill>
                  <a:srgbClr val="002050"/>
                </a:solidFill>
                <a:latin typeface="Pretendard Black"/>
                <a:ea typeface="Pretendard Black"/>
              </a:rPr>
              <a:t>RELEASED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2" name="Graphic 10" descr=""/>
          <p:cNvPicPr/>
          <p:nvPr/>
        </p:nvPicPr>
        <p:blipFill>
          <a:blip r:embed="rId3"/>
          <a:stretch/>
        </p:blipFill>
        <p:spPr>
          <a:xfrm>
            <a:off x="8733960" y="3328200"/>
            <a:ext cx="3288960" cy="3009960"/>
          </a:xfrm>
          <a:prstGeom prst="rect">
            <a:avLst/>
          </a:prstGeom>
          <a:ln w="0">
            <a:noFill/>
          </a:ln>
        </p:spPr>
      </p:pic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7" name="PlaceHolder 5"/>
          <p:cNvSpPr>
            <a:spLocks noGrp="1"/>
          </p:cNvSpPr>
          <p:nvPr>
            <p:ph type="ftr" idx="223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598" name="PlaceHolder 6"/>
          <p:cNvSpPr>
            <a:spLocks noGrp="1"/>
          </p:cNvSpPr>
          <p:nvPr>
            <p:ph type="sldNum" idx="224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A830908-4878-4B96-B752-00A43EC635D2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599" name="PlaceHolder 7"/>
          <p:cNvSpPr>
            <a:spLocks noGrp="1"/>
          </p:cNvSpPr>
          <p:nvPr>
            <p:ph type="dt" idx="225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7" r:id="rId4"/>
  </p:sldLayoutIdLst>
</p:sldMaster>
</file>

<file path=ppt/slideMasters/slideMaster7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raphic 21" descr=""/>
          <p:cNvPicPr/>
          <p:nvPr/>
        </p:nvPicPr>
        <p:blipFill>
          <a:blip r:embed="rId2"/>
          <a:stretch/>
        </p:blipFill>
        <p:spPr>
          <a:xfrm>
            <a:off x="0" y="0"/>
            <a:ext cx="12189240" cy="7103520"/>
          </a:xfrm>
          <a:prstGeom prst="rect">
            <a:avLst/>
          </a:prstGeom>
          <a:ln w="0">
            <a:noFill/>
          </a:ln>
        </p:spPr>
      </p:pic>
      <p:sp>
        <p:nvSpPr>
          <p:cNvPr id="605" name="Rectangle: Rounded Corners 4"/>
          <p:cNvSpPr/>
          <p:nvPr/>
        </p:nvSpPr>
        <p:spPr>
          <a:xfrm>
            <a:off x="838080" y="1021680"/>
            <a:ext cx="1843200" cy="381240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numCol="1" spcCol="0" horzOverflow="overflow" lIns="90000" rIns="9000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180" strike="noStrike">
                <a:solidFill>
                  <a:srgbClr val="002050"/>
                </a:solidFill>
                <a:latin typeface="Pretendard Black"/>
                <a:ea typeface="Pretendard Black"/>
              </a:rPr>
              <a:t>RELEASED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6" name="Graphic 10" descr=""/>
          <p:cNvPicPr/>
          <p:nvPr/>
        </p:nvPicPr>
        <p:blipFill>
          <a:blip r:embed="rId3"/>
          <a:stretch/>
        </p:blipFill>
        <p:spPr>
          <a:xfrm>
            <a:off x="8733960" y="3328200"/>
            <a:ext cx="3288960" cy="3009960"/>
          </a:xfrm>
          <a:prstGeom prst="rect">
            <a:avLst/>
          </a:prstGeom>
          <a:ln w="0">
            <a:noFill/>
          </a:ln>
        </p:spPr>
      </p:pic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0" name="PlaceHolder 4"/>
          <p:cNvSpPr>
            <a:spLocks noGrp="1"/>
          </p:cNvSpPr>
          <p:nvPr>
            <p:ph type="ftr" idx="226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611" name="PlaceHolder 5"/>
          <p:cNvSpPr>
            <a:spLocks noGrp="1"/>
          </p:cNvSpPr>
          <p:nvPr>
            <p:ph type="sldNum" idx="227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FEDAEB-8A71-4F89-81A5-F33B7FFA108F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612" name="PlaceHolder 6"/>
          <p:cNvSpPr>
            <a:spLocks noGrp="1"/>
          </p:cNvSpPr>
          <p:nvPr>
            <p:ph type="dt" idx="228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9" r:id="rId4"/>
  </p:sldLayoutIdLst>
</p:sldMaster>
</file>

<file path=ppt/slideMasters/slideMaster7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raphic 21" descr=""/>
          <p:cNvPicPr/>
          <p:nvPr/>
        </p:nvPicPr>
        <p:blipFill>
          <a:blip r:embed="rId2"/>
          <a:stretch/>
        </p:blipFill>
        <p:spPr>
          <a:xfrm>
            <a:off x="0" y="0"/>
            <a:ext cx="12189240" cy="7103520"/>
          </a:xfrm>
          <a:prstGeom prst="rect">
            <a:avLst/>
          </a:prstGeom>
          <a:ln w="0">
            <a:noFill/>
          </a:ln>
        </p:spPr>
      </p:pic>
      <p:sp>
        <p:nvSpPr>
          <p:cNvPr id="617" name="Rectangle: Rounded Corners 4"/>
          <p:cNvSpPr/>
          <p:nvPr/>
        </p:nvSpPr>
        <p:spPr>
          <a:xfrm>
            <a:off x="838080" y="1021680"/>
            <a:ext cx="1843200" cy="381240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numCol="1" spcCol="0" horzOverflow="overflow" lIns="90000" rIns="9000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180" strike="noStrike">
                <a:solidFill>
                  <a:srgbClr val="002050"/>
                </a:solidFill>
                <a:latin typeface="Pretendard Black"/>
                <a:ea typeface="Pretendard Black"/>
              </a:rPr>
              <a:t>RELEASED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8" name="Graphic 10" descr=""/>
          <p:cNvPicPr/>
          <p:nvPr/>
        </p:nvPicPr>
        <p:blipFill>
          <a:blip r:embed="rId3"/>
          <a:stretch/>
        </p:blipFill>
        <p:spPr>
          <a:xfrm>
            <a:off x="8733960" y="3328200"/>
            <a:ext cx="3288960" cy="3009960"/>
          </a:xfrm>
          <a:prstGeom prst="rect">
            <a:avLst/>
          </a:prstGeom>
          <a:ln w="0">
            <a:noFill/>
          </a:ln>
        </p:spPr>
      </p:pic>
      <p:sp>
        <p:nvSpPr>
          <p:cNvPr id="6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4" name="PlaceHolder 6"/>
          <p:cNvSpPr>
            <a:spLocks noGrp="1"/>
          </p:cNvSpPr>
          <p:nvPr>
            <p:ph type="ftr" idx="229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625" name="PlaceHolder 7"/>
          <p:cNvSpPr>
            <a:spLocks noGrp="1"/>
          </p:cNvSpPr>
          <p:nvPr>
            <p:ph type="sldNum" idx="230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D47B47-444F-4686-A77F-63D3285EC069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626" name="PlaceHolder 8"/>
          <p:cNvSpPr>
            <a:spLocks noGrp="1"/>
          </p:cNvSpPr>
          <p:nvPr>
            <p:ph type="dt" idx="231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1" r:id="rId4"/>
  </p:sldLayoutIdLst>
</p:sldMaster>
</file>

<file path=ppt/slideMasters/slideMaster7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raphic 21" descr=""/>
          <p:cNvPicPr/>
          <p:nvPr/>
        </p:nvPicPr>
        <p:blipFill>
          <a:blip r:embed="rId2"/>
          <a:stretch/>
        </p:blipFill>
        <p:spPr>
          <a:xfrm>
            <a:off x="0" y="0"/>
            <a:ext cx="12189240" cy="7103520"/>
          </a:xfrm>
          <a:prstGeom prst="rect">
            <a:avLst/>
          </a:prstGeom>
          <a:ln w="0">
            <a:noFill/>
          </a:ln>
        </p:spPr>
      </p:pic>
      <p:sp>
        <p:nvSpPr>
          <p:cNvPr id="633" name="Rectangle: Rounded Corners 4"/>
          <p:cNvSpPr/>
          <p:nvPr/>
        </p:nvSpPr>
        <p:spPr>
          <a:xfrm>
            <a:off x="838080" y="1021680"/>
            <a:ext cx="1843200" cy="381240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numCol="1" spcCol="0" horzOverflow="overflow" lIns="90000" rIns="9000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180" strike="noStrike">
                <a:solidFill>
                  <a:srgbClr val="002050"/>
                </a:solidFill>
                <a:latin typeface="Pretendard Black"/>
                <a:ea typeface="Pretendard Black"/>
              </a:rPr>
              <a:t>RELEASED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4" name="Graphic 10" descr=""/>
          <p:cNvPicPr/>
          <p:nvPr/>
        </p:nvPicPr>
        <p:blipFill>
          <a:blip r:embed="rId3"/>
          <a:stretch/>
        </p:blipFill>
        <p:spPr>
          <a:xfrm>
            <a:off x="8733960" y="3328200"/>
            <a:ext cx="3288960" cy="3009960"/>
          </a:xfrm>
          <a:prstGeom prst="rect">
            <a:avLst/>
          </a:prstGeom>
          <a:ln w="0">
            <a:noFill/>
          </a:ln>
        </p:spPr>
      </p:pic>
      <p:sp>
        <p:nvSpPr>
          <p:cNvPr id="635" name="PlaceHolder 1"/>
          <p:cNvSpPr>
            <a:spLocks noGrp="1"/>
          </p:cNvSpPr>
          <p:nvPr>
            <p:ph type="ftr" idx="232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sldNum" idx="233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5251AF-A33D-4CB5-88B1-4A66A03EC35B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dt" idx="234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3" r:id="rId4"/>
  </p:sldLayoutIdLst>
</p:sldMaster>
</file>

<file path=ppt/slideMasters/slideMaster7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raphic 21" descr=""/>
          <p:cNvPicPr/>
          <p:nvPr/>
        </p:nvPicPr>
        <p:blipFill>
          <a:blip r:embed="rId2"/>
          <a:stretch/>
        </p:blipFill>
        <p:spPr>
          <a:xfrm>
            <a:off x="0" y="0"/>
            <a:ext cx="12189240" cy="7103520"/>
          </a:xfrm>
          <a:prstGeom prst="rect">
            <a:avLst/>
          </a:prstGeom>
          <a:ln w="0">
            <a:noFill/>
          </a:ln>
        </p:spPr>
      </p:pic>
      <p:sp>
        <p:nvSpPr>
          <p:cNvPr id="639" name="Rectangle: Rounded Corners 4"/>
          <p:cNvSpPr/>
          <p:nvPr/>
        </p:nvSpPr>
        <p:spPr>
          <a:xfrm>
            <a:off x="838080" y="1021680"/>
            <a:ext cx="1843200" cy="381240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numCol="1" spcCol="0" horzOverflow="overflow" lIns="90000" rIns="9000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180" strike="noStrike">
                <a:solidFill>
                  <a:srgbClr val="002050"/>
                </a:solidFill>
                <a:latin typeface="Pretendard Black"/>
                <a:ea typeface="Pretendard Black"/>
              </a:rPr>
              <a:t>RELEASED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0" name="Graphic 10" descr=""/>
          <p:cNvPicPr/>
          <p:nvPr/>
        </p:nvPicPr>
        <p:blipFill>
          <a:blip r:embed="rId3"/>
          <a:stretch/>
        </p:blipFill>
        <p:spPr>
          <a:xfrm>
            <a:off x="8733960" y="3328200"/>
            <a:ext cx="3288960" cy="3009960"/>
          </a:xfrm>
          <a:prstGeom prst="rect">
            <a:avLst/>
          </a:prstGeom>
          <a:ln w="0">
            <a:noFill/>
          </a:ln>
        </p:spPr>
      </p:pic>
      <p:sp>
        <p:nvSpPr>
          <p:cNvPr id="641" name="PlaceHolder 1"/>
          <p:cNvSpPr>
            <a:spLocks noGrp="1"/>
          </p:cNvSpPr>
          <p:nvPr>
            <p:ph type="ftr" idx="235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sldNum" idx="236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5F506D-E61C-4232-9575-328DEBECFE4F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dt" idx="237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17B5BF-8D79-429F-B661-0FDAC5CAF64E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8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raphic 21" descr=""/>
          <p:cNvPicPr/>
          <p:nvPr/>
        </p:nvPicPr>
        <p:blipFill>
          <a:blip r:embed="rId2"/>
          <a:stretch/>
        </p:blipFill>
        <p:spPr>
          <a:xfrm>
            <a:off x="0" y="0"/>
            <a:ext cx="12189240" cy="7103520"/>
          </a:xfrm>
          <a:prstGeom prst="rect">
            <a:avLst/>
          </a:prstGeom>
          <a:ln w="0">
            <a:noFill/>
          </a:ln>
        </p:spPr>
      </p:pic>
      <p:sp>
        <p:nvSpPr>
          <p:cNvPr id="647" name="Rectangle: Rounded Corners 4"/>
          <p:cNvSpPr/>
          <p:nvPr/>
        </p:nvSpPr>
        <p:spPr>
          <a:xfrm>
            <a:off x="838080" y="1021680"/>
            <a:ext cx="1843200" cy="381240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numCol="1" spcCol="0" horzOverflow="overflow" lIns="90000" rIns="9000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180" strike="noStrike">
                <a:solidFill>
                  <a:srgbClr val="002050"/>
                </a:solidFill>
                <a:latin typeface="Pretendard Black"/>
                <a:ea typeface="Pretendard Black"/>
              </a:rPr>
              <a:t>RELEASED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8" name="Graphic 10" descr=""/>
          <p:cNvPicPr/>
          <p:nvPr/>
        </p:nvPicPr>
        <p:blipFill>
          <a:blip r:embed="rId3"/>
          <a:stretch/>
        </p:blipFill>
        <p:spPr>
          <a:xfrm>
            <a:off x="8733960" y="3328200"/>
            <a:ext cx="3288960" cy="3009960"/>
          </a:xfrm>
          <a:prstGeom prst="rect">
            <a:avLst/>
          </a:prstGeom>
          <a:ln w="0">
            <a:noFill/>
          </a:ln>
        </p:spPr>
      </p:pic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ftr" idx="238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 type="sldNum" idx="239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DF0C4A-FD65-4E3E-944F-6DCC0F505B4D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653" name="PlaceHolder 5"/>
          <p:cNvSpPr>
            <a:spLocks noGrp="1"/>
          </p:cNvSpPr>
          <p:nvPr>
            <p:ph type="dt" idx="240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7" r:id="rId4"/>
  </p:sldLayoutIdLst>
</p:sldMaster>
</file>

<file path=ppt/slideMasters/slideMaster8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Graphic 21" descr=""/>
          <p:cNvPicPr/>
          <p:nvPr/>
        </p:nvPicPr>
        <p:blipFill>
          <a:blip r:embed="rId2"/>
          <a:stretch/>
        </p:blipFill>
        <p:spPr>
          <a:xfrm>
            <a:off x="0" y="0"/>
            <a:ext cx="12189240" cy="7103520"/>
          </a:xfrm>
          <a:prstGeom prst="rect">
            <a:avLst/>
          </a:prstGeom>
          <a:ln w="0">
            <a:noFill/>
          </a:ln>
        </p:spPr>
      </p:pic>
      <p:sp>
        <p:nvSpPr>
          <p:cNvPr id="657" name="Rectangle: Rounded Corners 4"/>
          <p:cNvSpPr/>
          <p:nvPr/>
        </p:nvSpPr>
        <p:spPr>
          <a:xfrm>
            <a:off x="838080" y="1021680"/>
            <a:ext cx="1843200" cy="381240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numCol="1" spcCol="0" horzOverflow="overflow" lIns="90000" rIns="9000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180" strike="noStrike">
                <a:solidFill>
                  <a:srgbClr val="002050"/>
                </a:solidFill>
                <a:latin typeface="Pretendard Black"/>
                <a:ea typeface="Pretendard Black"/>
              </a:rPr>
              <a:t>RELEASED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8" name="Graphic 10" descr=""/>
          <p:cNvPicPr/>
          <p:nvPr/>
        </p:nvPicPr>
        <p:blipFill>
          <a:blip r:embed="rId3"/>
          <a:stretch/>
        </p:blipFill>
        <p:spPr>
          <a:xfrm>
            <a:off x="8733960" y="3328200"/>
            <a:ext cx="3288960" cy="3009960"/>
          </a:xfrm>
          <a:prstGeom prst="rect">
            <a:avLst/>
          </a:prstGeom>
          <a:ln w="0">
            <a:noFill/>
          </a:ln>
        </p:spPr>
      </p:pic>
      <p:sp>
        <p:nvSpPr>
          <p:cNvPr id="6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ftr" idx="24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662" name="PlaceHolder 4"/>
          <p:cNvSpPr>
            <a:spLocks noGrp="1"/>
          </p:cNvSpPr>
          <p:nvPr>
            <p:ph type="sldNum" idx="24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56B70A-B678-4B36-B913-6FDAA3CBFA1A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663" name="PlaceHolder 5"/>
          <p:cNvSpPr>
            <a:spLocks noGrp="1"/>
          </p:cNvSpPr>
          <p:nvPr>
            <p:ph type="dt" idx="24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9" r:id="rId4"/>
  </p:sldLayoutIdLst>
</p:sldMaster>
</file>

<file path=ppt/slideMasters/slideMaster8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" name="Graphic 21" descr=""/>
          <p:cNvPicPr/>
          <p:nvPr/>
        </p:nvPicPr>
        <p:blipFill>
          <a:blip r:embed="rId2"/>
          <a:stretch/>
        </p:blipFill>
        <p:spPr>
          <a:xfrm>
            <a:off x="0" y="0"/>
            <a:ext cx="12189240" cy="7103520"/>
          </a:xfrm>
          <a:prstGeom prst="rect">
            <a:avLst/>
          </a:prstGeom>
          <a:ln w="0">
            <a:noFill/>
          </a:ln>
        </p:spPr>
      </p:pic>
      <p:sp>
        <p:nvSpPr>
          <p:cNvPr id="667" name="Rectangle: Rounded Corners 4"/>
          <p:cNvSpPr/>
          <p:nvPr/>
        </p:nvSpPr>
        <p:spPr>
          <a:xfrm>
            <a:off x="838080" y="1021680"/>
            <a:ext cx="1843200" cy="381240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numCol="1" spcCol="0" horzOverflow="overflow" lIns="90000" rIns="9000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180" strike="noStrike">
                <a:solidFill>
                  <a:srgbClr val="002050"/>
                </a:solidFill>
                <a:latin typeface="Pretendard Black"/>
                <a:ea typeface="Pretendard Black"/>
              </a:rPr>
              <a:t>RELEASED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8" name="Graphic 10" descr=""/>
          <p:cNvPicPr/>
          <p:nvPr/>
        </p:nvPicPr>
        <p:blipFill>
          <a:blip r:embed="rId3"/>
          <a:stretch/>
        </p:blipFill>
        <p:spPr>
          <a:xfrm>
            <a:off x="8733960" y="3328200"/>
            <a:ext cx="3288960" cy="3009960"/>
          </a:xfrm>
          <a:prstGeom prst="rect">
            <a:avLst/>
          </a:prstGeom>
          <a:ln w="0">
            <a:noFill/>
          </a:ln>
        </p:spPr>
      </p:pic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2" name="PlaceHolder 4"/>
          <p:cNvSpPr>
            <a:spLocks noGrp="1"/>
          </p:cNvSpPr>
          <p:nvPr>
            <p:ph type="ftr" idx="24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673" name="PlaceHolder 5"/>
          <p:cNvSpPr>
            <a:spLocks noGrp="1"/>
          </p:cNvSpPr>
          <p:nvPr>
            <p:ph type="sldNum" idx="24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B3178D-969A-457C-8430-A7EB614EC39E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674" name="PlaceHolder 6"/>
          <p:cNvSpPr>
            <a:spLocks noGrp="1"/>
          </p:cNvSpPr>
          <p:nvPr>
            <p:ph type="dt" idx="24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1" r:id="rId4"/>
  </p:sldLayoutIdLst>
</p:sldMaster>
</file>

<file path=ppt/slideMasters/slideMaster8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8" name="Graphic 21" descr=""/>
          <p:cNvPicPr/>
          <p:nvPr/>
        </p:nvPicPr>
        <p:blipFill>
          <a:blip r:embed="rId2"/>
          <a:stretch/>
        </p:blipFill>
        <p:spPr>
          <a:xfrm>
            <a:off x="0" y="0"/>
            <a:ext cx="12189240" cy="7103520"/>
          </a:xfrm>
          <a:prstGeom prst="rect">
            <a:avLst/>
          </a:prstGeom>
          <a:ln w="0">
            <a:noFill/>
          </a:ln>
        </p:spPr>
      </p:pic>
      <p:sp>
        <p:nvSpPr>
          <p:cNvPr id="679" name="Rectangle: Rounded Corners 4"/>
          <p:cNvSpPr/>
          <p:nvPr/>
        </p:nvSpPr>
        <p:spPr>
          <a:xfrm>
            <a:off x="838080" y="1021680"/>
            <a:ext cx="1843200" cy="381240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numCol="1" spcCol="0" horzOverflow="overflow" lIns="90000" rIns="9000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180" strike="noStrike">
                <a:solidFill>
                  <a:srgbClr val="002050"/>
                </a:solidFill>
                <a:latin typeface="Pretendard Black"/>
                <a:ea typeface="Pretendard Black"/>
              </a:rPr>
              <a:t>RELEASED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0" name="Graphic 10" descr=""/>
          <p:cNvPicPr/>
          <p:nvPr/>
        </p:nvPicPr>
        <p:blipFill>
          <a:blip r:embed="rId3"/>
          <a:stretch/>
        </p:blipFill>
        <p:spPr>
          <a:xfrm>
            <a:off x="8733960" y="3328200"/>
            <a:ext cx="3288960" cy="3009960"/>
          </a:xfrm>
          <a:prstGeom prst="rect">
            <a:avLst/>
          </a:prstGeom>
          <a:ln w="0">
            <a:noFill/>
          </a:ln>
        </p:spPr>
      </p:pic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2" name="PlaceHolder 2"/>
          <p:cNvSpPr>
            <a:spLocks noGrp="1"/>
          </p:cNvSpPr>
          <p:nvPr>
            <p:ph type="ftr" idx="247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683" name="PlaceHolder 3"/>
          <p:cNvSpPr>
            <a:spLocks noGrp="1"/>
          </p:cNvSpPr>
          <p:nvPr>
            <p:ph type="sldNum" idx="248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B32D5C-146D-4681-BD8D-7560F3C6FA28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684" name="PlaceHolder 4"/>
          <p:cNvSpPr>
            <a:spLocks noGrp="1"/>
          </p:cNvSpPr>
          <p:nvPr>
            <p:ph type="dt" idx="249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3" r:id="rId4"/>
  </p:sldLayoutIdLst>
</p:sldMaster>
</file>

<file path=ppt/slideMasters/slideMaster8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" name="Graphic 21" descr=""/>
          <p:cNvPicPr/>
          <p:nvPr/>
        </p:nvPicPr>
        <p:blipFill>
          <a:blip r:embed="rId2"/>
          <a:stretch/>
        </p:blipFill>
        <p:spPr>
          <a:xfrm>
            <a:off x="0" y="0"/>
            <a:ext cx="12189240" cy="7103520"/>
          </a:xfrm>
          <a:prstGeom prst="rect">
            <a:avLst/>
          </a:prstGeom>
          <a:ln w="0">
            <a:noFill/>
          </a:ln>
        </p:spPr>
      </p:pic>
      <p:sp>
        <p:nvSpPr>
          <p:cNvPr id="687" name="Rectangle: Rounded Corners 4"/>
          <p:cNvSpPr/>
          <p:nvPr/>
        </p:nvSpPr>
        <p:spPr>
          <a:xfrm>
            <a:off x="838080" y="1021680"/>
            <a:ext cx="1843200" cy="381240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numCol="1" spcCol="0" horzOverflow="overflow" lIns="90000" rIns="9000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180" strike="noStrike">
                <a:solidFill>
                  <a:srgbClr val="002050"/>
                </a:solidFill>
                <a:latin typeface="Pretendard Black"/>
                <a:ea typeface="Pretendard Black"/>
              </a:rPr>
              <a:t>RELEASED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8" name="Graphic 10" descr=""/>
          <p:cNvPicPr/>
          <p:nvPr/>
        </p:nvPicPr>
        <p:blipFill>
          <a:blip r:embed="rId3"/>
          <a:stretch/>
        </p:blipFill>
        <p:spPr>
          <a:xfrm>
            <a:off x="8733960" y="3328200"/>
            <a:ext cx="3288960" cy="3009960"/>
          </a:xfrm>
          <a:prstGeom prst="rect">
            <a:avLst/>
          </a:prstGeom>
          <a:ln w="0">
            <a:noFill/>
          </a:ln>
        </p:spPr>
      </p:pic>
      <p:sp>
        <p:nvSpPr>
          <p:cNvPr id="689" name="PlaceHolder 1"/>
          <p:cNvSpPr>
            <a:spLocks noGrp="1"/>
          </p:cNvSpPr>
          <p:nvPr>
            <p:ph type="ftr" idx="250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 type="sldNum" idx="251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73F70D-5DFB-4E4B-931A-6EA24C2B87BD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 type="dt" idx="252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5" r:id="rId4"/>
  </p:sldLayoutIdLst>
</p:sldMaster>
</file>

<file path=ppt/slideMasters/slideMaster8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6" name="PlaceHolder 5"/>
          <p:cNvSpPr>
            <a:spLocks noGrp="1"/>
          </p:cNvSpPr>
          <p:nvPr>
            <p:ph type="ftr" idx="253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697" name="PlaceHolder 6"/>
          <p:cNvSpPr>
            <a:spLocks noGrp="1"/>
          </p:cNvSpPr>
          <p:nvPr>
            <p:ph type="sldNum" idx="254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4034EE-D161-4E6F-BDE9-CBE2627FE283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698" name="PlaceHolder 7"/>
          <p:cNvSpPr>
            <a:spLocks noGrp="1"/>
          </p:cNvSpPr>
          <p:nvPr>
            <p:ph type="dt" idx="255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7" r:id="rId2"/>
  </p:sldLayoutIdLst>
</p:sldMaster>
</file>

<file path=ppt/slideMasters/slideMaster8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6" name="PlaceHolder 4"/>
          <p:cNvSpPr>
            <a:spLocks noGrp="1"/>
          </p:cNvSpPr>
          <p:nvPr>
            <p:ph type="ftr" idx="256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707" name="PlaceHolder 5"/>
          <p:cNvSpPr>
            <a:spLocks noGrp="1"/>
          </p:cNvSpPr>
          <p:nvPr>
            <p:ph type="sldNum" idx="257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587B08B-BB06-4D39-B7CA-5E9FDA08B5B2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708" name="PlaceHolder 6"/>
          <p:cNvSpPr>
            <a:spLocks noGrp="1"/>
          </p:cNvSpPr>
          <p:nvPr>
            <p:ph type="dt" idx="258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9" r:id="rId2"/>
  </p:sldLayoutIdLst>
</p:sldMaster>
</file>

<file path=ppt/slideMasters/slideMaster8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7" name="PlaceHolder 6"/>
          <p:cNvSpPr>
            <a:spLocks noGrp="1"/>
          </p:cNvSpPr>
          <p:nvPr>
            <p:ph type="ftr" idx="259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718" name="PlaceHolder 7"/>
          <p:cNvSpPr>
            <a:spLocks noGrp="1"/>
          </p:cNvSpPr>
          <p:nvPr>
            <p:ph type="sldNum" idx="260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BDF199-2C7E-4C37-86C6-4C8C9F7A6A96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719" name="PlaceHolder 8"/>
          <p:cNvSpPr>
            <a:spLocks noGrp="1"/>
          </p:cNvSpPr>
          <p:nvPr>
            <p:ph type="dt" idx="261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21" r:id="rId2"/>
  </p:sldLayoutIdLst>
</p:sldMaster>
</file>

<file path=ppt/slideMasters/slideMaster8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ftr" idx="262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 type="sldNum" idx="263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42E87A-DFF5-465F-B4F6-92185E0587AE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727" name="PlaceHolder 3"/>
          <p:cNvSpPr>
            <a:spLocks noGrp="1"/>
          </p:cNvSpPr>
          <p:nvPr>
            <p:ph type="dt" idx="264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23" r:id="rId2"/>
  </p:sldLayoutIdLst>
</p:sldMaster>
</file>

<file path=ppt/slideMasters/slideMaster8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ftr" idx="265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729" name="PlaceHolder 2"/>
          <p:cNvSpPr>
            <a:spLocks noGrp="1"/>
          </p:cNvSpPr>
          <p:nvPr>
            <p:ph type="sldNum" idx="266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E4BC12-7E2B-45F9-AE46-895E46FA61B1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dt" idx="267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73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25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333333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EC8E52-2FFA-46BB-B008-EFA729A3F090}" type="slidenum">
              <a:rPr b="0" lang="en-US" sz="1200" spc="-1" strike="noStrike">
                <a:solidFill>
                  <a:srgbClr val="333333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나눔명조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9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 type="ftr" idx="268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736" name="PlaceHolder 4"/>
          <p:cNvSpPr>
            <a:spLocks noGrp="1"/>
          </p:cNvSpPr>
          <p:nvPr>
            <p:ph type="sldNum" idx="269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28A062-8ACC-418D-A6B2-C75CFB037CFF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737" name="PlaceHolder 5"/>
          <p:cNvSpPr>
            <a:spLocks noGrp="1"/>
          </p:cNvSpPr>
          <p:nvPr>
            <p:ph type="dt" idx="270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27" r:id="rId2"/>
  </p:sldLayoutIdLst>
</p:sldMaster>
</file>

<file path=ppt/slideMasters/slideMaster9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ftr" idx="27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743" name="PlaceHolder 4"/>
          <p:cNvSpPr>
            <a:spLocks noGrp="1"/>
          </p:cNvSpPr>
          <p:nvPr>
            <p:ph type="sldNum" idx="27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A85826-2D1B-4DA8-A458-6261EC8434AB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744" name="PlaceHolder 5"/>
          <p:cNvSpPr>
            <a:spLocks noGrp="1"/>
          </p:cNvSpPr>
          <p:nvPr>
            <p:ph type="dt" idx="27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29" r:id="rId2"/>
  </p:sldLayoutIdLst>
</p:sldMaster>
</file>

<file path=ppt/slideMasters/slideMaster9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0" name="PlaceHolder 4"/>
          <p:cNvSpPr>
            <a:spLocks noGrp="1"/>
          </p:cNvSpPr>
          <p:nvPr>
            <p:ph type="ftr" idx="27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751" name="PlaceHolder 5"/>
          <p:cNvSpPr>
            <a:spLocks noGrp="1"/>
          </p:cNvSpPr>
          <p:nvPr>
            <p:ph type="sldNum" idx="27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E3B148-EF7E-4E14-B7D6-32427957F0ED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752" name="PlaceHolder 6"/>
          <p:cNvSpPr>
            <a:spLocks noGrp="1"/>
          </p:cNvSpPr>
          <p:nvPr>
            <p:ph type="dt" idx="27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</p:sldLayoutIdLst>
</p:sldMaster>
</file>

<file path=ppt/slideMasters/slideMaster9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 type="ftr" idx="277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758" name="PlaceHolder 3"/>
          <p:cNvSpPr>
            <a:spLocks noGrp="1"/>
          </p:cNvSpPr>
          <p:nvPr>
            <p:ph type="sldNum" idx="278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209606-E015-49CA-A830-1100CB9F00D7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759" name="PlaceHolder 4"/>
          <p:cNvSpPr>
            <a:spLocks noGrp="1"/>
          </p:cNvSpPr>
          <p:nvPr>
            <p:ph type="dt" idx="279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3" r:id="rId2"/>
  </p:sldLayoutIdLst>
</p:sldMaster>
</file>

<file path=ppt/slideMasters/slideMaster9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ftr" idx="280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762" name="PlaceHolder 2"/>
          <p:cNvSpPr>
            <a:spLocks noGrp="1"/>
          </p:cNvSpPr>
          <p:nvPr>
            <p:ph type="sldNum" idx="281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BD6ABB-CAB4-4C59-BA31-C52BAD5380D8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763" name="PlaceHolder 3"/>
          <p:cNvSpPr>
            <a:spLocks noGrp="1"/>
          </p:cNvSpPr>
          <p:nvPr>
            <p:ph type="dt" idx="282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5" r:id="rId2"/>
  </p:sldLayoutIdLst>
</p:sldMaster>
</file>

<file path=ppt/slideMasters/slideMaster9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8" name="PlaceHolder 5"/>
          <p:cNvSpPr>
            <a:spLocks noGrp="1"/>
          </p:cNvSpPr>
          <p:nvPr>
            <p:ph type="ftr" idx="283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769" name="PlaceHolder 6"/>
          <p:cNvSpPr>
            <a:spLocks noGrp="1"/>
          </p:cNvSpPr>
          <p:nvPr>
            <p:ph type="sldNum" idx="284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1AA7D5-1C05-47C8-BD0E-1D3C6678E42E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770" name="PlaceHolder 7"/>
          <p:cNvSpPr>
            <a:spLocks noGrp="1"/>
          </p:cNvSpPr>
          <p:nvPr>
            <p:ph type="dt" idx="285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7" r:id="rId2"/>
  </p:sldLayoutIdLst>
</p:sldMaster>
</file>

<file path=ppt/slideMasters/slideMaster9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9" name="PlaceHolder 5"/>
          <p:cNvSpPr>
            <a:spLocks noGrp="1"/>
          </p:cNvSpPr>
          <p:nvPr>
            <p:ph type="ftr" idx="286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780" name="PlaceHolder 6"/>
          <p:cNvSpPr>
            <a:spLocks noGrp="1"/>
          </p:cNvSpPr>
          <p:nvPr>
            <p:ph type="sldNum" idx="287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Pretendard"/>
                <a:ea typeface="Pretendard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D2F6CF-31AA-4F64-8E8D-80BD50F2FA60}" type="slidenum">
              <a:rPr b="0" lang="en-US" sz="1200" spc="-1" strike="noStrike">
                <a:solidFill>
                  <a:srgbClr val="ffffff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781" name="PlaceHolder 7"/>
          <p:cNvSpPr>
            <a:spLocks noGrp="1"/>
          </p:cNvSpPr>
          <p:nvPr>
            <p:ph type="dt" idx="288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9" r:id="rId2"/>
  </p:sldLayoutIdLst>
</p:sldMaster>
</file>

<file path=ppt/slideMasters/slideMaster9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2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" name="Graphic 2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2191760" cy="7106040"/>
          </a:xfrm>
          <a:prstGeom prst="rect">
            <a:avLst/>
          </a:prstGeom>
          <a:ln w="0">
            <a:noFill/>
          </a:ln>
        </p:spPr>
      </p:pic>
      <p:sp>
        <p:nvSpPr>
          <p:cNvPr id="787" name="PlaceHolder 1"/>
          <p:cNvSpPr>
            <a:spLocks noGrp="1"/>
          </p:cNvSpPr>
          <p:nvPr>
            <p:ph type="dt" idx="28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2"/>
                </a:solidFill>
                <a:latin typeface="Pretendard"/>
                <a:ea typeface="Pretendar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2"/>
                </a:solidFill>
                <a:latin typeface="Pretendard"/>
                <a:ea typeface="Pretendard"/>
              </a:rPr>
              <a:t>&lt;date/time&gt;</a:t>
            </a:r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788" name="PlaceHolder 2"/>
          <p:cNvSpPr>
            <a:spLocks noGrp="1"/>
          </p:cNvSpPr>
          <p:nvPr>
            <p:ph type="ftr" idx="29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나눔명조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나눔명조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789" name="PlaceHolder 3"/>
          <p:cNvSpPr>
            <a:spLocks noGrp="1"/>
          </p:cNvSpPr>
          <p:nvPr>
            <p:ph type="sldNum" idx="29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2"/>
                </a:solidFill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29DE3C1-E778-417D-93BD-10E4EC45DEC8}" type="slidenum">
              <a:rPr b="0" lang="en-US" sz="1200" spc="-1" strike="noStrike">
                <a:solidFill>
                  <a:schemeClr val="dk2"/>
                </a:solidFill>
                <a:latin typeface="Pretendard"/>
                <a:ea typeface="Pretendard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나눔명조"/>
            </a:endParaRPr>
          </a:p>
        </p:txBody>
      </p:sp>
      <p:sp>
        <p:nvSpPr>
          <p:cNvPr id="790" name="Rectangle: Rounded Corners 4"/>
          <p:cNvSpPr/>
          <p:nvPr/>
        </p:nvSpPr>
        <p:spPr>
          <a:xfrm>
            <a:off x="838080" y="1021680"/>
            <a:ext cx="1845720" cy="383760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numCol="1" spcCol="0" horzOverflow="overflow" tIns="0" bIns="0" anchor="ctr">
            <a:noAutofit/>
          </a:bodyPr>
          <a:p>
            <a:pPr algn="ctr" defTabSz="932400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199" strike="noStrike">
                <a:solidFill>
                  <a:srgbClr val="002050"/>
                </a:solidFill>
                <a:latin typeface="Pretendard Black"/>
                <a:ea typeface="Pretendard Black"/>
              </a:rPr>
              <a:t>RELEASED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1" name="Graphic 10" descr="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8733960" y="3328200"/>
            <a:ext cx="3291480" cy="3012480"/>
          </a:xfrm>
          <a:prstGeom prst="rect">
            <a:avLst/>
          </a:prstGeom>
          <a:ln w="0">
            <a:noFill/>
          </a:ln>
        </p:spPr>
      </p:pic>
      <p:sp>
        <p:nvSpPr>
          <p:cNvPr id="792" name="PlaceHolder 4"/>
          <p:cNvSpPr>
            <a:spLocks noGrp="1"/>
          </p:cNvSpPr>
          <p:nvPr>
            <p:ph type="title"/>
          </p:nvPr>
        </p:nvSpPr>
        <p:spPr>
          <a:xfrm>
            <a:off x="838080" y="1575000"/>
            <a:ext cx="10515240" cy="66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chemeClr val="dk2"/>
                </a:solidFill>
                <a:latin typeface="Pretendard Black"/>
                <a:ea typeface="Pretendard Black"/>
              </a:rPr>
              <a:t>Announcement</a:t>
            </a:r>
            <a:endParaRPr b="0" lang="en-US" sz="3600" spc="-1" strike="noStrike">
              <a:solidFill>
                <a:schemeClr val="dk1"/>
              </a:solidFill>
              <a:latin typeface="Pretendard"/>
            </a:endParaRPr>
          </a:p>
        </p:txBody>
      </p:sp>
      <p:sp>
        <p:nvSpPr>
          <p:cNvPr id="793" name="PlaceHolder 5"/>
          <p:cNvSpPr>
            <a:spLocks noGrp="1"/>
          </p:cNvSpPr>
          <p:nvPr>
            <p:ph type="body"/>
          </p:nvPr>
        </p:nvSpPr>
        <p:spPr>
          <a:xfrm>
            <a:off x="838080" y="2476800"/>
            <a:ext cx="10515240" cy="263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2"/>
                </a:solidFill>
                <a:latin typeface="Pretendard"/>
                <a:ea typeface="Pretendard"/>
              </a:rPr>
              <a:t>Value prop 1</a:t>
            </a:r>
            <a:endParaRPr b="0" lang="en-US" sz="2800" spc="-1" strike="noStrike">
              <a:solidFill>
                <a:schemeClr val="dk2"/>
              </a:solidFill>
              <a:latin typeface="Pretendard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2"/>
                </a:solidFill>
                <a:latin typeface="Pretendard"/>
                <a:ea typeface="Pretendard"/>
              </a:rPr>
              <a:t>Value prop 2</a:t>
            </a:r>
            <a:endParaRPr b="0" lang="en-US" sz="2800" spc="-1" strike="noStrike">
              <a:solidFill>
                <a:schemeClr val="dk2"/>
              </a:solidFill>
              <a:latin typeface="Pretendard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2"/>
                </a:solidFill>
                <a:latin typeface="Pretendard"/>
                <a:ea typeface="Pretendard"/>
              </a:rPr>
              <a:t>Value prop 3</a:t>
            </a:r>
            <a:endParaRPr b="0" lang="en-US" sz="2800" spc="-1" strike="noStrike">
              <a:solidFill>
                <a:schemeClr val="dk2"/>
              </a:solidFill>
              <a:latin typeface="Pretendard"/>
            </a:endParaRPr>
          </a:p>
        </p:txBody>
      </p:sp>
      <p:sp>
        <p:nvSpPr>
          <p:cNvPr id="794" name="PlaceHolder 6"/>
          <p:cNvSpPr>
            <a:spLocks noGrp="1"/>
          </p:cNvSpPr>
          <p:nvPr>
            <p:ph type="body"/>
          </p:nvPr>
        </p:nvSpPr>
        <p:spPr>
          <a:xfrm>
            <a:off x="838080" y="5257080"/>
            <a:ext cx="10515240" cy="57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accent4">
                    <a:lumMod val="60000"/>
                    <a:lumOff val="40000"/>
                  </a:schemeClr>
                </a:solidFill>
                <a:latin typeface="Pretendard"/>
                <a:ea typeface="Pretendard"/>
              </a:rPr>
              <a:t>Link</a:t>
            </a:r>
            <a:endParaRPr b="0" lang="en-US" sz="2800" spc="-1" strike="noStrike">
              <a:solidFill>
                <a:schemeClr val="dk2"/>
              </a:solidFill>
              <a:latin typeface="Pretendar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1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cactus.tistory.com/306" TargetMode="External"/><Relationship Id="rId3" Type="http://schemas.openxmlformats.org/officeDocument/2006/relationships/hyperlink" Target="https://github.com/naver/d2codingfont" TargetMode="External"/><Relationship Id="rId4" Type="http://schemas.openxmlformats.org/officeDocument/2006/relationships/hyperlink" Target="https://unsplash.com/ko/@rubaitulazad?utm_content=creditCopyText&amp;utm_medium=referral&amp;utm_source=unsplash" TargetMode="External"/><Relationship Id="rId5" Type="http://schemas.openxmlformats.org/officeDocument/2006/relationships/hyperlink" Target="https://unsplash.com/ko/@rubaitulazad?utm_content=creditCopyText&amp;utm_medium=referral&amp;utm_source=unsplash" TargetMode="External"/><Relationship Id="rId6" Type="http://schemas.openxmlformats.org/officeDocument/2006/relationships/hyperlink" Target="https://unsplash.com/ko/&#49324;&#51652;/&#48372;&#46972;&#49353;-&#44544;&#51088;&#44032;-&#49352;&#44200;&#51652;-&#55152;&#49353;-&#51452;&#49324;&#50948;-xgcCGDGIcfY?utm_content=creditCopyText&amp;utm_medium=referral&amp;utm_source=unsplash" TargetMode="External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4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hyperlink" Target="https://blog.arong.info/flutter/2022/12/15/Flutter-Flutter-MVVM-with-GetX.html" TargetMode="External"/><Relationship Id="rId4" Type="http://schemas.openxmlformats.org/officeDocument/2006/relationships/slideLayout" Target="../slideLayouts/slideLayout4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2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6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5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29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6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56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56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56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6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56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5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6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56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" name="Picture 4" descr=""/>
          <p:cNvPicPr/>
          <p:nvPr/>
        </p:nvPicPr>
        <p:blipFill>
          <a:blip r:embed="rId1"/>
          <a:srcRect l="0" t="2906" r="0" b="2906"/>
          <a:stretch/>
        </p:blipFill>
        <p:spPr>
          <a:xfrm>
            <a:off x="1382760" y="0"/>
            <a:ext cx="10806120" cy="6855120"/>
          </a:xfrm>
          <a:prstGeom prst="rect">
            <a:avLst/>
          </a:prstGeom>
          <a:ln w="0">
            <a:noFill/>
          </a:ln>
        </p:spPr>
      </p:pic>
      <p:sp>
        <p:nvSpPr>
          <p:cNvPr id="796" name="Rectangle 72"/>
          <p:cNvSpPr/>
          <p:nvPr/>
        </p:nvSpPr>
        <p:spPr>
          <a:xfrm>
            <a:off x="0" y="0"/>
            <a:ext cx="12189240" cy="6855120"/>
          </a:xfrm>
          <a:prstGeom prst="rect">
            <a:avLst/>
          </a:prstGeom>
          <a:gradFill rotWithShape="0">
            <a:gsLst>
              <a:gs pos="0">
                <a:srgbClr val="3f23ad"/>
              </a:gs>
              <a:gs pos="100000">
                <a:srgbClr val="3f23ad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Pretendard"/>
              <a:ea typeface="Pretendard"/>
            </a:endParaRPr>
          </a:p>
        </p:txBody>
      </p:sp>
      <p:sp>
        <p:nvSpPr>
          <p:cNvPr id="797" name="Rectangle 72"/>
          <p:cNvSpPr/>
          <p:nvPr/>
        </p:nvSpPr>
        <p:spPr>
          <a:xfrm>
            <a:off x="0" y="0"/>
            <a:ext cx="12189240" cy="6855120"/>
          </a:xfrm>
          <a:prstGeom prst="rect">
            <a:avLst/>
          </a:prstGeom>
          <a:gradFill rotWithShape="0">
            <a:gsLst>
              <a:gs pos="0">
                <a:srgbClr val="3f23ad"/>
              </a:gs>
              <a:gs pos="100000">
                <a:srgbClr val="3f23ad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Pretendard"/>
              <a:ea typeface="Pretendard"/>
            </a:endParaRPr>
          </a:p>
        </p:txBody>
      </p:sp>
      <p:sp>
        <p:nvSpPr>
          <p:cNvPr id="798" name="TextBox 18"/>
          <p:cNvSpPr/>
          <p:nvPr/>
        </p:nvSpPr>
        <p:spPr>
          <a:xfrm>
            <a:off x="6666480" y="213120"/>
            <a:ext cx="535428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algn="r">
              <a:lnSpc>
                <a:spcPct val="100000"/>
              </a:lnSpc>
            </a:pPr>
            <a:r>
              <a:rPr b="0" lang="en-US" sz="1200" spc="-1" strike="noStrike">
                <a:solidFill>
                  <a:schemeClr val="accent2"/>
                </a:solidFill>
                <a:latin typeface="Pretendard"/>
                <a:ea typeface="Pretendard"/>
              </a:rPr>
              <a:t>This presentation uses the </a:t>
            </a:r>
            <a:r>
              <a:rPr b="0" lang="en-US" sz="1200" spc="-1" strike="noStrike" u="sng">
                <a:solidFill>
                  <a:schemeClr val="accent2"/>
                </a:solidFill>
                <a:uFillTx/>
                <a:latin typeface="Pretendard"/>
                <a:ea typeface="Pretendard"/>
                <a:hlinkClick r:id="rId2"/>
              </a:rPr>
              <a:t>Pretendard</a:t>
            </a:r>
            <a:r>
              <a:rPr b="0" lang="en-US" sz="1200" spc="-1" strike="noStrike">
                <a:solidFill>
                  <a:schemeClr val="accent2"/>
                </a:solidFill>
                <a:latin typeface="Pretendard"/>
                <a:ea typeface="Pretendard"/>
              </a:rPr>
              <a:t> and </a:t>
            </a:r>
            <a:r>
              <a:rPr b="0" lang="en-US" sz="1200" spc="-1" strike="noStrike" u="sng">
                <a:solidFill>
                  <a:schemeClr val="accent2"/>
                </a:solidFill>
                <a:uFillTx/>
                <a:latin typeface="Pretendard"/>
                <a:ea typeface="Pretendard"/>
                <a:hlinkClick r:id="rId3"/>
              </a:rPr>
              <a:t>D2Coding</a:t>
            </a:r>
            <a:r>
              <a:rPr b="0" lang="en-US" sz="1200" spc="-1" strike="noStrike">
                <a:solidFill>
                  <a:schemeClr val="accent2"/>
                </a:solidFill>
                <a:latin typeface="Pretendard"/>
                <a:ea typeface="Pretendard"/>
              </a:rPr>
              <a:t> font.</a:t>
            </a:r>
            <a:br>
              <a:rPr sz="1200"/>
            </a:br>
            <a:r>
              <a:rPr b="0" lang="en-US" sz="1200" spc="-1" strike="noStrike">
                <a:solidFill>
                  <a:schemeClr val="accent2"/>
                </a:solidFill>
                <a:latin typeface="Pretendard"/>
                <a:ea typeface="Pretendard"/>
              </a:rPr>
              <a:t>Photo by </a:t>
            </a:r>
            <a:r>
              <a:rPr b="0" lang="en-US" sz="1200" spc="-1" strike="noStrike" u="sng">
                <a:solidFill>
                  <a:schemeClr val="accent2"/>
                </a:solidFill>
                <a:uFillTx/>
                <a:latin typeface="Pretendard"/>
                <a:ea typeface="Pretendard"/>
                <a:hlinkClick r:id="rId4"/>
              </a:rPr>
              <a:t>Rubaitul</a:t>
            </a:r>
            <a:r>
              <a:rPr b="0" lang="en-US" sz="1200" spc="-1" strike="noStrike" u="sng">
                <a:solidFill>
                  <a:schemeClr val="accent2"/>
                </a:solidFill>
                <a:uFillTx/>
                <a:latin typeface="Pretendard"/>
                <a:ea typeface="Pretendard"/>
                <a:hlinkClick r:id="rId5"/>
              </a:rPr>
              <a:t> Azad</a:t>
            </a:r>
            <a:r>
              <a:rPr b="0" lang="en-US" sz="1200" spc="-1" strike="noStrike">
                <a:solidFill>
                  <a:schemeClr val="accent2"/>
                </a:solidFill>
                <a:latin typeface="Pretendard"/>
                <a:ea typeface="Pretendard"/>
              </a:rPr>
              <a:t> on </a:t>
            </a:r>
            <a:r>
              <a:rPr b="0" lang="en-US" sz="1200" spc="-1" strike="noStrike" u="sng">
                <a:solidFill>
                  <a:schemeClr val="accent2"/>
                </a:solidFill>
                <a:uFillTx/>
                <a:latin typeface="Pretendard"/>
                <a:ea typeface="Pretendard"/>
                <a:hlinkClick r:id="rId6"/>
              </a:rPr>
              <a:t>Unsplash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9" name="Picture 2" descr="닷넷데브"/>
          <p:cNvPicPr/>
          <p:nvPr/>
        </p:nvPicPr>
        <p:blipFill>
          <a:blip r:embed="rId7"/>
          <a:stretch/>
        </p:blipFill>
        <p:spPr>
          <a:xfrm>
            <a:off x="10975320" y="5590080"/>
            <a:ext cx="1160280" cy="1046520"/>
          </a:xfrm>
          <a:prstGeom prst="rect">
            <a:avLst/>
          </a:prstGeom>
          <a:ln w="0">
            <a:noFill/>
          </a:ln>
        </p:spPr>
      </p:pic>
      <p:grpSp>
        <p:nvGrpSpPr>
          <p:cNvPr id="800" name="그룹 24"/>
          <p:cNvGrpSpPr/>
          <p:nvPr/>
        </p:nvGrpSpPr>
        <p:grpSpPr>
          <a:xfrm>
            <a:off x="635040" y="674640"/>
            <a:ext cx="5146560" cy="5085360"/>
            <a:chOff x="635040" y="674640"/>
            <a:chExt cx="5146560" cy="5085360"/>
          </a:xfrm>
        </p:grpSpPr>
        <p:sp>
          <p:nvSpPr>
            <p:cNvPr id="801" name="TextBox 19"/>
            <p:cNvSpPr/>
            <p:nvPr/>
          </p:nvSpPr>
          <p:spPr>
            <a:xfrm>
              <a:off x="635400" y="4396320"/>
              <a:ext cx="5141160" cy="1064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ffffff"/>
                  </a:solidFill>
                  <a:latin typeface="Pretendard Black"/>
                  <a:ea typeface="Pretendard Black"/>
                </a:rPr>
                <a:t>.NET Conf 2024 x Seoul</a:t>
              </a:r>
              <a:endParaRPr b="0" lang="en-US" sz="3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2" name="TextBox 21"/>
            <p:cNvSpPr/>
            <p:nvPr/>
          </p:nvSpPr>
          <p:spPr>
            <a:xfrm>
              <a:off x="635400" y="5487840"/>
              <a:ext cx="51411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Pretendard"/>
                  <a:ea typeface="Pretendard"/>
                </a:rPr>
                <a:t>Empowering Tomorrow - Full Stack, AI Enhanced, Developer Focused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803" name="직선 연결선 8"/>
            <p:cNvCxnSpPr/>
            <p:nvPr/>
          </p:nvCxnSpPr>
          <p:spPr>
            <a:xfrm>
              <a:off x="635040" y="5309640"/>
              <a:ext cx="5146920" cy="2880"/>
            </a:xfrm>
            <a:prstGeom prst="straightConnector1">
              <a:avLst/>
            </a:prstGeom>
            <a:ln w="28575">
              <a:solidFill>
                <a:srgbClr val="ffffff"/>
              </a:solidFill>
              <a:round/>
            </a:ln>
          </p:spPr>
        </p:cxnSp>
        <p:sp>
          <p:nvSpPr>
            <p:cNvPr id="804" name="직사각형 22"/>
            <p:cNvSpPr/>
            <p:nvPr/>
          </p:nvSpPr>
          <p:spPr>
            <a:xfrm>
              <a:off x="635400" y="674640"/>
              <a:ext cx="719280" cy="14724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321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Pretendard"/>
                <a:ea typeface="Pretendard"/>
              </a:endParaRPr>
            </a:p>
          </p:txBody>
        </p:sp>
      </p:grpSp>
      <p:grpSp>
        <p:nvGrpSpPr>
          <p:cNvPr id="805" name="그룹 9"/>
          <p:cNvGrpSpPr/>
          <p:nvPr/>
        </p:nvGrpSpPr>
        <p:grpSpPr>
          <a:xfrm>
            <a:off x="-9360" y="6123600"/>
            <a:ext cx="9002520" cy="740520"/>
            <a:chOff x="-9360" y="6123600"/>
            <a:chExt cx="9002520" cy="740520"/>
          </a:xfrm>
        </p:grpSpPr>
        <p:sp>
          <p:nvSpPr>
            <p:cNvPr id="806" name="직사각형 7"/>
            <p:cNvSpPr/>
            <p:nvPr/>
          </p:nvSpPr>
          <p:spPr>
            <a:xfrm>
              <a:off x="-9360" y="6123600"/>
              <a:ext cx="9002520" cy="740520"/>
            </a:xfrm>
            <a:prstGeom prst="rect">
              <a:avLst/>
            </a:prstGeom>
            <a:gradFill rotWithShape="0">
              <a:gsLst>
                <a:gs pos="0">
                  <a:srgbClr val="9992e1">
                    <a:alpha val="0"/>
                  </a:srgbClr>
                </a:gs>
                <a:gs pos="100000">
                  <a:srgbClr val="c1bee9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Pretendard"/>
                  <a:ea typeface="Pretendard"/>
                </a:rPr>
                <a:t> </a:t>
              </a:r>
              <a:r>
                <a:rPr b="0" lang="en-US" sz="1800" spc="-1" strike="noStrike">
                  <a:solidFill>
                    <a:srgbClr val="000000"/>
                  </a:solidFill>
                  <a:latin typeface="Pretendard"/>
                  <a:ea typeface="Pretendard"/>
                </a:rPr>
                <a:t>Presented by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807" name="그룹 6"/>
            <p:cNvGrpSpPr/>
            <p:nvPr/>
          </p:nvGrpSpPr>
          <p:grpSpPr>
            <a:xfrm>
              <a:off x="1502640" y="6257160"/>
              <a:ext cx="4252320" cy="564120"/>
              <a:chOff x="1502640" y="6257160"/>
              <a:chExt cx="4252320" cy="564120"/>
            </a:xfrm>
          </p:grpSpPr>
          <p:pic>
            <p:nvPicPr>
              <p:cNvPr id="808" name="Picture 2" descr="Amazon Web Services"/>
              <p:cNvPicPr/>
              <p:nvPr/>
            </p:nvPicPr>
            <p:blipFill>
              <a:blip r:embed="rId8"/>
              <a:stretch/>
            </p:blipFill>
            <p:spPr>
              <a:xfrm>
                <a:off x="1502640" y="6275160"/>
                <a:ext cx="705240" cy="528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09" name="Picture 4" descr="Elastic"/>
              <p:cNvPicPr/>
              <p:nvPr/>
            </p:nvPicPr>
            <p:blipFill>
              <a:blip r:embed="rId9"/>
              <a:stretch/>
            </p:blipFill>
            <p:spPr>
              <a:xfrm>
                <a:off x="2314080" y="6295320"/>
                <a:ext cx="651240" cy="4878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10" name="Picture 6" descr="Infragistics"/>
              <p:cNvPicPr/>
              <p:nvPr/>
            </p:nvPicPr>
            <p:blipFill>
              <a:blip r:embed="rId10"/>
              <a:stretch/>
            </p:blipFill>
            <p:spPr>
              <a:xfrm>
                <a:off x="3071520" y="6295320"/>
                <a:ext cx="651240" cy="4878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11" name="Picture 8" descr="Couchbase"/>
              <p:cNvPicPr/>
              <p:nvPr/>
            </p:nvPicPr>
            <p:blipFill>
              <a:blip r:embed="rId11"/>
              <a:stretch/>
            </p:blipFill>
            <p:spPr>
              <a:xfrm>
                <a:off x="3828960" y="6293160"/>
                <a:ext cx="657000" cy="492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12" name="Picture 10" descr="Microsoft MVP Program"/>
              <p:cNvPicPr/>
              <p:nvPr/>
            </p:nvPicPr>
            <p:blipFill>
              <a:blip r:embed="rId12"/>
              <a:stretch/>
            </p:blipFill>
            <p:spPr>
              <a:xfrm>
                <a:off x="4592520" y="6293160"/>
                <a:ext cx="492120" cy="492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13" name="그림 5" descr="텍스트, 폰트, 그래픽, 원이(가) 표시된 사진&#10;&#10;자동 생성된 설명"/>
              <p:cNvPicPr/>
              <p:nvPr/>
            </p:nvPicPr>
            <p:blipFill>
              <a:blip r:embed="rId13"/>
              <a:stretch/>
            </p:blipFill>
            <p:spPr>
              <a:xfrm>
                <a:off x="5190840" y="6257160"/>
                <a:ext cx="564120" cy="56412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ViewModel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PlaceHolder 23"/>
          <p:cNvSpPr/>
          <p:nvPr/>
        </p:nvSpPr>
        <p:spPr>
          <a:xfrm>
            <a:off x="838440" y="2520000"/>
            <a:ext cx="10679400" cy="21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나눔고딕"/>
                <a:ea typeface="나눔고딕"/>
              </a:rPr>
              <a:t>View</a:t>
            </a:r>
            <a:r>
              <a:rPr b="0" lang="ko-KR" sz="3200" spc="-1" strike="noStrike">
                <a:solidFill>
                  <a:srgbClr val="000000"/>
                </a:solidFill>
                <a:latin typeface="나눔고딕"/>
                <a:ea typeface="나눔고딕"/>
              </a:rPr>
              <a:t>와 </a:t>
            </a:r>
            <a:r>
              <a:rPr b="0" lang="en-US" sz="3200" spc="-1" strike="noStrike">
                <a:solidFill>
                  <a:srgbClr val="000000"/>
                </a:solidFill>
                <a:latin typeface="나눔고딕"/>
                <a:ea typeface="나눔고딕"/>
              </a:rPr>
              <a:t>Model </a:t>
            </a:r>
            <a:r>
              <a:rPr b="0" lang="ko-KR" sz="3200" spc="-1" strike="noStrike">
                <a:solidFill>
                  <a:srgbClr val="000000"/>
                </a:solidFill>
                <a:latin typeface="나눔고딕"/>
                <a:ea typeface="나눔고딕"/>
              </a:rPr>
              <a:t>사이의 매개체 역할을 수행합니다</a:t>
            </a:r>
            <a:r>
              <a:rPr b="0" lang="en-US" sz="3200" spc="-1" strike="noStrike">
                <a:solidFill>
                  <a:srgbClr val="000000"/>
                </a:solidFill>
                <a:latin typeface="나눔고딕"/>
                <a:ea typeface="나눔고딕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나눔고딕"/>
                <a:ea typeface="나눔고딕"/>
              </a:rPr>
              <a:t>View</a:t>
            </a:r>
            <a:r>
              <a:rPr b="0" lang="ko-KR" sz="3200" spc="-1" strike="noStrike">
                <a:solidFill>
                  <a:srgbClr val="000000"/>
                </a:solidFill>
                <a:latin typeface="나눔고딕"/>
                <a:ea typeface="나눔고딕"/>
              </a:rPr>
              <a:t>에 바인딩할 수 있는 속성과 명령을 노출하여 </a:t>
            </a:r>
            <a:r>
              <a:rPr b="0" lang="en-US" sz="3200" spc="-1" strike="noStrike">
                <a:solidFill>
                  <a:srgbClr val="000000"/>
                </a:solidFill>
                <a:latin typeface="나눔고딕"/>
                <a:ea typeface="나눔고딕"/>
              </a:rPr>
              <a:t>View</a:t>
            </a:r>
            <a:r>
              <a:rPr b="0" lang="ko-KR" sz="3200" spc="-1" strike="noStrike">
                <a:solidFill>
                  <a:srgbClr val="000000"/>
                </a:solidFill>
                <a:latin typeface="나눔고딕"/>
                <a:ea typeface="나눔고딕"/>
              </a:rPr>
              <a:t>가 </a:t>
            </a:r>
            <a:r>
              <a:rPr b="0" lang="en-US" sz="3200" spc="-1" strike="noStrike">
                <a:solidFill>
                  <a:srgbClr val="000000"/>
                </a:solidFill>
                <a:latin typeface="나눔고딕"/>
                <a:ea typeface="나눔고딕"/>
              </a:rPr>
              <a:t>Model</a:t>
            </a:r>
            <a:r>
              <a:rPr b="0" lang="ko-KR" sz="3200" spc="-1" strike="noStrike">
                <a:solidFill>
                  <a:srgbClr val="000000"/>
                </a:solidFill>
                <a:latin typeface="나눔고딕"/>
                <a:ea typeface="나눔고딕"/>
              </a:rPr>
              <a:t>과 직접 통신하지 않아도 되게 합니다</a:t>
            </a:r>
            <a:r>
              <a:rPr b="0" lang="en-US" sz="3200" spc="-1" strike="noStrike">
                <a:solidFill>
                  <a:srgbClr val="000000"/>
                </a:solidFill>
                <a:latin typeface="나눔고딕"/>
                <a:ea typeface="나눔고딕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Model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PlaceHolder 25"/>
          <p:cNvSpPr/>
          <p:nvPr/>
        </p:nvSpPr>
        <p:spPr>
          <a:xfrm>
            <a:off x="838440" y="2520000"/>
            <a:ext cx="10679400" cy="2157840"/>
          </a:xfrm>
          <a:prstGeom prst="rect">
            <a:avLst/>
          </a:prstGeom>
          <a:noFill/>
          <a:ln w="0"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ko-KR" sz="3200" spc="-1" strike="noStrike">
                <a:solidFill>
                  <a:srgbClr val="000000"/>
                </a:solidFill>
                <a:latin typeface="나눔고딕"/>
                <a:ea typeface="DejaVu Sans"/>
              </a:rPr>
              <a:t>데이터와 비즈니스 로직을 담당합니다</a:t>
            </a: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ko-KR" sz="3200" spc="-1" strike="noStrike">
                <a:solidFill>
                  <a:srgbClr val="000000"/>
                </a:solidFill>
                <a:latin typeface="나눔고딕"/>
                <a:ea typeface="DejaVu Sans"/>
              </a:rPr>
              <a:t>애플리케이션의 정보</a:t>
            </a:r>
            <a:r>
              <a:rPr b="0" lang="en-US" sz="3200" spc="-1" strike="noStrike">
                <a:solidFill>
                  <a:srgbClr val="000000"/>
                </a:solidFill>
                <a:latin typeface="나눔고딕"/>
                <a:ea typeface="DejaVu Sans"/>
              </a:rPr>
              <a:t>, </a:t>
            </a:r>
            <a:r>
              <a:rPr b="0" lang="ko-KR" sz="3200" spc="-1" strike="noStrike">
                <a:solidFill>
                  <a:srgbClr val="000000"/>
                </a:solidFill>
                <a:latin typeface="나눔고딕"/>
                <a:ea typeface="DejaVu Sans"/>
              </a:rPr>
              <a:t>데이터의 검증 로직</a:t>
            </a:r>
            <a:r>
              <a:rPr b="0" lang="en-US" sz="3200" spc="-1" strike="noStrike">
                <a:solidFill>
                  <a:srgbClr val="000000"/>
                </a:solidFill>
                <a:latin typeface="나눔고딕"/>
                <a:ea typeface="DejaVu Sans"/>
              </a:rPr>
              <a:t>, </a:t>
            </a:r>
            <a:r>
              <a:rPr b="0" lang="ko-KR" sz="3200" spc="-1" strike="noStrike">
                <a:solidFill>
                  <a:srgbClr val="000000"/>
                </a:solidFill>
                <a:latin typeface="나눔고딕"/>
                <a:ea typeface="DejaVu Sans"/>
              </a:rPr>
              <a:t>데이터를 조작하고 처리하는 로직 등을 포함</a:t>
            </a: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Binding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PlaceHolder 7"/>
          <p:cNvSpPr/>
          <p:nvPr/>
        </p:nvSpPr>
        <p:spPr>
          <a:xfrm>
            <a:off x="838800" y="2520000"/>
            <a:ext cx="10679400" cy="2157840"/>
          </a:xfrm>
          <a:prstGeom prst="rect">
            <a:avLst/>
          </a:prstGeom>
          <a:noFill/>
          <a:ln w="0"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ko-KR" sz="3200" spc="-1" strike="noStrike">
                <a:solidFill>
                  <a:srgbClr val="000000"/>
                </a:solidFill>
                <a:latin typeface="나눔고딕"/>
                <a:ea typeface="DejaVu Sans"/>
              </a:rPr>
              <a:t>뷰에서 뷰모델을 조회하지 않아도 데이터의 상태 변화를 통보 받을 수 있는 기능</a:t>
            </a: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WPF MVVM Example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9" name="" descr=""/>
          <p:cNvPicPr/>
          <p:nvPr/>
        </p:nvPicPr>
        <p:blipFill>
          <a:blip r:embed="rId1"/>
          <a:stretch/>
        </p:blipFill>
        <p:spPr>
          <a:xfrm>
            <a:off x="6065640" y="2760120"/>
            <a:ext cx="4912200" cy="2097720"/>
          </a:xfrm>
          <a:prstGeom prst="rect">
            <a:avLst/>
          </a:prstGeom>
          <a:ln w="0">
            <a:noFill/>
          </a:ln>
        </p:spPr>
      </p:pic>
      <p:pic>
        <p:nvPicPr>
          <p:cNvPr id="860" name="" descr=""/>
          <p:cNvPicPr/>
          <p:nvPr/>
        </p:nvPicPr>
        <p:blipFill>
          <a:blip r:embed="rId2"/>
          <a:stretch/>
        </p:blipFill>
        <p:spPr>
          <a:xfrm>
            <a:off x="900000" y="2283120"/>
            <a:ext cx="4012200" cy="275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Flutter MVVM Example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2" name="" descr=""/>
          <p:cNvPicPr/>
          <p:nvPr/>
        </p:nvPicPr>
        <p:blipFill>
          <a:blip r:embed="rId1"/>
          <a:stretch/>
        </p:blipFill>
        <p:spPr>
          <a:xfrm>
            <a:off x="900000" y="1422360"/>
            <a:ext cx="4140000" cy="5057640"/>
          </a:xfrm>
          <a:prstGeom prst="rect">
            <a:avLst/>
          </a:prstGeom>
          <a:ln w="0">
            <a:noFill/>
          </a:ln>
        </p:spPr>
      </p:pic>
      <p:pic>
        <p:nvPicPr>
          <p:cNvPr id="863" name="" descr=""/>
          <p:cNvPicPr/>
          <p:nvPr/>
        </p:nvPicPr>
        <p:blipFill>
          <a:blip r:embed="rId2"/>
          <a:stretch/>
        </p:blipFill>
        <p:spPr>
          <a:xfrm>
            <a:off x="5580000" y="1440000"/>
            <a:ext cx="3803040" cy="5040000"/>
          </a:xfrm>
          <a:prstGeom prst="rect">
            <a:avLst/>
          </a:prstGeom>
          <a:ln w="0">
            <a:noFill/>
          </a:ln>
        </p:spPr>
      </p:pic>
      <p:sp>
        <p:nvSpPr>
          <p:cNvPr id="864" name=""/>
          <p:cNvSpPr/>
          <p:nvPr/>
        </p:nvSpPr>
        <p:spPr>
          <a:xfrm>
            <a:off x="720000" y="1800000"/>
            <a:ext cx="1440000" cy="360000"/>
          </a:xfrm>
          <a:prstGeom prst="rect">
            <a:avLst/>
          </a:prstGeom>
          <a:noFill/>
          <a:ln w="72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0" rIns="126000" tIns="81000" bIns="81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" name=""/>
          <p:cNvSpPr/>
          <p:nvPr/>
        </p:nvSpPr>
        <p:spPr>
          <a:xfrm>
            <a:off x="1440000" y="4680000"/>
            <a:ext cx="3420000" cy="360000"/>
          </a:xfrm>
          <a:prstGeom prst="rect">
            <a:avLst/>
          </a:prstGeom>
          <a:noFill/>
          <a:ln w="72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0" rIns="126000" tIns="81000" bIns="81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6" name=""/>
          <p:cNvSpPr/>
          <p:nvPr/>
        </p:nvSpPr>
        <p:spPr>
          <a:xfrm>
            <a:off x="1440000" y="4680000"/>
            <a:ext cx="3420000" cy="360000"/>
          </a:xfrm>
          <a:prstGeom prst="rect">
            <a:avLst/>
          </a:prstGeom>
          <a:noFill/>
          <a:ln w="72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0" rIns="126000" tIns="81000" bIns="81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" name=""/>
          <p:cNvSpPr/>
          <p:nvPr/>
        </p:nvSpPr>
        <p:spPr>
          <a:xfrm>
            <a:off x="5580000" y="4860000"/>
            <a:ext cx="3420000" cy="360000"/>
          </a:xfrm>
          <a:prstGeom prst="rect">
            <a:avLst/>
          </a:prstGeom>
          <a:noFill/>
          <a:ln w="72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0" rIns="126000" tIns="81000" bIns="81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8" name=""/>
          <p:cNvSpPr txBox="1"/>
          <p:nvPr/>
        </p:nvSpPr>
        <p:spPr>
          <a:xfrm>
            <a:off x="66600" y="6607440"/>
            <a:ext cx="353340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Arial"/>
                <a:hlinkClick r:id="rId3"/>
              </a:rPr>
              <a:t>(Fluter) Flutter MVVM with GetX - Arooong Blog (arong.info)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Blazor Binding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0" name="" descr=""/>
          <p:cNvPicPr/>
          <p:nvPr/>
        </p:nvPicPr>
        <p:blipFill>
          <a:blip r:embed="rId1"/>
          <a:stretch/>
        </p:blipFill>
        <p:spPr>
          <a:xfrm>
            <a:off x="360000" y="1260000"/>
            <a:ext cx="3178800" cy="1945080"/>
          </a:xfrm>
          <a:prstGeom prst="rect">
            <a:avLst/>
          </a:prstGeom>
          <a:ln w="0">
            <a:noFill/>
          </a:ln>
        </p:spPr>
      </p:pic>
      <p:pic>
        <p:nvPicPr>
          <p:cNvPr id="871" name="" descr=""/>
          <p:cNvPicPr/>
          <p:nvPr/>
        </p:nvPicPr>
        <p:blipFill>
          <a:blip r:embed="rId2"/>
          <a:stretch/>
        </p:blipFill>
        <p:spPr>
          <a:xfrm>
            <a:off x="360000" y="3369600"/>
            <a:ext cx="5521680" cy="3288240"/>
          </a:xfrm>
          <a:prstGeom prst="rect">
            <a:avLst/>
          </a:prstGeom>
          <a:ln w="0">
            <a:noFill/>
          </a:ln>
        </p:spPr>
      </p:pic>
      <p:pic>
        <p:nvPicPr>
          <p:cNvPr id="872" name="" descr=""/>
          <p:cNvPicPr/>
          <p:nvPr/>
        </p:nvPicPr>
        <p:blipFill>
          <a:blip r:embed="rId3"/>
          <a:stretch/>
        </p:blipFill>
        <p:spPr>
          <a:xfrm>
            <a:off x="6660000" y="1260000"/>
            <a:ext cx="4137840" cy="1647000"/>
          </a:xfrm>
          <a:prstGeom prst="rect">
            <a:avLst/>
          </a:prstGeom>
          <a:ln w="0">
            <a:noFill/>
          </a:ln>
        </p:spPr>
      </p:pic>
      <p:pic>
        <p:nvPicPr>
          <p:cNvPr id="873" name="" descr=""/>
          <p:cNvPicPr/>
          <p:nvPr/>
        </p:nvPicPr>
        <p:blipFill>
          <a:blip r:embed="rId4"/>
          <a:stretch/>
        </p:blipFill>
        <p:spPr>
          <a:xfrm>
            <a:off x="6840000" y="3420000"/>
            <a:ext cx="4088160" cy="117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Why MVVM?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" name="PlaceHolder 19"/>
          <p:cNvSpPr/>
          <p:nvPr/>
        </p:nvSpPr>
        <p:spPr>
          <a:xfrm>
            <a:off x="3780000" y="3240000"/>
            <a:ext cx="3958200" cy="5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  <a:ea typeface="Pretendard"/>
              </a:rPr>
              <a:t>유지 보수를 위해서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  <a:ea typeface="Pretendard"/>
              </a:rPr>
              <a:t>확장성을 위해서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Why MVVM?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7" name="" descr=""/>
          <p:cNvPicPr/>
          <p:nvPr/>
        </p:nvPicPr>
        <p:blipFill>
          <a:blip r:embed="rId1"/>
          <a:stretch/>
        </p:blipFill>
        <p:spPr>
          <a:xfrm>
            <a:off x="7940160" y="2160000"/>
            <a:ext cx="3219840" cy="1980720"/>
          </a:xfrm>
          <a:prstGeom prst="rect">
            <a:avLst/>
          </a:prstGeom>
          <a:ln w="0">
            <a:noFill/>
          </a:ln>
        </p:spPr>
      </p:pic>
      <p:pic>
        <p:nvPicPr>
          <p:cNvPr id="878" name="" descr=""/>
          <p:cNvPicPr/>
          <p:nvPr/>
        </p:nvPicPr>
        <p:blipFill>
          <a:blip r:embed="rId2"/>
          <a:stretch/>
        </p:blipFill>
        <p:spPr>
          <a:xfrm>
            <a:off x="174600" y="1620000"/>
            <a:ext cx="6665400" cy="294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Why MVVM?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0" name="" descr=""/>
          <p:cNvPicPr/>
          <p:nvPr/>
        </p:nvPicPr>
        <p:blipFill>
          <a:blip r:embed="rId1"/>
          <a:stretch/>
        </p:blipFill>
        <p:spPr>
          <a:xfrm>
            <a:off x="4860000" y="342360"/>
            <a:ext cx="3344400" cy="6317640"/>
          </a:xfrm>
          <a:prstGeom prst="rect">
            <a:avLst/>
          </a:prstGeom>
          <a:ln w="0">
            <a:noFill/>
          </a:ln>
        </p:spPr>
      </p:pic>
      <p:pic>
        <p:nvPicPr>
          <p:cNvPr id="881" name="" descr=""/>
          <p:cNvPicPr/>
          <p:nvPr/>
        </p:nvPicPr>
        <p:blipFill>
          <a:blip r:embed="rId2"/>
          <a:stretch/>
        </p:blipFill>
        <p:spPr>
          <a:xfrm>
            <a:off x="8390520" y="0"/>
            <a:ext cx="330948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Why MVVM?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3" name=""/>
          <p:cNvSpPr/>
          <p:nvPr/>
        </p:nvSpPr>
        <p:spPr>
          <a:xfrm>
            <a:off x="2160000" y="3060000"/>
            <a:ext cx="2340000" cy="72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Blazor Server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4" name=""/>
          <p:cNvCxnSpPr>
            <a:stCxn id="883" idx="3"/>
          </p:cNvCxnSpPr>
          <p:nvPr/>
        </p:nvCxnSpPr>
        <p:spPr>
          <a:xfrm flipV="1">
            <a:off x="4500000" y="2077560"/>
            <a:ext cx="1967040" cy="1342800"/>
          </a:xfrm>
          <a:prstGeom prst="curvedConnector3">
            <a:avLst>
              <a:gd name="adj1" fmla="val 31887"/>
            </a:avLst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885" name=""/>
          <p:cNvSpPr/>
          <p:nvPr/>
        </p:nvSpPr>
        <p:spPr>
          <a:xfrm>
            <a:off x="6466680" y="1687680"/>
            <a:ext cx="2340000" cy="720000"/>
          </a:xfrm>
          <a:prstGeom prst="rect">
            <a:avLst/>
          </a:prstGeom>
          <a:gradFill rotWithShape="0">
            <a:gsLst>
              <a:gs pos="75000">
                <a:srgbClr val="ffffff"/>
              </a:gs>
              <a:gs pos="100000">
                <a:srgbClr val="dddddd"/>
              </a:gs>
            </a:gsLst>
            <a:lin ang="0"/>
          </a:gradFill>
          <a:ln w="0">
            <a:solidFill>
              <a:srgbClr val="3465a4"/>
            </a:solidFill>
          </a:ln>
          <a:effectLst>
            <a:outerShdw dist="50911" dir="27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ASP .NET CORE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6" name=""/>
          <p:cNvSpPr/>
          <p:nvPr/>
        </p:nvSpPr>
        <p:spPr>
          <a:xfrm>
            <a:off x="2160000" y="3060000"/>
            <a:ext cx="2340000" cy="720000"/>
          </a:xfrm>
          <a:prstGeom prst="rect">
            <a:avLst/>
          </a:prstGeom>
          <a:gradFill rotWithShape="0">
            <a:gsLst>
              <a:gs pos="0">
                <a:srgbClr val="b4c7dc"/>
              </a:gs>
              <a:gs pos="100000">
                <a:srgbClr val="dee6ef"/>
              </a:gs>
            </a:gsLst>
            <a:lin ang="534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Blazor Server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7" name=""/>
          <p:cNvSpPr/>
          <p:nvPr/>
        </p:nvSpPr>
        <p:spPr>
          <a:xfrm>
            <a:off x="6480000" y="3960000"/>
            <a:ext cx="2340000" cy="720000"/>
          </a:xfrm>
          <a:prstGeom prst="rect">
            <a:avLst/>
          </a:prstGeom>
          <a:gradFill rotWithShape="0">
            <a:gsLst>
              <a:gs pos="75000">
                <a:srgbClr val="ffffff"/>
              </a:gs>
              <a:gs pos="100000">
                <a:srgbClr val="dddddd"/>
              </a:gs>
            </a:gsLst>
            <a:lin ang="0"/>
          </a:gradFill>
          <a:ln w="0">
            <a:solidFill>
              <a:srgbClr val="3465a4"/>
            </a:solidFill>
          </a:ln>
          <a:effectLst>
            <a:outerShdw dist="50911" dir="27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WPF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8" name=""/>
          <p:cNvCxnSpPr>
            <a:stCxn id="886" idx="3"/>
            <a:endCxn id="887" idx="1"/>
          </p:cNvCxnSpPr>
          <p:nvPr/>
        </p:nvCxnSpPr>
        <p:spPr>
          <a:xfrm>
            <a:off x="4500000" y="3420000"/>
            <a:ext cx="1980360" cy="900360"/>
          </a:xfrm>
          <a:prstGeom prst="curvedConnector3">
            <a:avLst>
              <a:gd name="adj1" fmla="val 25000"/>
            </a:avLst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889" name=""/>
          <p:cNvSpPr/>
          <p:nvPr/>
        </p:nvSpPr>
        <p:spPr>
          <a:xfrm>
            <a:off x="6480000" y="5220000"/>
            <a:ext cx="2340000" cy="720000"/>
          </a:xfrm>
          <a:prstGeom prst="rect">
            <a:avLst/>
          </a:prstGeom>
          <a:gradFill rotWithShape="0">
            <a:gsLst>
              <a:gs pos="75000">
                <a:srgbClr val="ffffff"/>
              </a:gs>
              <a:gs pos="100000">
                <a:srgbClr val="dddddd"/>
              </a:gs>
            </a:gsLst>
            <a:lin ang="0"/>
          </a:gradFill>
          <a:ln w="0">
            <a:solidFill>
              <a:srgbClr val="3465a4"/>
            </a:solidFill>
          </a:ln>
          <a:effectLst>
            <a:outerShdw dist="50911" dir="27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Avalonia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90" name=""/>
          <p:cNvCxnSpPr>
            <a:stCxn id="886" idx="3"/>
            <a:endCxn id="889" idx="1"/>
          </p:cNvCxnSpPr>
          <p:nvPr/>
        </p:nvCxnSpPr>
        <p:spPr>
          <a:xfrm>
            <a:off x="4500000" y="3420000"/>
            <a:ext cx="1980360" cy="2160360"/>
          </a:xfrm>
          <a:prstGeom prst="curvedConnector3">
            <a:avLst>
              <a:gd name="adj1" fmla="val 25000"/>
            </a:avLst>
          </a:prstGeom>
          <a:ln w="0">
            <a:solidFill>
              <a:srgbClr val="3465a4"/>
            </a:solidFill>
            <a:tailEnd len="med" type="triangle" w="med"/>
          </a:ln>
        </p:spPr>
      </p:cxnSp>
      <p:pic>
        <p:nvPicPr>
          <p:cNvPr id="891" name="" descr=""/>
          <p:cNvPicPr/>
          <p:nvPr/>
        </p:nvPicPr>
        <p:blipFill>
          <a:blip r:embed="rId1"/>
          <a:stretch/>
        </p:blipFill>
        <p:spPr>
          <a:xfrm>
            <a:off x="360000" y="1800000"/>
            <a:ext cx="2049480" cy="424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4" name="Graphic 6" descr=""/>
          <p:cNvPicPr/>
          <p:nvPr/>
        </p:nvPicPr>
        <p:blipFill>
          <a:blip r:embed="rId1"/>
          <a:stretch/>
        </p:blipFill>
        <p:spPr>
          <a:xfrm>
            <a:off x="0" y="0"/>
            <a:ext cx="12189240" cy="7103520"/>
          </a:xfrm>
          <a:prstGeom prst="rect">
            <a:avLst/>
          </a:prstGeom>
          <a:ln w="0">
            <a:noFill/>
          </a:ln>
        </p:spPr>
      </p:pic>
      <p:pic>
        <p:nvPicPr>
          <p:cNvPr id="815" name="Graphic 7" descr=""/>
          <p:cNvPicPr/>
          <p:nvPr/>
        </p:nvPicPr>
        <p:blipFill>
          <a:blip r:embed="rId2"/>
          <a:stretch/>
        </p:blipFill>
        <p:spPr>
          <a:xfrm rot="529800">
            <a:off x="8732160" y="3326400"/>
            <a:ext cx="3288960" cy="3009960"/>
          </a:xfrm>
          <a:prstGeom prst="rect">
            <a:avLst/>
          </a:prstGeom>
          <a:ln w="0">
            <a:noFill/>
          </a:ln>
        </p:spPr>
      </p:pic>
      <p:sp>
        <p:nvSpPr>
          <p:cNvPr id="81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2720" cy="284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ffffff"/>
                </a:solidFill>
                <a:latin typeface="Pretendard Black"/>
                <a:ea typeface="Pretendard Black"/>
              </a:rPr>
              <a:t>Blazor with MVVM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7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2720" cy="149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400" spc="-1" strike="noStrike">
                <a:solidFill>
                  <a:srgbClr val="ffffff"/>
                </a:solidFill>
                <a:latin typeface="Pretendard Black"/>
                <a:ea typeface="Pretendard Black"/>
              </a:rPr>
              <a:t>이종훈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18" name="그룹 14"/>
          <p:cNvGrpSpPr/>
          <p:nvPr/>
        </p:nvGrpSpPr>
        <p:grpSpPr>
          <a:xfrm>
            <a:off x="-9360" y="6123600"/>
            <a:ext cx="9002520" cy="740520"/>
            <a:chOff x="-9360" y="6123600"/>
            <a:chExt cx="9002520" cy="740520"/>
          </a:xfrm>
        </p:grpSpPr>
        <p:sp>
          <p:nvSpPr>
            <p:cNvPr id="819" name="직사각형 15"/>
            <p:cNvSpPr/>
            <p:nvPr/>
          </p:nvSpPr>
          <p:spPr>
            <a:xfrm>
              <a:off x="-9360" y="6123600"/>
              <a:ext cx="9002520" cy="740520"/>
            </a:xfrm>
            <a:prstGeom prst="rect">
              <a:avLst/>
            </a:prstGeom>
            <a:gradFill rotWithShape="0">
              <a:gsLst>
                <a:gs pos="0">
                  <a:srgbClr val="9992e1">
                    <a:alpha val="0"/>
                  </a:srgbClr>
                </a:gs>
                <a:gs pos="100000">
                  <a:srgbClr val="c1bee9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Pretendard"/>
                  <a:ea typeface="Pretendard"/>
                </a:rPr>
                <a:t> </a:t>
              </a:r>
              <a:r>
                <a:rPr b="0" lang="en-US" sz="1800" spc="-1" strike="noStrike">
                  <a:solidFill>
                    <a:srgbClr val="000000"/>
                  </a:solidFill>
                  <a:latin typeface="Pretendard"/>
                  <a:ea typeface="Pretendard"/>
                </a:rPr>
                <a:t>Presented by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820" name="그룹 16"/>
            <p:cNvGrpSpPr/>
            <p:nvPr/>
          </p:nvGrpSpPr>
          <p:grpSpPr>
            <a:xfrm>
              <a:off x="1502640" y="6257160"/>
              <a:ext cx="4252320" cy="564120"/>
              <a:chOff x="1502640" y="6257160"/>
              <a:chExt cx="4252320" cy="564120"/>
            </a:xfrm>
          </p:grpSpPr>
          <p:pic>
            <p:nvPicPr>
              <p:cNvPr id="821" name="Picture 2" descr="Amazon Web Services"/>
              <p:cNvPicPr/>
              <p:nvPr/>
            </p:nvPicPr>
            <p:blipFill>
              <a:blip r:embed="rId3"/>
              <a:stretch/>
            </p:blipFill>
            <p:spPr>
              <a:xfrm>
                <a:off x="1502640" y="6275160"/>
                <a:ext cx="705240" cy="528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22" name="Picture 4" descr="Elastic"/>
              <p:cNvPicPr/>
              <p:nvPr/>
            </p:nvPicPr>
            <p:blipFill>
              <a:blip r:embed="rId4"/>
              <a:stretch/>
            </p:blipFill>
            <p:spPr>
              <a:xfrm>
                <a:off x="2314080" y="6295320"/>
                <a:ext cx="651240" cy="4878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23" name="Picture 6" descr="Infragistics"/>
              <p:cNvPicPr/>
              <p:nvPr/>
            </p:nvPicPr>
            <p:blipFill>
              <a:blip r:embed="rId5"/>
              <a:stretch/>
            </p:blipFill>
            <p:spPr>
              <a:xfrm>
                <a:off x="3071520" y="6295320"/>
                <a:ext cx="651240" cy="4878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24" name="Picture 8" descr="Couchbase"/>
              <p:cNvPicPr/>
              <p:nvPr/>
            </p:nvPicPr>
            <p:blipFill>
              <a:blip r:embed="rId6"/>
              <a:stretch/>
            </p:blipFill>
            <p:spPr>
              <a:xfrm>
                <a:off x="3828960" y="6293160"/>
                <a:ext cx="657000" cy="492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25" name="Picture 10" descr="Microsoft MVP Program"/>
              <p:cNvPicPr/>
              <p:nvPr/>
            </p:nvPicPr>
            <p:blipFill>
              <a:blip r:embed="rId7"/>
              <a:stretch/>
            </p:blipFill>
            <p:spPr>
              <a:xfrm>
                <a:off x="4592520" y="6293160"/>
                <a:ext cx="492120" cy="492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26" name="그림 22" descr="텍스트, 폰트, 그래픽, 원이(가) 표시된 사진&#10;&#10;자동 생성된 설명"/>
              <p:cNvPicPr/>
              <p:nvPr/>
            </p:nvPicPr>
            <p:blipFill>
              <a:blip r:embed="rId8"/>
              <a:stretch/>
            </p:blipFill>
            <p:spPr>
              <a:xfrm>
                <a:off x="5190840" y="6257160"/>
                <a:ext cx="564120" cy="56412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Why MVVM?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"/>
          <p:cNvSpPr/>
          <p:nvPr/>
        </p:nvSpPr>
        <p:spPr>
          <a:xfrm>
            <a:off x="2160000" y="3060000"/>
            <a:ext cx="2340000" cy="72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Blazor Server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94" name=""/>
          <p:cNvCxnSpPr>
            <a:stCxn id="893" idx="3"/>
          </p:cNvCxnSpPr>
          <p:nvPr/>
        </p:nvCxnSpPr>
        <p:spPr>
          <a:xfrm flipV="1">
            <a:off x="4500000" y="2077560"/>
            <a:ext cx="1967040" cy="1342800"/>
          </a:xfrm>
          <a:prstGeom prst="curvedConnector3">
            <a:avLst>
              <a:gd name="adj1" fmla="val 31887"/>
            </a:avLst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895" name=""/>
          <p:cNvSpPr/>
          <p:nvPr/>
        </p:nvSpPr>
        <p:spPr>
          <a:xfrm>
            <a:off x="6466680" y="1687680"/>
            <a:ext cx="2340000" cy="720000"/>
          </a:xfrm>
          <a:prstGeom prst="rect">
            <a:avLst/>
          </a:prstGeom>
          <a:gradFill rotWithShape="0">
            <a:gsLst>
              <a:gs pos="75000">
                <a:srgbClr val="ffffff"/>
              </a:gs>
              <a:gs pos="100000">
                <a:srgbClr val="dddddd"/>
              </a:gs>
            </a:gsLst>
            <a:lin ang="0"/>
          </a:gradFill>
          <a:ln w="0">
            <a:solidFill>
              <a:srgbClr val="3465a4"/>
            </a:solidFill>
          </a:ln>
          <a:effectLst>
            <a:outerShdw dist="50911" dir="27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ASP .NET CORE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6" name=""/>
          <p:cNvSpPr/>
          <p:nvPr/>
        </p:nvSpPr>
        <p:spPr>
          <a:xfrm>
            <a:off x="2160000" y="3060000"/>
            <a:ext cx="2340000" cy="720000"/>
          </a:xfrm>
          <a:prstGeom prst="rect">
            <a:avLst/>
          </a:prstGeom>
          <a:gradFill rotWithShape="0">
            <a:gsLst>
              <a:gs pos="0">
                <a:srgbClr val="b4c7dc"/>
              </a:gs>
              <a:gs pos="100000">
                <a:srgbClr val="dee6ef"/>
              </a:gs>
            </a:gsLst>
            <a:lin ang="534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Blazor Server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" name=""/>
          <p:cNvSpPr/>
          <p:nvPr/>
        </p:nvSpPr>
        <p:spPr>
          <a:xfrm>
            <a:off x="6480000" y="3960000"/>
            <a:ext cx="2340000" cy="720000"/>
          </a:xfrm>
          <a:prstGeom prst="rect">
            <a:avLst/>
          </a:prstGeom>
          <a:gradFill rotWithShape="0">
            <a:gsLst>
              <a:gs pos="75000">
                <a:srgbClr val="ffffff"/>
              </a:gs>
              <a:gs pos="100000">
                <a:srgbClr val="dddddd"/>
              </a:gs>
            </a:gsLst>
            <a:lin ang="0"/>
          </a:gradFill>
          <a:ln w="0">
            <a:solidFill>
              <a:srgbClr val="3465a4"/>
            </a:solidFill>
          </a:ln>
          <a:effectLst>
            <a:outerShdw dist="50911" dir="27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WPF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98" name=""/>
          <p:cNvCxnSpPr>
            <a:stCxn id="896" idx="3"/>
            <a:endCxn id="897" idx="1"/>
          </p:cNvCxnSpPr>
          <p:nvPr/>
        </p:nvCxnSpPr>
        <p:spPr>
          <a:xfrm>
            <a:off x="4500000" y="3420000"/>
            <a:ext cx="1980360" cy="900360"/>
          </a:xfrm>
          <a:prstGeom prst="curvedConnector3">
            <a:avLst>
              <a:gd name="adj1" fmla="val 25000"/>
            </a:avLst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899" name=""/>
          <p:cNvSpPr/>
          <p:nvPr/>
        </p:nvSpPr>
        <p:spPr>
          <a:xfrm>
            <a:off x="6480000" y="5220000"/>
            <a:ext cx="2340000" cy="720000"/>
          </a:xfrm>
          <a:prstGeom prst="rect">
            <a:avLst/>
          </a:prstGeom>
          <a:gradFill rotWithShape="0">
            <a:gsLst>
              <a:gs pos="75000">
                <a:srgbClr val="ffffff"/>
              </a:gs>
              <a:gs pos="100000">
                <a:srgbClr val="dddddd"/>
              </a:gs>
            </a:gsLst>
            <a:lin ang="0"/>
          </a:gradFill>
          <a:ln w="0">
            <a:solidFill>
              <a:srgbClr val="3465a4"/>
            </a:solidFill>
          </a:ln>
          <a:effectLst>
            <a:outerShdw dist="50911" dir="27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Avalonia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00" name=""/>
          <p:cNvCxnSpPr>
            <a:stCxn id="896" idx="3"/>
            <a:endCxn id="899" idx="1"/>
          </p:cNvCxnSpPr>
          <p:nvPr/>
        </p:nvCxnSpPr>
        <p:spPr>
          <a:xfrm>
            <a:off x="4500000" y="3420000"/>
            <a:ext cx="1980360" cy="2160360"/>
          </a:xfrm>
          <a:prstGeom prst="curvedConnector3">
            <a:avLst>
              <a:gd name="adj1" fmla="val 25000"/>
            </a:avLst>
          </a:prstGeom>
          <a:ln w="0">
            <a:solidFill>
              <a:srgbClr val="3465a4"/>
            </a:solidFill>
            <a:tailEnd len="med" type="triangle" w="med"/>
          </a:ln>
        </p:spPr>
      </p:cxnSp>
      <p:pic>
        <p:nvPicPr>
          <p:cNvPr id="901" name="" descr=""/>
          <p:cNvPicPr/>
          <p:nvPr/>
        </p:nvPicPr>
        <p:blipFill>
          <a:blip r:embed="rId1"/>
          <a:stretch/>
        </p:blipFill>
        <p:spPr>
          <a:xfrm>
            <a:off x="360000" y="1800000"/>
            <a:ext cx="2049480" cy="4246920"/>
          </a:xfrm>
          <a:prstGeom prst="rect">
            <a:avLst/>
          </a:prstGeom>
          <a:ln w="0">
            <a:noFill/>
          </a:ln>
        </p:spPr>
      </p:pic>
      <p:sp>
        <p:nvSpPr>
          <p:cNvPr id="902" name=""/>
          <p:cNvSpPr/>
          <p:nvPr/>
        </p:nvSpPr>
        <p:spPr>
          <a:xfrm>
            <a:off x="1800000" y="5760360"/>
            <a:ext cx="1440000" cy="3596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 100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"/>
          <p:cNvSpPr/>
          <p:nvPr/>
        </p:nvSpPr>
        <p:spPr>
          <a:xfrm>
            <a:off x="5220360" y="1980360"/>
            <a:ext cx="35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+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Why MVVM?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5" name=""/>
          <p:cNvSpPr/>
          <p:nvPr/>
        </p:nvSpPr>
        <p:spPr>
          <a:xfrm>
            <a:off x="180000" y="2880000"/>
            <a:ext cx="2340000" cy="720000"/>
          </a:xfrm>
          <a:prstGeom prst="rect">
            <a:avLst/>
          </a:prstGeom>
          <a:gradFill rotWithShape="0">
            <a:gsLst>
              <a:gs pos="0">
                <a:srgbClr val="b4c7dc"/>
              </a:gs>
              <a:gs pos="100000">
                <a:srgbClr val="dee6ef"/>
              </a:gs>
            </a:gsLst>
            <a:lin ang="534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Blazor Server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6" name=""/>
          <p:cNvSpPr/>
          <p:nvPr/>
        </p:nvSpPr>
        <p:spPr>
          <a:xfrm>
            <a:off x="8640000" y="1260000"/>
            <a:ext cx="2340000" cy="720000"/>
          </a:xfrm>
          <a:prstGeom prst="rect">
            <a:avLst/>
          </a:prstGeom>
          <a:gradFill rotWithShape="0">
            <a:gsLst>
              <a:gs pos="75000">
                <a:srgbClr val="ffffff"/>
              </a:gs>
              <a:gs pos="100000">
                <a:srgbClr val="dddddd"/>
              </a:gs>
            </a:gsLst>
            <a:lin ang="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ASP .NET CORE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"/>
          <p:cNvSpPr/>
          <p:nvPr/>
        </p:nvSpPr>
        <p:spPr>
          <a:xfrm>
            <a:off x="8640000" y="4320000"/>
            <a:ext cx="2340000" cy="720000"/>
          </a:xfrm>
          <a:prstGeom prst="rect">
            <a:avLst/>
          </a:prstGeom>
          <a:gradFill rotWithShape="0">
            <a:gsLst>
              <a:gs pos="75000">
                <a:srgbClr val="ffffff"/>
              </a:gs>
              <a:gs pos="100000">
                <a:srgbClr val="dddddd"/>
              </a:gs>
            </a:gsLst>
            <a:lin ang="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WPF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8" name=""/>
          <p:cNvSpPr/>
          <p:nvPr/>
        </p:nvSpPr>
        <p:spPr>
          <a:xfrm>
            <a:off x="8640000" y="5076000"/>
            <a:ext cx="2340000" cy="720000"/>
          </a:xfrm>
          <a:prstGeom prst="rect">
            <a:avLst/>
          </a:prstGeom>
          <a:gradFill rotWithShape="0">
            <a:gsLst>
              <a:gs pos="75000">
                <a:srgbClr val="ffffff"/>
              </a:gs>
              <a:gs pos="100000">
                <a:srgbClr val="dddddd"/>
              </a:gs>
            </a:gsLst>
            <a:lin ang="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Avalonia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"/>
          <p:cNvSpPr/>
          <p:nvPr/>
        </p:nvSpPr>
        <p:spPr>
          <a:xfrm>
            <a:off x="2880000" y="1800000"/>
            <a:ext cx="2340000" cy="720000"/>
          </a:xfrm>
          <a:prstGeom prst="rect">
            <a:avLst/>
          </a:prstGeom>
          <a:gradFill rotWithShape="0">
            <a:gsLst>
              <a:gs pos="0">
                <a:srgbClr val="b4c7dc"/>
              </a:gs>
              <a:gs pos="100000">
                <a:srgbClr val="ffd7d7"/>
              </a:gs>
            </a:gsLst>
            <a:path path="rect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0" name=""/>
          <p:cNvSpPr/>
          <p:nvPr/>
        </p:nvSpPr>
        <p:spPr>
          <a:xfrm>
            <a:off x="5580000" y="1800000"/>
            <a:ext cx="2340000" cy="720000"/>
          </a:xfrm>
          <a:prstGeom prst="rect">
            <a:avLst/>
          </a:prstGeom>
          <a:gradFill rotWithShape="0">
            <a:gsLst>
              <a:gs pos="0">
                <a:srgbClr val="b4c7dc"/>
              </a:gs>
              <a:gs pos="100000">
                <a:srgbClr val="ffd7d7"/>
              </a:gs>
            </a:gsLst>
            <a:path path="rect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Endpoint(Controller)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"/>
          <p:cNvSpPr/>
          <p:nvPr/>
        </p:nvSpPr>
        <p:spPr>
          <a:xfrm>
            <a:off x="2880000" y="4680000"/>
            <a:ext cx="2340000" cy="720000"/>
          </a:xfrm>
          <a:prstGeom prst="rect">
            <a:avLst/>
          </a:prstGeom>
          <a:gradFill rotWithShape="0">
            <a:gsLst>
              <a:gs pos="0">
                <a:srgbClr val="b4c7dc"/>
              </a:gs>
              <a:gs pos="100000">
                <a:srgbClr val="ffd7d7"/>
              </a:gs>
            </a:gsLst>
            <a:path path="rect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ViewModel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2" name=""/>
          <p:cNvSpPr/>
          <p:nvPr/>
        </p:nvSpPr>
        <p:spPr>
          <a:xfrm>
            <a:off x="5580000" y="4680000"/>
            <a:ext cx="2340000" cy="720000"/>
          </a:xfrm>
          <a:prstGeom prst="rect">
            <a:avLst/>
          </a:prstGeom>
          <a:gradFill rotWithShape="0">
            <a:gsLst>
              <a:gs pos="0">
                <a:srgbClr val="b4c7dc"/>
              </a:gs>
              <a:gs pos="100000">
                <a:srgbClr val="ffd7d7"/>
              </a:gs>
            </a:gsLst>
            <a:path path="rect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View(xaml,axaml,cs)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13" name=""/>
          <p:cNvCxnSpPr>
            <a:stCxn id="905" idx="3"/>
            <a:endCxn id="909" idx="1"/>
          </p:cNvCxnSpPr>
          <p:nvPr/>
        </p:nvCxnSpPr>
        <p:spPr>
          <a:xfrm flipV="1">
            <a:off x="2520000" y="2160000"/>
            <a:ext cx="360360" cy="1080360"/>
          </a:xfrm>
          <a:prstGeom prst="curvedConnector3">
            <a:avLst>
              <a:gd name="adj1" fmla="val 25000"/>
            </a:avLst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914" name=""/>
          <p:cNvCxnSpPr>
            <a:stCxn id="910" idx="3"/>
            <a:endCxn id="906" idx="1"/>
          </p:cNvCxnSpPr>
          <p:nvPr/>
        </p:nvCxnSpPr>
        <p:spPr>
          <a:xfrm flipV="1">
            <a:off x="7920000" y="1620000"/>
            <a:ext cx="720360" cy="540360"/>
          </a:xfrm>
          <a:prstGeom prst="curvedConnector3">
            <a:avLst>
              <a:gd name="adj1" fmla="val 25000"/>
            </a:avLst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915" name=""/>
          <p:cNvCxnSpPr>
            <a:stCxn id="905" idx="3"/>
            <a:endCxn id="911" idx="1"/>
          </p:cNvCxnSpPr>
          <p:nvPr/>
        </p:nvCxnSpPr>
        <p:spPr>
          <a:xfrm>
            <a:off x="2520000" y="3240000"/>
            <a:ext cx="360360" cy="1800360"/>
          </a:xfrm>
          <a:prstGeom prst="curvedConnector3">
            <a:avLst>
              <a:gd name="adj1" fmla="val 25000"/>
            </a:avLst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916" name=""/>
          <p:cNvSpPr/>
          <p:nvPr/>
        </p:nvSpPr>
        <p:spPr>
          <a:xfrm>
            <a:off x="5220360" y="1980360"/>
            <a:ext cx="35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+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7" name=""/>
          <p:cNvSpPr/>
          <p:nvPr/>
        </p:nvSpPr>
        <p:spPr>
          <a:xfrm>
            <a:off x="5220360" y="4860360"/>
            <a:ext cx="35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+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18" name=""/>
          <p:cNvCxnSpPr>
            <a:stCxn id="912" idx="3"/>
            <a:endCxn id="907" idx="1"/>
          </p:cNvCxnSpPr>
          <p:nvPr/>
        </p:nvCxnSpPr>
        <p:spPr>
          <a:xfrm flipV="1">
            <a:off x="7920000" y="4680000"/>
            <a:ext cx="720360" cy="360360"/>
          </a:xfrm>
          <a:prstGeom prst="curvedConnector3">
            <a:avLst>
              <a:gd name="adj1" fmla="val 25000"/>
            </a:avLst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919" name=""/>
          <p:cNvCxnSpPr>
            <a:stCxn id="912" idx="3"/>
            <a:endCxn id="908" idx="1"/>
          </p:cNvCxnSpPr>
          <p:nvPr/>
        </p:nvCxnSpPr>
        <p:spPr>
          <a:xfrm>
            <a:off x="7920000" y="5040000"/>
            <a:ext cx="720360" cy="396360"/>
          </a:xfrm>
          <a:prstGeom prst="curvedConnector3">
            <a:avLst>
              <a:gd name="adj1" fmla="val 25000"/>
            </a:avLst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How MVVM?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1" name="" descr=""/>
          <p:cNvPicPr/>
          <p:nvPr/>
        </p:nvPicPr>
        <p:blipFill>
          <a:blip r:embed="rId1"/>
          <a:stretch/>
        </p:blipFill>
        <p:spPr>
          <a:xfrm>
            <a:off x="4207320" y="1980000"/>
            <a:ext cx="7672680" cy="3750120"/>
          </a:xfrm>
          <a:prstGeom prst="rect">
            <a:avLst/>
          </a:prstGeom>
          <a:ln w="0">
            <a:noFill/>
          </a:ln>
        </p:spPr>
      </p:pic>
      <p:sp>
        <p:nvSpPr>
          <p:cNvPr id="922" name="PlaceHolder 5"/>
          <p:cNvSpPr txBox="1"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How MVVM?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3" name="PlaceHolder 11"/>
          <p:cNvSpPr txBox="1"/>
          <p:nvPr/>
        </p:nvSpPr>
        <p:spPr>
          <a:xfrm>
            <a:off x="180000" y="155736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Pretendard Black"/>
                <a:ea typeface="Pretendard Black"/>
              </a:rPr>
              <a:t>View</a:t>
            </a:r>
            <a:br>
              <a:rPr sz="2000"/>
            </a:b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Pretendard Black"/>
                <a:ea typeface="Pretendard Black"/>
              </a:rPr>
              <a:t>- </a:t>
            </a:r>
            <a:r>
              <a:rPr b="0" lang="ko-KR" sz="2000" spc="-1" strike="noStrike">
                <a:solidFill>
                  <a:srgbClr val="000000"/>
                </a:solidFill>
                <a:latin typeface="Pretendard Black"/>
                <a:ea typeface="Pretendard Black"/>
              </a:rPr>
              <a:t>모양</a:t>
            </a:r>
            <a:r>
              <a:rPr b="0" lang="en-US" sz="2000" spc="-1" strike="noStrike">
                <a:solidFill>
                  <a:srgbClr val="000000"/>
                </a:solidFill>
                <a:latin typeface="Pretendard Black"/>
                <a:ea typeface="Pretendard Black"/>
              </a:rPr>
              <a:t>, </a:t>
            </a:r>
            <a:r>
              <a:rPr b="0" lang="ko-KR" sz="2000" spc="-1" strike="noStrike">
                <a:solidFill>
                  <a:srgbClr val="000000"/>
                </a:solidFill>
                <a:latin typeface="Pretendard Black"/>
                <a:ea typeface="Pretendard Black"/>
              </a:rPr>
              <a:t>상호 작용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4" name=""/>
          <p:cNvSpPr/>
          <p:nvPr/>
        </p:nvSpPr>
        <p:spPr>
          <a:xfrm>
            <a:off x="4140000" y="1800000"/>
            <a:ext cx="1440000" cy="540000"/>
          </a:xfrm>
          <a:prstGeom prst="rect">
            <a:avLst/>
          </a:prstGeom>
          <a:noFill/>
          <a:ln w="72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0" rIns="126000" tIns="81000" bIns="81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5" name=""/>
          <p:cNvSpPr/>
          <p:nvPr/>
        </p:nvSpPr>
        <p:spPr>
          <a:xfrm>
            <a:off x="7920000" y="4680000"/>
            <a:ext cx="1440000" cy="540000"/>
          </a:xfrm>
          <a:prstGeom prst="rect">
            <a:avLst/>
          </a:prstGeom>
          <a:noFill/>
          <a:ln w="72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0" rIns="126000" tIns="81000" bIns="81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How MVVM?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7" name="PlaceHolder 12"/>
          <p:cNvSpPr txBox="1"/>
          <p:nvPr/>
        </p:nvSpPr>
        <p:spPr>
          <a:xfrm>
            <a:off x="838080" y="3654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How MVVM?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8" name="PlaceHolder 13"/>
          <p:cNvSpPr txBox="1"/>
          <p:nvPr/>
        </p:nvSpPr>
        <p:spPr>
          <a:xfrm>
            <a:off x="838080" y="3654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How MVVM?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9" name="PlaceHolder 14"/>
          <p:cNvSpPr txBox="1"/>
          <p:nvPr/>
        </p:nvSpPr>
        <p:spPr>
          <a:xfrm>
            <a:off x="180000" y="155772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Pretendard Black"/>
                <a:ea typeface="Pretendard Black"/>
              </a:rPr>
              <a:t>ViewModel</a:t>
            </a:r>
            <a:br>
              <a:rPr sz="2000"/>
            </a:b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Pretendard Black"/>
                <a:ea typeface="Pretendard Black"/>
              </a:rPr>
              <a:t>- View</a:t>
            </a:r>
            <a:r>
              <a:rPr b="0" lang="ko-KR" sz="2000" spc="-1" strike="noStrike">
                <a:solidFill>
                  <a:srgbClr val="000000"/>
                </a:solidFill>
                <a:latin typeface="Pretendard Black"/>
                <a:ea typeface="Pretendard Black"/>
              </a:rPr>
              <a:t>가 바인딩하여 사용 할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Pretendard Black"/>
                <a:ea typeface="Pretendard Black"/>
              </a:rPr>
              <a:t> 프로퍼티와 커맨드를 노출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0" name="" descr=""/>
          <p:cNvPicPr/>
          <p:nvPr/>
        </p:nvPicPr>
        <p:blipFill>
          <a:blip r:embed="rId1"/>
          <a:stretch/>
        </p:blipFill>
        <p:spPr>
          <a:xfrm>
            <a:off x="4320000" y="1800000"/>
            <a:ext cx="7288200" cy="4320000"/>
          </a:xfrm>
          <a:prstGeom prst="rect">
            <a:avLst/>
          </a:prstGeom>
          <a:ln w="0">
            <a:noFill/>
          </a:ln>
        </p:spPr>
      </p:pic>
      <p:sp>
        <p:nvSpPr>
          <p:cNvPr id="931" name=""/>
          <p:cNvSpPr/>
          <p:nvPr/>
        </p:nvSpPr>
        <p:spPr>
          <a:xfrm>
            <a:off x="4320000" y="2340000"/>
            <a:ext cx="6480000" cy="1620000"/>
          </a:xfrm>
          <a:prstGeom prst="rect">
            <a:avLst/>
          </a:prstGeom>
          <a:noFill/>
          <a:ln w="72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0" rIns="126000" tIns="81000" bIns="81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2" name=""/>
          <p:cNvSpPr/>
          <p:nvPr/>
        </p:nvSpPr>
        <p:spPr>
          <a:xfrm>
            <a:off x="4320000" y="2340000"/>
            <a:ext cx="6480000" cy="1620000"/>
          </a:xfrm>
          <a:prstGeom prst="rect">
            <a:avLst/>
          </a:prstGeom>
          <a:noFill/>
          <a:ln w="72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0" rIns="126000" tIns="81000" bIns="81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3" name=""/>
          <p:cNvSpPr/>
          <p:nvPr/>
        </p:nvSpPr>
        <p:spPr>
          <a:xfrm>
            <a:off x="4500000" y="4680000"/>
            <a:ext cx="7020000" cy="1440000"/>
          </a:xfrm>
          <a:prstGeom prst="rect">
            <a:avLst/>
          </a:prstGeom>
          <a:noFill/>
          <a:ln w="72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0" rIns="126000" tIns="81000" bIns="81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MVVM?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5" name="" descr=""/>
          <p:cNvPicPr/>
          <p:nvPr/>
        </p:nvPicPr>
        <p:blipFill>
          <a:blip r:embed="rId1"/>
          <a:stretch/>
        </p:blipFill>
        <p:spPr>
          <a:xfrm>
            <a:off x="147240" y="2160000"/>
            <a:ext cx="3272760" cy="4167360"/>
          </a:xfrm>
          <a:prstGeom prst="rect">
            <a:avLst/>
          </a:prstGeom>
          <a:ln w="0">
            <a:noFill/>
          </a:ln>
        </p:spPr>
      </p:pic>
      <p:sp>
        <p:nvSpPr>
          <p:cNvPr id="936" name="PlaceHolder 22"/>
          <p:cNvSpPr/>
          <p:nvPr/>
        </p:nvSpPr>
        <p:spPr>
          <a:xfrm>
            <a:off x="3540600" y="2520000"/>
            <a:ext cx="1067940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나눔고딕"/>
                <a:ea typeface="DejaVu Sans"/>
              </a:rPr>
              <a:t>View</a:t>
            </a:r>
            <a:r>
              <a:rPr b="0" lang="ko-KR" sz="3200" spc="-1" strike="noStrike">
                <a:solidFill>
                  <a:srgbClr val="000000"/>
                </a:solidFill>
                <a:latin typeface="나눔고딕"/>
                <a:ea typeface="DejaVu Sans"/>
              </a:rPr>
              <a:t>와 </a:t>
            </a:r>
            <a:r>
              <a:rPr b="0" lang="en-US" sz="3200" spc="-1" strike="noStrike">
                <a:solidFill>
                  <a:srgbClr val="000000"/>
                </a:solidFill>
                <a:latin typeface="나눔고딕"/>
                <a:ea typeface="DejaVu Sans"/>
              </a:rPr>
              <a:t>ViewModel</a:t>
            </a:r>
            <a:r>
              <a:rPr b="0" lang="ko-KR" sz="3200" spc="-1" strike="noStrike">
                <a:solidFill>
                  <a:srgbClr val="000000"/>
                </a:solidFill>
                <a:latin typeface="나눔고딕"/>
                <a:ea typeface="DejaVu Sans"/>
              </a:rPr>
              <a:t>을 제외 한 비즈니스 로직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Client Side MVVM</a:t>
            </a:r>
            <a:r>
              <a:rPr b="0" lang="ko-KR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과 차이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8" name=""/>
          <p:cNvSpPr/>
          <p:nvPr/>
        </p:nvSpPr>
        <p:spPr>
          <a:xfrm>
            <a:off x="1080000" y="1689840"/>
            <a:ext cx="3597840" cy="4677840"/>
          </a:xfrm>
          <a:prstGeom prst="flowChartAlternateProcess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939" name=""/>
          <p:cNvSpPr/>
          <p:nvPr/>
        </p:nvSpPr>
        <p:spPr>
          <a:xfrm>
            <a:off x="1440000" y="5040000"/>
            <a:ext cx="2877840" cy="1077840"/>
          </a:xfrm>
          <a:prstGeom prst="flowChartAlternateProcess">
            <a:avLst/>
          </a:prstGeom>
          <a:solidFill>
            <a:srgbClr val="f6f9d4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0" name=""/>
          <p:cNvSpPr/>
          <p:nvPr/>
        </p:nvSpPr>
        <p:spPr>
          <a:xfrm>
            <a:off x="1440000" y="3780000"/>
            <a:ext cx="2877840" cy="1077840"/>
          </a:xfrm>
          <a:prstGeom prst="flowChartAlternateProcess">
            <a:avLst/>
          </a:prstGeom>
          <a:solidFill>
            <a:srgbClr val="f6f9d4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ViewModel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1" name=""/>
          <p:cNvSpPr/>
          <p:nvPr/>
        </p:nvSpPr>
        <p:spPr>
          <a:xfrm>
            <a:off x="1440000" y="2520000"/>
            <a:ext cx="2877840" cy="1077840"/>
          </a:xfrm>
          <a:prstGeom prst="flowChartAlternateProcess">
            <a:avLst/>
          </a:prstGeom>
          <a:solidFill>
            <a:srgbClr val="f6f9d4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2" name=""/>
          <p:cNvSpPr/>
          <p:nvPr/>
        </p:nvSpPr>
        <p:spPr>
          <a:xfrm>
            <a:off x="1440000" y="1800000"/>
            <a:ext cx="2877840" cy="3574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ishafi Gold"/>
                <a:ea typeface="DejaVu Sans"/>
              </a:rPr>
              <a:t>Blazor Wasm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3" name=""/>
          <p:cNvSpPr/>
          <p:nvPr/>
        </p:nvSpPr>
        <p:spPr>
          <a:xfrm>
            <a:off x="6480000" y="1689840"/>
            <a:ext cx="3597840" cy="4677840"/>
          </a:xfrm>
          <a:prstGeom prst="flowChartAlternateProcess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944" name=""/>
          <p:cNvSpPr/>
          <p:nvPr/>
        </p:nvSpPr>
        <p:spPr>
          <a:xfrm>
            <a:off x="6840000" y="5040000"/>
            <a:ext cx="2877840" cy="1077840"/>
          </a:xfrm>
          <a:prstGeom prst="flowChartAlternateProcess">
            <a:avLst/>
          </a:prstGeom>
          <a:solidFill>
            <a:srgbClr val="f6f9d4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5" name=""/>
          <p:cNvSpPr/>
          <p:nvPr/>
        </p:nvSpPr>
        <p:spPr>
          <a:xfrm>
            <a:off x="6840000" y="3780000"/>
            <a:ext cx="2877840" cy="1077840"/>
          </a:xfrm>
          <a:prstGeom prst="flowChartAlternateProcess">
            <a:avLst/>
          </a:prstGeom>
          <a:solidFill>
            <a:srgbClr val="f6f9d4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ViewModel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6" name=""/>
          <p:cNvSpPr/>
          <p:nvPr/>
        </p:nvSpPr>
        <p:spPr>
          <a:xfrm>
            <a:off x="6840000" y="2520000"/>
            <a:ext cx="2877840" cy="1077840"/>
          </a:xfrm>
          <a:prstGeom prst="flowChartAlternateProcess">
            <a:avLst/>
          </a:prstGeom>
          <a:solidFill>
            <a:srgbClr val="f6f9d4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7" name=""/>
          <p:cNvSpPr/>
          <p:nvPr/>
        </p:nvSpPr>
        <p:spPr>
          <a:xfrm>
            <a:off x="6840000" y="1800000"/>
            <a:ext cx="2877840" cy="3574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ishafi Gold"/>
                <a:ea typeface="DejaVu Sans"/>
              </a:rPr>
              <a:t>Blazor Server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8" name=""/>
          <p:cNvSpPr/>
          <p:nvPr/>
        </p:nvSpPr>
        <p:spPr>
          <a:xfrm>
            <a:off x="5580000" y="1440000"/>
            <a:ext cx="360" cy="504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Blazor Server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0" name=""/>
          <p:cNvSpPr/>
          <p:nvPr/>
        </p:nvSpPr>
        <p:spPr>
          <a:xfrm rot="26400">
            <a:off x="6297120" y="4349520"/>
            <a:ext cx="3057840" cy="1037880"/>
          </a:xfrm>
          <a:prstGeom prst="flowChartAlternateProcess">
            <a:avLst/>
          </a:prstGeom>
          <a:solidFill>
            <a:schemeClr val="accent1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나눔고딕"/>
                <a:ea typeface="나눔고딕"/>
              </a:rPr>
              <a:t>Javascript (Interop)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1" name=""/>
          <p:cNvSpPr/>
          <p:nvPr/>
        </p:nvSpPr>
        <p:spPr>
          <a:xfrm>
            <a:off x="5940000" y="1980000"/>
            <a:ext cx="360" cy="46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2" name=""/>
          <p:cNvSpPr/>
          <p:nvPr/>
        </p:nvSpPr>
        <p:spPr>
          <a:xfrm rot="26400">
            <a:off x="2630160" y="3059640"/>
            <a:ext cx="3057840" cy="1009440"/>
          </a:xfrm>
          <a:prstGeom prst="flowChartAlternateProcess">
            <a:avLst/>
          </a:prstGeom>
          <a:solidFill>
            <a:schemeClr val="accent1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나눔고딕"/>
                <a:ea typeface="나눔고딕"/>
              </a:rPr>
              <a:t>C#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3" name=""/>
          <p:cNvSpPr/>
          <p:nvPr/>
        </p:nvSpPr>
        <p:spPr>
          <a:xfrm rot="26400">
            <a:off x="2635200" y="1631160"/>
            <a:ext cx="2946240" cy="516960"/>
          </a:xfrm>
          <a:prstGeom prst="flowChartAlternateProcess">
            <a:avLst/>
          </a:prstGeom>
          <a:solidFill>
            <a:srgbClr val="ffdbb6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  <a:ea typeface="나눔고딕"/>
              </a:rPr>
              <a:t>Server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4" name=""/>
          <p:cNvSpPr/>
          <p:nvPr/>
        </p:nvSpPr>
        <p:spPr>
          <a:xfrm rot="26400">
            <a:off x="6229800" y="1631160"/>
            <a:ext cx="3057840" cy="527400"/>
          </a:xfrm>
          <a:prstGeom prst="flowChartAlternateProcess">
            <a:avLst/>
          </a:prstGeom>
          <a:solidFill>
            <a:srgbClr val="ffdbb6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  <a:ea typeface="나눔고딕"/>
              </a:rPr>
              <a:t>Client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Blazor Wasm (Client)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6" name=""/>
          <p:cNvSpPr/>
          <p:nvPr/>
        </p:nvSpPr>
        <p:spPr>
          <a:xfrm rot="26400">
            <a:off x="3849120" y="4529520"/>
            <a:ext cx="3057840" cy="1037880"/>
          </a:xfrm>
          <a:prstGeom prst="flowChartAlternateProcess">
            <a:avLst/>
          </a:prstGeom>
          <a:solidFill>
            <a:schemeClr val="accent1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나눔고딕"/>
                <a:ea typeface="나눔고딕"/>
              </a:rPr>
              <a:t>Javascript (Interop)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7" name=""/>
          <p:cNvSpPr/>
          <p:nvPr/>
        </p:nvSpPr>
        <p:spPr>
          <a:xfrm rot="26400">
            <a:off x="3849480" y="3250800"/>
            <a:ext cx="3057840" cy="1009440"/>
          </a:xfrm>
          <a:prstGeom prst="flowChartAlternateProcess">
            <a:avLst/>
          </a:prstGeom>
          <a:solidFill>
            <a:schemeClr val="accent1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나눔고딕"/>
                <a:ea typeface="나눔고딕"/>
              </a:rPr>
              <a:t>C#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8" name=""/>
          <p:cNvSpPr/>
          <p:nvPr/>
        </p:nvSpPr>
        <p:spPr>
          <a:xfrm rot="26400">
            <a:off x="3781800" y="1811160"/>
            <a:ext cx="3057840" cy="527400"/>
          </a:xfrm>
          <a:prstGeom prst="flowChartAlternateProcess">
            <a:avLst/>
          </a:prstGeom>
          <a:solidFill>
            <a:srgbClr val="ffdbb6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  <a:ea typeface="나눔고딕"/>
              </a:rPr>
              <a:t>Client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Server Side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0" name=""/>
          <p:cNvSpPr/>
          <p:nvPr/>
        </p:nvSpPr>
        <p:spPr>
          <a:xfrm rot="26400">
            <a:off x="1256040" y="2030040"/>
            <a:ext cx="3057840" cy="1195200"/>
          </a:xfrm>
          <a:prstGeom prst="flowChartAlternateProcess">
            <a:avLst/>
          </a:prstGeom>
          <a:solidFill>
            <a:schemeClr val="accent1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나눔고딕"/>
                <a:ea typeface="DejaVu Sans"/>
              </a:rPr>
              <a:t>Life Cycle</a:t>
            </a: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961" name=""/>
          <p:cNvSpPr/>
          <p:nvPr/>
        </p:nvSpPr>
        <p:spPr>
          <a:xfrm rot="26400">
            <a:off x="4504320" y="2032920"/>
            <a:ext cx="3057840" cy="1195200"/>
          </a:xfrm>
          <a:prstGeom prst="flowChartAlternateProcess">
            <a:avLst/>
          </a:prstGeom>
          <a:solidFill>
            <a:schemeClr val="accent1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나눔고딕"/>
                <a:ea typeface="DejaVu Sans"/>
              </a:rPr>
              <a:t>HttpContext</a:t>
            </a: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Dependency Injection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3" name="" descr=""/>
          <p:cNvPicPr/>
          <p:nvPr/>
        </p:nvPicPr>
        <p:blipFill>
          <a:blip r:embed="rId1"/>
          <a:stretch/>
        </p:blipFill>
        <p:spPr>
          <a:xfrm>
            <a:off x="180000" y="2534760"/>
            <a:ext cx="5758560" cy="2366280"/>
          </a:xfrm>
          <a:prstGeom prst="rect">
            <a:avLst/>
          </a:prstGeom>
          <a:ln w="0">
            <a:noFill/>
          </a:ln>
        </p:spPr>
      </p:pic>
      <p:pic>
        <p:nvPicPr>
          <p:cNvPr id="964" name="" descr=""/>
          <p:cNvPicPr/>
          <p:nvPr/>
        </p:nvPicPr>
        <p:blipFill>
          <a:blip r:embed="rId2"/>
          <a:stretch/>
        </p:blipFill>
        <p:spPr>
          <a:xfrm>
            <a:off x="6120000" y="3060000"/>
            <a:ext cx="5947560" cy="89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Intro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8" name="Graphic 9" descr=""/>
          <p:cNvPicPr/>
          <p:nvPr/>
        </p:nvPicPr>
        <p:blipFill>
          <a:blip r:embed="rId1"/>
          <a:stretch/>
        </p:blipFill>
        <p:spPr>
          <a:xfrm>
            <a:off x="2520000" y="469800"/>
            <a:ext cx="1328040" cy="1328040"/>
          </a:xfrm>
          <a:prstGeom prst="rect">
            <a:avLst/>
          </a:prstGeom>
          <a:ln w="0">
            <a:noFill/>
          </a:ln>
        </p:spPr>
      </p:pic>
      <p:pic>
        <p:nvPicPr>
          <p:cNvPr id="829" name="" descr=""/>
          <p:cNvPicPr/>
          <p:nvPr/>
        </p:nvPicPr>
        <p:blipFill>
          <a:blip r:embed="rId2"/>
          <a:stretch/>
        </p:blipFill>
        <p:spPr>
          <a:xfrm>
            <a:off x="9000000" y="3960000"/>
            <a:ext cx="2517840" cy="2467800"/>
          </a:xfrm>
          <a:prstGeom prst="rect">
            <a:avLst/>
          </a:prstGeom>
          <a:ln w="0">
            <a:noFill/>
          </a:ln>
        </p:spPr>
      </p:pic>
      <p:sp>
        <p:nvSpPr>
          <p:cNvPr id="830" name=""/>
          <p:cNvSpPr/>
          <p:nvPr/>
        </p:nvSpPr>
        <p:spPr>
          <a:xfrm>
            <a:off x="180000" y="6300000"/>
            <a:ext cx="513468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Pretendard"/>
                <a:ea typeface="DejaVu Sans"/>
              </a:rPr>
              <a:t>https://github.com/atawLee/dotnetdeveoul2024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1" name="" descr=""/>
          <p:cNvPicPr/>
          <p:nvPr/>
        </p:nvPicPr>
        <p:blipFill>
          <a:blip r:embed="rId3"/>
          <a:stretch/>
        </p:blipFill>
        <p:spPr>
          <a:xfrm>
            <a:off x="10080000" y="3584520"/>
            <a:ext cx="1257840" cy="913320"/>
          </a:xfrm>
          <a:prstGeom prst="rect">
            <a:avLst/>
          </a:prstGeom>
          <a:ln w="0">
            <a:noFill/>
          </a:ln>
        </p:spPr>
      </p:pic>
      <p:pic>
        <p:nvPicPr>
          <p:cNvPr id="832" name="" descr=""/>
          <p:cNvPicPr/>
          <p:nvPr/>
        </p:nvPicPr>
        <p:blipFill>
          <a:blip r:embed="rId4"/>
          <a:stretch/>
        </p:blipFill>
        <p:spPr>
          <a:xfrm>
            <a:off x="375480" y="2105640"/>
            <a:ext cx="4122360" cy="4012200"/>
          </a:xfrm>
          <a:prstGeom prst="rect">
            <a:avLst/>
          </a:prstGeom>
          <a:ln w="0">
            <a:noFill/>
          </a:ln>
        </p:spPr>
      </p:pic>
      <p:sp>
        <p:nvSpPr>
          <p:cNvPr id="833" name=""/>
          <p:cNvSpPr/>
          <p:nvPr/>
        </p:nvSpPr>
        <p:spPr>
          <a:xfrm>
            <a:off x="195480" y="1512000"/>
            <a:ext cx="513468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ko-KR" sz="1800" spc="-1" strike="noStrike">
                <a:solidFill>
                  <a:srgbClr val="000000"/>
                </a:solidFill>
                <a:latin typeface="Pretendard"/>
                <a:ea typeface="DejaVu Sans"/>
              </a:rPr>
              <a:t>발표 자료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" name=""/>
          <p:cNvSpPr/>
          <p:nvPr/>
        </p:nvSpPr>
        <p:spPr>
          <a:xfrm>
            <a:off x="5400000" y="1620000"/>
            <a:ext cx="360" cy="450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35" name=""/>
          <p:cNvSpPr/>
          <p:nvPr/>
        </p:nvSpPr>
        <p:spPr>
          <a:xfrm>
            <a:off x="5760000" y="2160000"/>
            <a:ext cx="5134680" cy="345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Pretendard"/>
                <a:ea typeface="DejaVu Sans"/>
              </a:rPr>
              <a:t>이종훈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Pretendard"/>
                <a:ea typeface="DejaVu Sans"/>
              </a:rPr>
              <a:t>- .NET </a:t>
            </a:r>
            <a:r>
              <a:rPr b="0" lang="ko-KR" sz="1800" spc="-1" strike="noStrike">
                <a:solidFill>
                  <a:srgbClr val="000000"/>
                </a:solidFill>
                <a:latin typeface="Pretendard"/>
                <a:ea typeface="DejaVu Sans"/>
              </a:rPr>
              <a:t>개발자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Pretendard"/>
                <a:ea typeface="DejaVu Sans"/>
              </a:rPr>
              <a:t>- GDG Songdo organizer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Dependency Injection LifeCycle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6" name=""/>
          <p:cNvSpPr/>
          <p:nvPr/>
        </p:nvSpPr>
        <p:spPr>
          <a:xfrm>
            <a:off x="540000" y="3240000"/>
            <a:ext cx="2340000" cy="720000"/>
          </a:xfrm>
          <a:prstGeom prst="rect">
            <a:avLst/>
          </a:prstGeom>
          <a:gradFill rotWithShape="0">
            <a:gsLst>
              <a:gs pos="0">
                <a:srgbClr val="b4c7dc"/>
              </a:gs>
              <a:gs pos="100000">
                <a:srgbClr val="dee6ef"/>
              </a:gs>
            </a:gsLst>
            <a:lin ang="534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7" name=""/>
          <p:cNvSpPr/>
          <p:nvPr/>
        </p:nvSpPr>
        <p:spPr>
          <a:xfrm>
            <a:off x="3600000" y="1800000"/>
            <a:ext cx="2340000" cy="720000"/>
          </a:xfrm>
          <a:prstGeom prst="rect">
            <a:avLst/>
          </a:prstGeom>
          <a:gradFill rotWithShape="0">
            <a:gsLst>
              <a:gs pos="0">
                <a:srgbClr val="b4c7dc"/>
              </a:gs>
              <a:gs pos="100000">
                <a:srgbClr val="dee6ef"/>
              </a:gs>
            </a:gsLst>
            <a:lin ang="534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8" name=""/>
          <p:cNvSpPr/>
          <p:nvPr/>
        </p:nvSpPr>
        <p:spPr>
          <a:xfrm>
            <a:off x="3600000" y="3240000"/>
            <a:ext cx="2340000" cy="720000"/>
          </a:xfrm>
          <a:prstGeom prst="rect">
            <a:avLst/>
          </a:prstGeom>
          <a:gradFill rotWithShape="0">
            <a:gsLst>
              <a:gs pos="0">
                <a:srgbClr val="b4c7dc"/>
              </a:gs>
              <a:gs pos="100000">
                <a:srgbClr val="dee6ef"/>
              </a:gs>
            </a:gsLst>
            <a:lin ang="534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ViewModel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9" name=""/>
          <p:cNvSpPr/>
          <p:nvPr/>
        </p:nvSpPr>
        <p:spPr>
          <a:xfrm>
            <a:off x="3600000" y="4788000"/>
            <a:ext cx="2340000" cy="720000"/>
          </a:xfrm>
          <a:prstGeom prst="rect">
            <a:avLst/>
          </a:prstGeom>
          <a:gradFill rotWithShape="0">
            <a:gsLst>
              <a:gs pos="0">
                <a:srgbClr val="b4c7dc"/>
              </a:gs>
              <a:gs pos="100000">
                <a:srgbClr val="dee6ef"/>
              </a:gs>
            </a:gsLst>
            <a:lin ang="534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0" name=""/>
          <p:cNvSpPr/>
          <p:nvPr/>
        </p:nvSpPr>
        <p:spPr>
          <a:xfrm>
            <a:off x="6480000" y="1800000"/>
            <a:ext cx="3060000" cy="720000"/>
          </a:xfrm>
          <a:prstGeom prst="rect">
            <a:avLst/>
          </a:prstGeom>
          <a:gradFill rotWithShape="0">
            <a:gsLst>
              <a:gs pos="0">
                <a:srgbClr val="b4c7dc"/>
              </a:gs>
              <a:gs pos="100000">
                <a:srgbClr val="dee6ef"/>
              </a:gs>
            </a:gsLst>
            <a:lin ang="534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Transient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1" name=""/>
          <p:cNvSpPr/>
          <p:nvPr/>
        </p:nvSpPr>
        <p:spPr>
          <a:xfrm>
            <a:off x="6480000" y="3240000"/>
            <a:ext cx="3060000" cy="720000"/>
          </a:xfrm>
          <a:prstGeom prst="rect">
            <a:avLst/>
          </a:prstGeom>
          <a:gradFill rotWithShape="0">
            <a:gsLst>
              <a:gs pos="0">
                <a:srgbClr val="b4c7dc"/>
              </a:gs>
              <a:gs pos="100000">
                <a:srgbClr val="dee6ef"/>
              </a:gs>
            </a:gsLst>
            <a:lin ang="534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비즈니스에 따라서 구성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2" name=""/>
          <p:cNvSpPr/>
          <p:nvPr/>
        </p:nvSpPr>
        <p:spPr>
          <a:xfrm>
            <a:off x="6480000" y="4824000"/>
            <a:ext cx="3060000" cy="720000"/>
          </a:xfrm>
          <a:prstGeom prst="rect">
            <a:avLst/>
          </a:prstGeom>
          <a:gradFill rotWithShape="0">
            <a:gsLst>
              <a:gs pos="0">
                <a:srgbClr val="b4c7dc"/>
              </a:gs>
              <a:gs pos="100000">
                <a:srgbClr val="dee6ef"/>
              </a:gs>
            </a:gsLst>
            <a:lin ang="534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비즈니스에 따라서 구성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Life Cycle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4" name="" descr=""/>
          <p:cNvPicPr/>
          <p:nvPr/>
        </p:nvPicPr>
        <p:blipFill>
          <a:blip r:embed="rId1"/>
          <a:stretch/>
        </p:blipFill>
        <p:spPr>
          <a:xfrm>
            <a:off x="956520" y="1620000"/>
            <a:ext cx="10356480" cy="2069640"/>
          </a:xfrm>
          <a:prstGeom prst="rect">
            <a:avLst/>
          </a:prstGeom>
          <a:ln w="0">
            <a:noFill/>
          </a:ln>
        </p:spPr>
      </p:pic>
      <p:pic>
        <p:nvPicPr>
          <p:cNvPr id="975" name="" descr=""/>
          <p:cNvPicPr/>
          <p:nvPr/>
        </p:nvPicPr>
        <p:blipFill>
          <a:blip r:embed="rId2"/>
          <a:stretch/>
        </p:blipFill>
        <p:spPr>
          <a:xfrm>
            <a:off x="1005840" y="3854520"/>
            <a:ext cx="10332720" cy="208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Life Cycle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7" name="" descr=""/>
          <p:cNvPicPr/>
          <p:nvPr/>
        </p:nvPicPr>
        <p:blipFill>
          <a:blip r:embed="rId1"/>
          <a:stretch/>
        </p:blipFill>
        <p:spPr>
          <a:xfrm>
            <a:off x="3086280" y="1508760"/>
            <a:ext cx="5551920" cy="514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Life Cycle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9" name="" descr=""/>
          <p:cNvPicPr/>
          <p:nvPr/>
        </p:nvPicPr>
        <p:blipFill>
          <a:blip r:embed="rId1"/>
          <a:stretch/>
        </p:blipFill>
        <p:spPr>
          <a:xfrm>
            <a:off x="1345320" y="1589760"/>
            <a:ext cx="9632880" cy="506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Life Cycle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1" name=""/>
          <p:cNvSpPr/>
          <p:nvPr/>
        </p:nvSpPr>
        <p:spPr>
          <a:xfrm rot="26400">
            <a:off x="536040" y="1490040"/>
            <a:ext cx="3057840" cy="1195200"/>
          </a:xfrm>
          <a:prstGeom prst="flowChartAlternateProcess">
            <a:avLst/>
          </a:prstGeom>
          <a:solidFill>
            <a:schemeClr val="accent1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Razor Component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Life Cycle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2" name=""/>
          <p:cNvSpPr/>
          <p:nvPr/>
        </p:nvSpPr>
        <p:spPr>
          <a:xfrm rot="26400">
            <a:off x="4677840" y="2170080"/>
            <a:ext cx="3057840" cy="701280"/>
          </a:xfrm>
          <a:prstGeom prst="flowChartAlternateProcess">
            <a:avLst/>
          </a:prstGeom>
          <a:solidFill>
            <a:srgbClr val="999999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SetParametersAsync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983" name=""/>
          <p:cNvSpPr/>
          <p:nvPr/>
        </p:nvSpPr>
        <p:spPr>
          <a:xfrm rot="26400">
            <a:off x="4682520" y="375120"/>
            <a:ext cx="3057840" cy="701280"/>
          </a:xfrm>
          <a:prstGeom prst="flowChartAlternateProcess">
            <a:avLst/>
          </a:prstGeom>
          <a:solidFill>
            <a:srgbClr val="999999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OnInitialized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4" name=""/>
          <p:cNvSpPr/>
          <p:nvPr/>
        </p:nvSpPr>
        <p:spPr>
          <a:xfrm rot="26400">
            <a:off x="4677840" y="1263960"/>
            <a:ext cx="3057840" cy="701280"/>
          </a:xfrm>
          <a:prstGeom prst="flowChartAlternateProcess">
            <a:avLst/>
          </a:prstGeom>
          <a:solidFill>
            <a:srgbClr val="999999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OnParametersSet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985" name=""/>
          <p:cNvSpPr/>
          <p:nvPr/>
        </p:nvSpPr>
        <p:spPr>
          <a:xfrm rot="26400">
            <a:off x="4682520" y="4114080"/>
            <a:ext cx="3057840" cy="701280"/>
          </a:xfrm>
          <a:prstGeom prst="flowChartAlternateProcess">
            <a:avLst/>
          </a:prstGeom>
          <a:solidFill>
            <a:srgbClr val="729fcf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ShouldRender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86" name=""/>
          <p:cNvSpPr/>
          <p:nvPr/>
        </p:nvSpPr>
        <p:spPr>
          <a:xfrm rot="26400">
            <a:off x="4677840" y="3214080"/>
            <a:ext cx="3057840" cy="701280"/>
          </a:xfrm>
          <a:prstGeom prst="flowChartAlternateProcess">
            <a:avLst/>
          </a:prstGeom>
          <a:solidFill>
            <a:srgbClr val="729fcf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StateHasChanged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87" name=""/>
          <p:cNvSpPr/>
          <p:nvPr/>
        </p:nvSpPr>
        <p:spPr>
          <a:xfrm rot="26400">
            <a:off x="4682520" y="5014080"/>
            <a:ext cx="3057840" cy="701280"/>
          </a:xfrm>
          <a:prstGeom prst="flowChartAlternateProcess">
            <a:avLst/>
          </a:prstGeom>
          <a:solidFill>
            <a:srgbClr val="729fcf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OnAfterRender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88" name=""/>
          <p:cNvSpPr/>
          <p:nvPr/>
        </p:nvSpPr>
        <p:spPr>
          <a:xfrm rot="26400">
            <a:off x="4682520" y="5914080"/>
            <a:ext cx="3057840" cy="701280"/>
          </a:xfrm>
          <a:prstGeom prst="flowChartAlternateProcess">
            <a:avLst/>
          </a:prstGeom>
          <a:solidFill>
            <a:srgbClr val="729fcf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Dispose 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(Idisposible implement)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Life Cycle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0" name=""/>
          <p:cNvSpPr/>
          <p:nvPr/>
        </p:nvSpPr>
        <p:spPr>
          <a:xfrm rot="26400">
            <a:off x="1077840" y="2530080"/>
            <a:ext cx="3057840" cy="701280"/>
          </a:xfrm>
          <a:prstGeom prst="flowChartAlternateProcess">
            <a:avLst/>
          </a:prstGeom>
          <a:solidFill>
            <a:srgbClr val="999999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SetParametersAsync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1" name=""/>
          <p:cNvSpPr/>
          <p:nvPr/>
        </p:nvSpPr>
        <p:spPr>
          <a:xfrm rot="26400">
            <a:off x="1082520" y="1623960"/>
            <a:ext cx="3057840" cy="701280"/>
          </a:xfrm>
          <a:prstGeom prst="flowChartAlternateProcess">
            <a:avLst/>
          </a:prstGeom>
          <a:solidFill>
            <a:srgbClr val="999999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OnParametersSet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92" name="" descr=""/>
          <p:cNvPicPr/>
          <p:nvPr/>
        </p:nvPicPr>
        <p:blipFill>
          <a:blip r:embed="rId1"/>
          <a:stretch/>
        </p:blipFill>
        <p:spPr>
          <a:xfrm>
            <a:off x="4415760" y="180000"/>
            <a:ext cx="4582800" cy="2500920"/>
          </a:xfrm>
          <a:prstGeom prst="rect">
            <a:avLst/>
          </a:prstGeom>
          <a:ln w="0">
            <a:noFill/>
          </a:ln>
        </p:spPr>
      </p:pic>
      <p:pic>
        <p:nvPicPr>
          <p:cNvPr id="993" name="" descr=""/>
          <p:cNvPicPr/>
          <p:nvPr/>
        </p:nvPicPr>
        <p:blipFill>
          <a:blip r:embed="rId2"/>
          <a:stretch/>
        </p:blipFill>
        <p:spPr>
          <a:xfrm>
            <a:off x="4500000" y="2880000"/>
            <a:ext cx="4678560" cy="385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Life Cycle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5" name=""/>
          <p:cNvSpPr/>
          <p:nvPr/>
        </p:nvSpPr>
        <p:spPr>
          <a:xfrm rot="26400">
            <a:off x="1267200" y="3251520"/>
            <a:ext cx="3057840" cy="701280"/>
          </a:xfrm>
          <a:prstGeom prst="flowChartAlternateProcess">
            <a:avLst/>
          </a:prstGeom>
          <a:solidFill>
            <a:srgbClr val="729fcf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ShouldRender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96" name=""/>
          <p:cNvSpPr/>
          <p:nvPr/>
        </p:nvSpPr>
        <p:spPr>
          <a:xfrm rot="26400">
            <a:off x="1259280" y="1811520"/>
            <a:ext cx="3057840" cy="701280"/>
          </a:xfrm>
          <a:prstGeom prst="flowChartAlternateProcess">
            <a:avLst/>
          </a:prstGeom>
          <a:solidFill>
            <a:srgbClr val="729fcf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StateHasChanged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97" name=""/>
          <p:cNvSpPr/>
          <p:nvPr/>
        </p:nvSpPr>
        <p:spPr>
          <a:xfrm rot="26400">
            <a:off x="1262520" y="5406840"/>
            <a:ext cx="3057840" cy="701280"/>
          </a:xfrm>
          <a:prstGeom prst="flowChartAlternateProcess">
            <a:avLst/>
          </a:prstGeom>
          <a:solidFill>
            <a:srgbClr val="729fcf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OnAfterRender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998" name="" descr=""/>
          <p:cNvPicPr/>
          <p:nvPr/>
        </p:nvPicPr>
        <p:blipFill>
          <a:blip r:embed="rId1"/>
          <a:stretch/>
        </p:blipFill>
        <p:spPr>
          <a:xfrm>
            <a:off x="5220000" y="3178440"/>
            <a:ext cx="4680000" cy="2041560"/>
          </a:xfrm>
          <a:prstGeom prst="rect">
            <a:avLst/>
          </a:prstGeom>
          <a:ln w="0">
            <a:noFill/>
          </a:ln>
        </p:spPr>
      </p:pic>
      <p:sp>
        <p:nvSpPr>
          <p:cNvPr id="999" name=""/>
          <p:cNvSpPr/>
          <p:nvPr/>
        </p:nvSpPr>
        <p:spPr>
          <a:xfrm>
            <a:off x="4680000" y="1800000"/>
            <a:ext cx="6300000" cy="72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변화된 상태 값이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있다고 알리는 메서드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HttpContext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1" name=""/>
          <p:cNvSpPr/>
          <p:nvPr/>
        </p:nvSpPr>
        <p:spPr>
          <a:xfrm rot="26400">
            <a:off x="3962520" y="1699200"/>
            <a:ext cx="3057840" cy="701280"/>
          </a:xfrm>
          <a:prstGeom prst="flowChartAlternateProcess">
            <a:avLst/>
          </a:prstGeom>
          <a:solidFill>
            <a:srgbClr val="999999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HttpContext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2" name=""/>
          <p:cNvSpPr/>
          <p:nvPr/>
        </p:nvSpPr>
        <p:spPr>
          <a:xfrm rot="26400">
            <a:off x="1077840" y="3250080"/>
            <a:ext cx="3057840" cy="701280"/>
          </a:xfrm>
          <a:prstGeom prst="flowChartAlternateProcess">
            <a:avLst/>
          </a:prstGeom>
          <a:solidFill>
            <a:srgbClr val="729fcf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ViewModel 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3" name=""/>
          <p:cNvSpPr/>
          <p:nvPr/>
        </p:nvSpPr>
        <p:spPr>
          <a:xfrm rot="26400">
            <a:off x="6297840" y="3243960"/>
            <a:ext cx="3057840" cy="701280"/>
          </a:xfrm>
          <a:prstGeom prst="flowChartAlternateProcess">
            <a:avLst/>
          </a:prstGeom>
          <a:solidFill>
            <a:srgbClr val="729fcf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Model 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HttpContext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5" name=""/>
          <p:cNvSpPr/>
          <p:nvPr/>
        </p:nvSpPr>
        <p:spPr>
          <a:xfrm rot="26400">
            <a:off x="713160" y="3604680"/>
            <a:ext cx="3057840" cy="701280"/>
          </a:xfrm>
          <a:prstGeom prst="flowChartAlternateProcess">
            <a:avLst/>
          </a:prstGeom>
          <a:solidFill>
            <a:srgbClr val="999999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HttpContext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6" name=""/>
          <p:cNvSpPr/>
          <p:nvPr/>
        </p:nvSpPr>
        <p:spPr>
          <a:xfrm rot="26400">
            <a:off x="718200" y="2593800"/>
            <a:ext cx="3057840" cy="701280"/>
          </a:xfrm>
          <a:prstGeom prst="flowChartAlternateProcess">
            <a:avLst/>
          </a:prstGeom>
          <a:solidFill>
            <a:srgbClr val="729fcf"/>
          </a:solidFill>
          <a:ln w="0">
            <a:solidFill>
              <a:srgbClr val="22125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7" name="" descr=""/>
          <p:cNvPicPr/>
          <p:nvPr/>
        </p:nvPicPr>
        <p:blipFill>
          <a:blip r:embed="rId1"/>
          <a:stretch/>
        </p:blipFill>
        <p:spPr>
          <a:xfrm>
            <a:off x="3960000" y="1980000"/>
            <a:ext cx="7932240" cy="305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PlaceHolder 17"/>
          <p:cNvSpPr txBox="1"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ko-KR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개발이 더 빨라질까</a:t>
            </a: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9" name="PlaceHolder 18"/>
          <p:cNvSpPr txBox="1"/>
          <p:nvPr/>
        </p:nvSpPr>
        <p:spPr>
          <a:xfrm>
            <a:off x="827280" y="371736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MVVM</a:t>
            </a:r>
            <a:r>
              <a:rPr b="0" lang="ko-KR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은 필수</a:t>
            </a: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838080" y="1575000"/>
            <a:ext cx="10515240" cy="66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chemeClr val="dk2"/>
                </a:solidFill>
                <a:latin typeface="Pretendard Black"/>
                <a:ea typeface="Pretendard Black"/>
              </a:rPr>
              <a:t>Table of Contents</a:t>
            </a:r>
            <a:endParaRPr b="0" lang="en-US" sz="3600" spc="-1" strike="noStrike">
              <a:solidFill>
                <a:schemeClr val="dk1"/>
              </a:solidFill>
              <a:latin typeface="Pretendard"/>
            </a:endParaRPr>
          </a:p>
        </p:txBody>
      </p:sp>
      <p:sp>
        <p:nvSpPr>
          <p:cNvPr id="837" name="PlaceHolder 2"/>
          <p:cNvSpPr>
            <a:spLocks noGrp="1"/>
          </p:cNvSpPr>
          <p:nvPr>
            <p:ph/>
          </p:nvPr>
        </p:nvSpPr>
        <p:spPr>
          <a:xfrm>
            <a:off x="838080" y="2476800"/>
            <a:ext cx="10515240" cy="263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2"/>
                </a:solidFill>
                <a:latin typeface="Pretendard Black"/>
                <a:ea typeface="Pretendard Black"/>
              </a:rPr>
              <a:t>Blazor </a:t>
            </a:r>
            <a:r>
              <a:rPr b="0" lang="ko-KR" sz="2800" spc="-1" strike="noStrike">
                <a:solidFill>
                  <a:schemeClr val="dk2"/>
                </a:solidFill>
                <a:latin typeface="Pretendard Black"/>
                <a:ea typeface="Pretendard Black"/>
              </a:rPr>
              <a:t>소개</a:t>
            </a:r>
            <a:endParaRPr b="0" lang="en-US" sz="2800" spc="-1" strike="noStrike">
              <a:solidFill>
                <a:schemeClr val="dk2"/>
              </a:solidFill>
              <a:latin typeface="Pretendard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2"/>
                </a:solidFill>
                <a:latin typeface="Pretendard Black"/>
                <a:ea typeface="Pretendard Black"/>
              </a:rPr>
              <a:t>MVVM</a:t>
            </a:r>
            <a:endParaRPr b="0" lang="en-US" sz="2800" spc="-1" strike="noStrike">
              <a:solidFill>
                <a:schemeClr val="dk2"/>
              </a:solidFill>
              <a:latin typeface="Pretendard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2"/>
                </a:solidFill>
                <a:latin typeface="Pretendard Black"/>
                <a:ea typeface="Pretendard Black"/>
              </a:rPr>
              <a:t>Blazor </a:t>
            </a:r>
            <a:r>
              <a:rPr b="0" lang="ko-KR" sz="2800" spc="-1" strike="noStrike">
                <a:solidFill>
                  <a:schemeClr val="dk2"/>
                </a:solidFill>
                <a:latin typeface="Pretendard Black"/>
                <a:ea typeface="Pretendard Black"/>
              </a:rPr>
              <a:t>에서 </a:t>
            </a:r>
            <a:r>
              <a:rPr b="0" lang="en-US" sz="2800" spc="-1" strike="noStrike">
                <a:solidFill>
                  <a:schemeClr val="dk2"/>
                </a:solidFill>
                <a:latin typeface="Pretendard Black"/>
                <a:ea typeface="Pretendard Black"/>
              </a:rPr>
              <a:t>MVVM </a:t>
            </a:r>
            <a:r>
              <a:rPr b="0" lang="ko-KR" sz="2800" spc="-1" strike="noStrike">
                <a:solidFill>
                  <a:schemeClr val="dk2"/>
                </a:solidFill>
                <a:latin typeface="Pretendard Black"/>
                <a:ea typeface="Pretendard Black"/>
              </a:rPr>
              <a:t>적용</a:t>
            </a:r>
            <a:endParaRPr b="0" lang="en-US" sz="2800" spc="-1" strike="noStrike">
              <a:solidFill>
                <a:schemeClr val="dk2"/>
              </a:solidFill>
              <a:latin typeface="Pretendard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2"/>
                </a:solidFill>
                <a:latin typeface="Pretendard Black"/>
                <a:ea typeface="Pretendard Black"/>
              </a:rPr>
              <a:t>Blazor Server</a:t>
            </a:r>
            <a:r>
              <a:rPr b="0" lang="ko-KR" sz="2800" spc="-1" strike="noStrike">
                <a:solidFill>
                  <a:schemeClr val="dk2"/>
                </a:solidFill>
                <a:latin typeface="Pretendard Black"/>
                <a:ea typeface="Pretendard Black"/>
              </a:rPr>
              <a:t>에서 고려해야 할 것들</a:t>
            </a:r>
            <a:endParaRPr b="0" lang="en-US" sz="2800" spc="-1" strike="noStrike">
              <a:solidFill>
                <a:schemeClr val="dk2"/>
              </a:solidFill>
              <a:latin typeface="Pretendar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PlaceHolder 20"/>
          <p:cNvSpPr txBox="1"/>
          <p:nvPr/>
        </p:nvSpPr>
        <p:spPr>
          <a:xfrm>
            <a:off x="827280" y="209736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ko-KR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감사합니다</a:t>
            </a: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Blazor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9" name="PlaceHolder 16"/>
          <p:cNvSpPr/>
          <p:nvPr/>
        </p:nvSpPr>
        <p:spPr>
          <a:xfrm>
            <a:off x="1380600" y="3060000"/>
            <a:ext cx="10679400" cy="21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나눔고딕"/>
                <a:ea typeface="DejaVu Sans"/>
              </a:rPr>
              <a:t>C# </a:t>
            </a:r>
            <a:r>
              <a:rPr b="0" lang="ko-KR" sz="3200" spc="-1" strike="noStrike">
                <a:solidFill>
                  <a:srgbClr val="000000"/>
                </a:solidFill>
                <a:latin typeface="나눔고딕"/>
                <a:ea typeface="DejaVu Sans"/>
              </a:rPr>
              <a:t>으로 웹 </a:t>
            </a:r>
            <a:r>
              <a:rPr b="0" lang="en-US" sz="3200" spc="-1" strike="noStrike">
                <a:solidFill>
                  <a:srgbClr val="000000"/>
                </a:solidFill>
                <a:latin typeface="나눔고딕"/>
                <a:ea typeface="DejaVu Sans"/>
              </a:rPr>
              <a:t>UI</a:t>
            </a:r>
            <a:r>
              <a:rPr b="0" lang="ko-KR" sz="3200" spc="-1" strike="noStrike">
                <a:solidFill>
                  <a:srgbClr val="000000"/>
                </a:solidFill>
                <a:latin typeface="나눔고딕"/>
                <a:ea typeface="DejaVu Sans"/>
              </a:rPr>
              <a:t>와 </a:t>
            </a:r>
            <a:r>
              <a:rPr b="0" lang="ko-KR" sz="3200" spc="-1" strike="noStrike">
                <a:solidFill>
                  <a:srgbClr val="000000"/>
                </a:solidFill>
                <a:latin typeface="나눔고딕"/>
                <a:ea typeface="DejaVu Sans"/>
              </a:rPr>
              <a:t>상호작용을 구축 할 수 있는 </a:t>
            </a:r>
            <a:r>
              <a:rPr b="0" lang="ko-KR" sz="3200" spc="-1" strike="noStrike">
                <a:solidFill>
                  <a:srgbClr val="000000"/>
                </a:solidFill>
                <a:latin typeface="나눔고딕"/>
                <a:ea typeface="DejaVu Sans"/>
              </a:rPr>
              <a:t>프레임워크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Blazor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1" name="" descr=""/>
          <p:cNvPicPr/>
          <p:nvPr/>
        </p:nvPicPr>
        <p:blipFill>
          <a:blip r:embed="rId1"/>
          <a:stretch/>
        </p:blipFill>
        <p:spPr>
          <a:xfrm>
            <a:off x="3162600" y="1871640"/>
            <a:ext cx="5477040" cy="3528000"/>
          </a:xfrm>
          <a:prstGeom prst="rect">
            <a:avLst/>
          </a:prstGeom>
          <a:ln w="0">
            <a:noFill/>
          </a:ln>
        </p:spPr>
      </p:pic>
      <p:sp>
        <p:nvSpPr>
          <p:cNvPr id="842" name=""/>
          <p:cNvSpPr/>
          <p:nvPr/>
        </p:nvSpPr>
        <p:spPr>
          <a:xfrm>
            <a:off x="180000" y="6300000"/>
            <a:ext cx="1106604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https://learn.microsoft.com/ko-kr/aspnet/core/blazor/hosting-models?view=aspnetcore-8.0#blazor-server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Blazor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4" name=""/>
          <p:cNvSpPr/>
          <p:nvPr/>
        </p:nvSpPr>
        <p:spPr>
          <a:xfrm>
            <a:off x="180000" y="6300000"/>
            <a:ext cx="1106604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https://learn.microsoft.com/ko-kr/aspnet/core/blazor/hosting-models?view=aspnetcore-8.0#blazor-server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5" name="" descr=""/>
          <p:cNvPicPr/>
          <p:nvPr/>
        </p:nvPicPr>
        <p:blipFill>
          <a:blip r:embed="rId1"/>
          <a:stretch/>
        </p:blipFill>
        <p:spPr>
          <a:xfrm>
            <a:off x="6660000" y="1977840"/>
            <a:ext cx="5013360" cy="3421800"/>
          </a:xfrm>
          <a:prstGeom prst="rect">
            <a:avLst/>
          </a:prstGeom>
          <a:ln w="0">
            <a:noFill/>
          </a:ln>
        </p:spPr>
      </p:pic>
      <p:pic>
        <p:nvPicPr>
          <p:cNvPr id="846" name="" descr=""/>
          <p:cNvPicPr/>
          <p:nvPr/>
        </p:nvPicPr>
        <p:blipFill>
          <a:blip r:embed="rId2"/>
          <a:stretch/>
        </p:blipFill>
        <p:spPr>
          <a:xfrm>
            <a:off x="1260000" y="1980000"/>
            <a:ext cx="4857840" cy="34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7" name="" descr=""/>
          <p:cNvPicPr/>
          <p:nvPr/>
        </p:nvPicPr>
        <p:blipFill>
          <a:blip r:embed="rId1"/>
          <a:stretch/>
        </p:blipFill>
        <p:spPr>
          <a:xfrm>
            <a:off x="1495080" y="714600"/>
            <a:ext cx="9124560" cy="6058800"/>
          </a:xfrm>
          <a:prstGeom prst="rect">
            <a:avLst/>
          </a:prstGeom>
          <a:ln w="0">
            <a:noFill/>
          </a:ln>
        </p:spPr>
      </p:pic>
      <p:sp>
        <p:nvSpPr>
          <p:cNvPr id="848" name=""/>
          <p:cNvSpPr/>
          <p:nvPr/>
        </p:nvSpPr>
        <p:spPr>
          <a:xfrm>
            <a:off x="360000" y="6176520"/>
            <a:ext cx="11194200" cy="21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나눔고딕"/>
              </a:rPr>
              <a:t>https://velog.velcdn.com/images/rkdals3912/post/e7ce9f44-76b0-45c2-ad52-88393d636b46/MVVMTITLE.jpeg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3"/>
          <p:cNvSpPr/>
          <p:nvPr/>
        </p:nvSpPr>
        <p:spPr>
          <a:xfrm>
            <a:off x="838440" y="36540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MVVM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2">
                    <a:lumMod val="50000"/>
                  </a:schemeClr>
                </a:solidFill>
                <a:latin typeface="Pretendard Black"/>
                <a:ea typeface="Pretendard Black"/>
              </a:rPr>
              <a:t>View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1" name="PlaceHolder 9"/>
          <p:cNvSpPr/>
          <p:nvPr/>
        </p:nvSpPr>
        <p:spPr>
          <a:xfrm>
            <a:off x="838440" y="2520000"/>
            <a:ext cx="10679400" cy="21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나눔고딕"/>
                <a:ea typeface="DejaVu Sans"/>
              </a:rPr>
              <a:t>화면에 표시되는 구조</a:t>
            </a:r>
            <a:r>
              <a:rPr b="0" lang="en-US" sz="3200" spc="-1" strike="noStrike">
                <a:solidFill>
                  <a:srgbClr val="000000"/>
                </a:solidFill>
                <a:latin typeface="나눔고딕"/>
                <a:ea typeface="DejaVu Sans"/>
              </a:rPr>
              <a:t>, </a:t>
            </a:r>
            <a:r>
              <a:rPr b="0" lang="ko-KR" sz="3200" spc="-1" strike="noStrike">
                <a:solidFill>
                  <a:srgbClr val="000000"/>
                </a:solidFill>
                <a:latin typeface="나눔고딕"/>
                <a:ea typeface="DejaVu Sans"/>
              </a:rPr>
              <a:t>레이아웃의 모양을 정의 합니다</a:t>
            </a:r>
            <a:r>
              <a:rPr b="0" lang="en-US" sz="3200" spc="-1" strike="noStrike">
                <a:solidFill>
                  <a:srgbClr val="000000"/>
                </a:solidFill>
                <a:latin typeface="나눔고딕"/>
                <a:ea typeface="DejaVu Sans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나눔고딕"/>
                <a:ea typeface="DejaVu Sans"/>
              </a:rPr>
              <a:t>사용자가 프로그램을 사용하는 상호작용의 방식을 정의합니다</a:t>
            </a:r>
            <a:r>
              <a:rPr b="0" lang="en-US" sz="3200" spc="-1" strike="noStrike">
                <a:solidFill>
                  <a:srgbClr val="000000"/>
                </a:solidFill>
                <a:latin typeface="나눔고딕"/>
                <a:ea typeface="DejaVu Sans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6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7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8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9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0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1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2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3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4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5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6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7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8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9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0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1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2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3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4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5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6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7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8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9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0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1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2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3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4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5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6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7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Pretendard">
      <a:majorFont>
        <a:latin typeface="Pretendard Black" pitchFamily="0" charset="1"/>
        <a:ea typeface="Pretendard Black" pitchFamily="0" charset="1"/>
        <a:cs typeface=""/>
      </a:majorFont>
      <a:minorFont>
        <a:latin typeface="Pretendard" pitchFamily="0" charset="1"/>
        <a:ea typeface="Pretendard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2756</TotalTime>
  <Application>LibreOffice/24.2.0.3$MacOSX_AARCH64 LibreOffice_project/da48488a73ddd66ea24cf16bbc4f7b9c08e9bea1</Application>
  <AppVersion>15.0000</AppVersion>
  <Words>80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2020-08-18T20:47:27Z</dcterms:created>
  <dc:creator>Kaitlin Wilkinson</dc:creator>
  <dc:description/>
  <dc:language>ko-KR</dc:language>
  <cp:lastModifiedBy/>
  <dcterms:modified xsi:type="dcterms:W3CDTF">2024-02-21T09:51:36Z</dcterms:modified>
  <cp:revision>59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ActionId">
    <vt:lpwstr>06d97514-35aa-40cb-92b9-00001d762660</vt:lpwstr>
  </property>
  <property fmtid="{D5CDD505-2E9C-101B-9397-08002B2CF9AE}" pid="3" name="MSIP_Label_f42aa342-8706-4288-bd11-ebb85995028c_ContentBits">
    <vt:lpwstr>0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etDate">
    <vt:lpwstr>2020-08-18T20:47:28Z</vt:lpwstr>
  </property>
  <property fmtid="{D5CDD505-2E9C-101B-9397-08002B2CF9AE}" pid="8" name="MSIP_Label_f42aa342-8706-4288-bd11-ebb85995028c_SiteId">
    <vt:lpwstr>72f988bf-86f1-41af-91ab-2d7cd011db47</vt:lpwstr>
  </property>
  <property fmtid="{D5CDD505-2E9C-101B-9397-08002B2CF9AE}" pid="9" name="PresentationFormat">
    <vt:lpwstr>와이드스크린</vt:lpwstr>
  </property>
  <property fmtid="{D5CDD505-2E9C-101B-9397-08002B2CF9AE}" pid="10" name="Slides">
    <vt:i4>20</vt:i4>
  </property>
</Properties>
</file>