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Playfair Display"/>
      <p:regular r:id="rId50"/>
      <p:bold r:id="rId51"/>
      <p:italic r:id="rId52"/>
      <p:boldItalic r:id="rId53"/>
    </p:embeddedFont>
    <p:embeddedFont>
      <p:font typeface="PT Serif"/>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104E9CB-3210-4601-8B77-AE6ED48296B9}">
  <a:tblStyle styleId="{4104E9CB-3210-4601-8B77-AE6ED48296B9}"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layfairDisplay-bold.fntdata"/><Relationship Id="rId50" Type="http://schemas.openxmlformats.org/officeDocument/2006/relationships/font" Target="fonts/PlayfairDisplay-regular.fntdata"/><Relationship Id="rId53" Type="http://schemas.openxmlformats.org/officeDocument/2006/relationships/font" Target="fonts/PlayfairDisplay-boldItalic.fntdata"/><Relationship Id="rId52" Type="http://schemas.openxmlformats.org/officeDocument/2006/relationships/font" Target="fonts/PlayfairDisplay-italic.fntdata"/><Relationship Id="rId11" Type="http://schemas.openxmlformats.org/officeDocument/2006/relationships/slide" Target="slides/slide5.xml"/><Relationship Id="rId55" Type="http://schemas.openxmlformats.org/officeDocument/2006/relationships/font" Target="fonts/PTSerif-bold.fntdata"/><Relationship Id="rId10" Type="http://schemas.openxmlformats.org/officeDocument/2006/relationships/slide" Target="slides/slide4.xml"/><Relationship Id="rId54" Type="http://schemas.openxmlformats.org/officeDocument/2006/relationships/font" Target="fonts/PTSerif-regular.fntdata"/><Relationship Id="rId13" Type="http://schemas.openxmlformats.org/officeDocument/2006/relationships/slide" Target="slides/slide7.xml"/><Relationship Id="rId57" Type="http://schemas.openxmlformats.org/officeDocument/2006/relationships/font" Target="fonts/PTSerif-boldItalic.fntdata"/><Relationship Id="rId12" Type="http://schemas.openxmlformats.org/officeDocument/2006/relationships/slide" Target="slides/slide6.xml"/><Relationship Id="rId56" Type="http://schemas.openxmlformats.org/officeDocument/2006/relationships/font" Target="fonts/PTSerif-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22afd9ba0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afd9ba0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225fcc773f_1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5fcc773f_1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Relevant doc + retrieved doc / retrieved doc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225fcc773f_1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5fcc773f_1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select the embedding space of one language and map embedding spaces of all other languages to the selected space using the linear translation matrix model of Mikolov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225fcc773f_15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5fcc773f_1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225fcc773f_15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5fcc773f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225fcc773f_15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5fcc773f_1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225fcc773f_15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5fcc773f_1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225fcc773f_15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5fcc773f_1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select the embedding space of one language and map embedding spaces of all other languages to the selected space using the linear translation matrix model of Mikolov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225fcc773f_1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5fcc773f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225fcc773f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5fcc77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22afd9ba06_0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afd9ba0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of our project is to design a model which is capable of retrieving relevant documents across languages. I</a:t>
            </a:r>
            <a:r>
              <a:rPr lang="en"/>
              <a:t>e. we have a query in English, and we are interesting in retrieving all related documents to this query another language (Spanish).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problem is the fact that word embedding differ across languages, ie the dense vector of a word Lady is English is different from the embedding of the word Dama in spanish.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order to achieve semantic comparison across languages we need to find a way to transit our vector space model from one language to another.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35ed75ccf_0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5ed75ccf_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35694cd56_04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5694cd56_0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Google Shape;870;g14fb596ea4_26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14fb596ea4_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22afd9ba06_0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afd9ba0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start from monolingual word embeddings of  both english and spanish, the embedding where pretrained by using big corpus (wikipedia). The words were represented using GloVe un supervised learning algorithm.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order to allow for semantic comparison of texts in different languages, we must construct a joint multilingual semantic vector space. To this end, we select the embedding space of one language and map embedding spaces of all other languages to the selected space using the linear translation matrix model of Mikolov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do this  we select the embedding space of one language and map embedding spaces of all other languages to the selected space using the linear translation matrix model of Mikolov.</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22afd9ba06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afd9ba0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select the embedding space of one language and map embedding spaces of all other languages to the selected space using the linear translation matrix model of Mikolov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225fcc773f_1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5fcc773f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225fcc773f_1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5fcc773f_1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000000"/>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1768800" y="1991813"/>
            <a:ext cx="5606400" cy="1159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lack">
  <p:cSld name="BLANK_1">
    <p:bg>
      <p:bgPr>
        <a:solidFill>
          <a:srgbClr val="000000"/>
        </a:solidFill>
      </p:bgPr>
    </p:bg>
    <p:spTree>
      <p:nvGrpSpPr>
        <p:cNvPr id="36" name="Shape 3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41" name="Shape 41"/>
        <p:cNvGrpSpPr/>
        <p:nvPr/>
      </p:nvGrpSpPr>
      <p:grpSpPr>
        <a:xfrm>
          <a:off x="0" y="0"/>
          <a:ext cx="0" cy="0"/>
          <a:chOff x="0" y="0"/>
          <a:chExt cx="0" cy="0"/>
        </a:xfrm>
      </p:grpSpPr>
      <p:sp>
        <p:nvSpPr>
          <p:cNvPr id="42" name="Google Shape;42;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3" name="Google Shape;43;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 name="Google Shape;4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Google Shape;46;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7" name="Google Shape;4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8" name="Shape 48"/>
        <p:cNvGrpSpPr/>
        <p:nvPr/>
      </p:nvGrpSpPr>
      <p:grpSpPr>
        <a:xfrm>
          <a:off x="0" y="0"/>
          <a:ext cx="0" cy="0"/>
          <a:chOff x="0" y="0"/>
          <a:chExt cx="0" cy="0"/>
        </a:xfrm>
      </p:grpSpPr>
      <p:sp>
        <p:nvSpPr>
          <p:cNvPr id="49" name="Google Shape;4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 name="Google Shape;5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1" name="Google Shape;5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2" name="Shape 52"/>
        <p:cNvGrpSpPr/>
        <p:nvPr/>
      </p:nvGrpSpPr>
      <p:grpSpPr>
        <a:xfrm>
          <a:off x="0" y="0"/>
          <a:ext cx="0" cy="0"/>
          <a:chOff x="0" y="0"/>
          <a:chExt cx="0" cy="0"/>
        </a:xfrm>
      </p:grpSpPr>
      <p:sp>
        <p:nvSpPr>
          <p:cNvPr id="53" name="Google Shape;5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5" name="Google Shape;55;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6" name="Google Shape;5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 name="Google Shape;5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0" name="Shape 60"/>
        <p:cNvGrpSpPr/>
        <p:nvPr/>
      </p:nvGrpSpPr>
      <p:grpSpPr>
        <a:xfrm>
          <a:off x="0" y="0"/>
          <a:ext cx="0" cy="0"/>
          <a:chOff x="0" y="0"/>
          <a:chExt cx="0" cy="0"/>
        </a:xfrm>
      </p:grpSpPr>
      <p:sp>
        <p:nvSpPr>
          <p:cNvPr id="61" name="Google Shape;61;p1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2" name="Google Shape;62;p1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3" name="Google Shape;6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4" name="Shape 64"/>
        <p:cNvGrpSpPr/>
        <p:nvPr/>
      </p:nvGrpSpPr>
      <p:grpSpPr>
        <a:xfrm>
          <a:off x="0" y="0"/>
          <a:ext cx="0" cy="0"/>
          <a:chOff x="0" y="0"/>
          <a:chExt cx="0" cy="0"/>
        </a:xfrm>
      </p:grpSpPr>
      <p:sp>
        <p:nvSpPr>
          <p:cNvPr id="65" name="Google Shape;65;p1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6" name="Google Shape;6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7" name="Shape 67"/>
        <p:cNvGrpSpPr/>
        <p:nvPr/>
      </p:nvGrpSpPr>
      <p:grpSpPr>
        <a:xfrm>
          <a:off x="0" y="0"/>
          <a:ext cx="0" cy="0"/>
          <a:chOff x="0" y="0"/>
          <a:chExt cx="0" cy="0"/>
        </a:xfrm>
      </p:grpSpPr>
      <p:sp>
        <p:nvSpPr>
          <p:cNvPr id="68" name="Google Shape;68;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0" name="Google Shape;70;p2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1" name="Google Shape;71;p2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2" name="Google Shape;7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3" name="Shape 73"/>
        <p:cNvGrpSpPr/>
        <p:nvPr/>
      </p:nvGrpSpPr>
      <p:grpSpPr>
        <a:xfrm>
          <a:off x="0" y="0"/>
          <a:ext cx="0" cy="0"/>
          <a:chOff x="0" y="0"/>
          <a:chExt cx="0" cy="0"/>
        </a:xfrm>
      </p:grpSpPr>
      <p:sp>
        <p:nvSpPr>
          <p:cNvPr id="74" name="Google Shape;74;p2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75" name="Google Shape;7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619700" y="1583344"/>
            <a:ext cx="59046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 name="Google Shape;14;p3"/>
          <p:cNvSpPr txBox="1"/>
          <p:nvPr>
            <p:ph idx="1" type="subTitle"/>
          </p:nvPr>
        </p:nvSpPr>
        <p:spPr>
          <a:xfrm>
            <a:off x="1619700" y="2840060"/>
            <a:ext cx="59046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666666"/>
              </a:buClr>
              <a:buSzPts val="2000"/>
              <a:buFont typeface="Playfair Display"/>
              <a:buNone/>
              <a:defRPr i="1">
                <a:solidFill>
                  <a:srgbClr val="666666"/>
                </a:solidFill>
                <a:highlight>
                  <a:srgbClr val="F3F3F3"/>
                </a:highlight>
                <a:latin typeface="Playfair Display"/>
                <a:ea typeface="Playfair Display"/>
                <a:cs typeface="Playfair Display"/>
                <a:sym typeface="Playfair Display"/>
              </a:defRPr>
            </a:lvl1pPr>
            <a:lvl2pPr lvl="1"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2pPr>
            <a:lvl3pPr lvl="2"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3pPr>
            <a:lvl4pPr lvl="3"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4pPr>
            <a:lvl5pPr lvl="4"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5pPr>
            <a:lvl6pPr lvl="5"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6pPr>
            <a:lvl7pPr lvl="6"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7pPr>
            <a:lvl8pPr lvl="7"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8pPr>
            <a:lvl9pPr lvl="8"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76" name="Shape 76"/>
        <p:cNvGrpSpPr/>
        <p:nvPr/>
      </p:nvGrpSpPr>
      <p:grpSpPr>
        <a:xfrm>
          <a:off x="0" y="0"/>
          <a:ext cx="0" cy="0"/>
          <a:chOff x="0" y="0"/>
          <a:chExt cx="0" cy="0"/>
        </a:xfrm>
      </p:grpSpPr>
      <p:sp>
        <p:nvSpPr>
          <p:cNvPr id="77" name="Google Shape;77;p2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8" name="Google Shape;78;p2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9" name="Google Shape;7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5" name="Shape 15"/>
        <p:cNvGrpSpPr/>
        <p:nvPr/>
      </p:nvGrpSpPr>
      <p:grpSpPr>
        <a:xfrm>
          <a:off x="0" y="0"/>
          <a:ext cx="0" cy="0"/>
          <a:chOff x="0" y="0"/>
          <a:chExt cx="0" cy="0"/>
        </a:xfrm>
      </p:grpSpPr>
      <p:sp>
        <p:nvSpPr>
          <p:cNvPr id="16" name="Google Shape;16;p4"/>
          <p:cNvSpPr/>
          <p:nvPr/>
        </p:nvSpPr>
        <p:spPr>
          <a:xfrm>
            <a:off x="4136250" y="1427981"/>
            <a:ext cx="871500" cy="6537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4"/>
          <p:cNvSpPr txBox="1"/>
          <p:nvPr>
            <p:ph idx="1" type="body"/>
          </p:nvPr>
        </p:nvSpPr>
        <p:spPr>
          <a:xfrm>
            <a:off x="1659150" y="2161800"/>
            <a:ext cx="5825700" cy="819900"/>
          </a:xfrm>
          <a:prstGeom prst="rect">
            <a:avLst/>
          </a:prstGeom>
        </p:spPr>
        <p:txBody>
          <a:bodyPr anchorCtr="0" anchor="t" bIns="91425" lIns="91425" spcFirstLastPara="1" rIns="91425" wrap="square" tIns="91425">
            <a:noAutofit/>
          </a:bodyPr>
          <a:lstStyle>
            <a:lvl1pPr indent="-355600" lvl="0" marL="457200" rtl="0" algn="ctr">
              <a:spcBef>
                <a:spcPts val="600"/>
              </a:spcBef>
              <a:spcAft>
                <a:spcPts val="0"/>
              </a:spcAft>
              <a:buSzPts val="2000"/>
              <a:buChar char="▣"/>
              <a:defRPr i="1"/>
            </a:lvl1pPr>
            <a:lvl2pPr indent="-355600" lvl="1" marL="914400" rtl="0" algn="ctr">
              <a:spcBef>
                <a:spcPts val="0"/>
              </a:spcBef>
              <a:spcAft>
                <a:spcPts val="0"/>
              </a:spcAft>
              <a:buSzPts val="2000"/>
              <a:buChar char="○"/>
              <a:defRPr i="1"/>
            </a:lvl2pPr>
            <a:lvl3pPr indent="-355600" lvl="2" marL="1371600" rtl="0" algn="ctr">
              <a:spcBef>
                <a:spcPts val="0"/>
              </a:spcBef>
              <a:spcAft>
                <a:spcPts val="0"/>
              </a:spcAft>
              <a:buSzPts val="2000"/>
              <a:buChar char="■"/>
              <a:defRPr i="1"/>
            </a:lvl3pPr>
            <a:lvl4pPr indent="-355600" lvl="3" marL="1828800" rtl="0" algn="ctr">
              <a:spcBef>
                <a:spcPts val="0"/>
              </a:spcBef>
              <a:spcAft>
                <a:spcPts val="0"/>
              </a:spcAft>
              <a:buSzPts val="2000"/>
              <a:buChar char="●"/>
              <a:defRPr i="1"/>
            </a:lvl4pPr>
            <a:lvl5pPr indent="-355600" lvl="4" marL="2286000" rtl="0" algn="ctr">
              <a:spcBef>
                <a:spcPts val="0"/>
              </a:spcBef>
              <a:spcAft>
                <a:spcPts val="0"/>
              </a:spcAft>
              <a:buSzPts val="2000"/>
              <a:buChar char="○"/>
              <a:defRPr i="1"/>
            </a:lvl5pPr>
            <a:lvl6pPr indent="-355600" lvl="5" marL="2743200" rtl="0" algn="ctr">
              <a:spcBef>
                <a:spcPts val="0"/>
              </a:spcBef>
              <a:spcAft>
                <a:spcPts val="0"/>
              </a:spcAft>
              <a:buSzPts val="2000"/>
              <a:buChar char="■"/>
              <a:defRPr i="1"/>
            </a:lvl6pPr>
            <a:lvl7pPr indent="-355600" lvl="6" marL="3200400" rtl="0" algn="ctr">
              <a:spcBef>
                <a:spcPts val="0"/>
              </a:spcBef>
              <a:spcAft>
                <a:spcPts val="0"/>
              </a:spcAft>
              <a:buSzPts val="2000"/>
              <a:buChar char="●"/>
              <a:defRPr i="1"/>
            </a:lvl7pPr>
            <a:lvl8pPr indent="-355600" lvl="7" marL="3657600" rtl="0" algn="ctr">
              <a:spcBef>
                <a:spcPts val="0"/>
              </a:spcBef>
              <a:spcAft>
                <a:spcPts val="0"/>
              </a:spcAft>
              <a:buSzPts val="2000"/>
              <a:buChar char="○"/>
              <a:defRPr i="1"/>
            </a:lvl8pPr>
            <a:lvl9pPr indent="-355600" lvl="8" marL="4114800" rtl="0" algn="ctr">
              <a:spcBef>
                <a:spcPts val="0"/>
              </a:spcBef>
              <a:spcAft>
                <a:spcPts val="0"/>
              </a:spcAft>
              <a:buSzPts val="2000"/>
              <a:buChar char="■"/>
              <a:defRPr i="1"/>
            </a:lvl9pPr>
          </a:lstStyle>
          <a:p/>
        </p:txBody>
      </p:sp>
      <p:sp>
        <p:nvSpPr>
          <p:cNvPr id="18" name="Google Shape;18;p4"/>
          <p:cNvSpPr txBox="1"/>
          <p:nvPr/>
        </p:nvSpPr>
        <p:spPr>
          <a:xfrm>
            <a:off x="3593400" y="1468125"/>
            <a:ext cx="1957200" cy="53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B7B7B7"/>
                </a:solidFill>
                <a:latin typeface="Playfair Display"/>
                <a:ea typeface="Playfair Display"/>
                <a:cs typeface="Playfair Display"/>
                <a:sym typeface="Playfair Display"/>
              </a:rPr>
              <a:t>“</a:t>
            </a:r>
            <a:endParaRPr sz="6000">
              <a:solidFill>
                <a:srgbClr val="B7B7B7"/>
              </a:solidFill>
              <a:latin typeface="Playfair Display"/>
              <a:ea typeface="Playfair Display"/>
              <a:cs typeface="Playfair Display"/>
              <a:sym typeface="Playfair Display"/>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9" name="Shape 19"/>
        <p:cNvGrpSpPr/>
        <p:nvPr/>
      </p:nvGrpSpPr>
      <p:grpSpPr>
        <a:xfrm>
          <a:off x="0" y="0"/>
          <a:ext cx="0" cy="0"/>
          <a:chOff x="0" y="0"/>
          <a:chExt cx="0" cy="0"/>
        </a:xfrm>
      </p:grpSpPr>
      <p:sp>
        <p:nvSpPr>
          <p:cNvPr id="20" name="Google Shape;20;p5"/>
          <p:cNvSpPr txBox="1"/>
          <p:nvPr>
            <p:ph type="title"/>
          </p:nvPr>
        </p:nvSpPr>
        <p:spPr>
          <a:xfrm>
            <a:off x="457200" y="338306"/>
            <a:ext cx="8229600" cy="7626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highlight>
                  <a:srgbClr val="F3F3F3"/>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 name="Google Shape;21;p5"/>
          <p:cNvSpPr txBox="1"/>
          <p:nvPr>
            <p:ph idx="1" type="body"/>
          </p:nvPr>
        </p:nvSpPr>
        <p:spPr>
          <a:xfrm>
            <a:off x="1251600" y="1272975"/>
            <a:ext cx="6640800" cy="3067500"/>
          </a:xfrm>
          <a:prstGeom prst="rect">
            <a:avLst/>
          </a:prstGeom>
        </p:spPr>
        <p:txBody>
          <a:bodyPr anchorCtr="0" anchor="ctr" bIns="91425" lIns="91425" spcFirstLastPara="1" rIns="91425" wrap="square" tIns="91425">
            <a:noAutofit/>
          </a:bodyPr>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457200" y="338306"/>
            <a:ext cx="8229600" cy="7626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highlight>
                  <a:srgbClr val="F3F3F3"/>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4" name="Google Shape;24;p6"/>
          <p:cNvSpPr txBox="1"/>
          <p:nvPr>
            <p:ph idx="1" type="body"/>
          </p:nvPr>
        </p:nvSpPr>
        <p:spPr>
          <a:xfrm>
            <a:off x="970212" y="1200150"/>
            <a:ext cx="3496500" cy="294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5" name="Google Shape;25;p6"/>
          <p:cNvSpPr txBox="1"/>
          <p:nvPr>
            <p:ph idx="2" type="body"/>
          </p:nvPr>
        </p:nvSpPr>
        <p:spPr>
          <a:xfrm>
            <a:off x="4677288" y="1200150"/>
            <a:ext cx="3496500" cy="294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6" name="Shape 26"/>
        <p:cNvGrpSpPr/>
        <p:nvPr/>
      </p:nvGrpSpPr>
      <p:grpSpPr>
        <a:xfrm>
          <a:off x="0" y="0"/>
          <a:ext cx="0" cy="0"/>
          <a:chOff x="0" y="0"/>
          <a:chExt cx="0" cy="0"/>
        </a:xfrm>
      </p:grpSpPr>
      <p:sp>
        <p:nvSpPr>
          <p:cNvPr id="27" name="Google Shape;27;p7"/>
          <p:cNvSpPr txBox="1"/>
          <p:nvPr>
            <p:ph type="title"/>
          </p:nvPr>
        </p:nvSpPr>
        <p:spPr>
          <a:xfrm>
            <a:off x="457200" y="338306"/>
            <a:ext cx="8229600" cy="7626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highlight>
                  <a:srgbClr val="F3F3F3"/>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8" name="Google Shape;28;p7"/>
          <p:cNvSpPr txBox="1"/>
          <p:nvPr>
            <p:ph idx="1" type="body"/>
          </p:nvPr>
        </p:nvSpPr>
        <p:spPr>
          <a:xfrm>
            <a:off x="738590" y="1200150"/>
            <a:ext cx="2471100" cy="31749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 name="Google Shape;29;p7"/>
          <p:cNvSpPr txBox="1"/>
          <p:nvPr>
            <p:ph idx="2" type="body"/>
          </p:nvPr>
        </p:nvSpPr>
        <p:spPr>
          <a:xfrm>
            <a:off x="3336450" y="1200150"/>
            <a:ext cx="2471100" cy="31749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0" name="Google Shape;30;p7"/>
          <p:cNvSpPr txBox="1"/>
          <p:nvPr>
            <p:ph idx="3" type="body"/>
          </p:nvPr>
        </p:nvSpPr>
        <p:spPr>
          <a:xfrm>
            <a:off x="5934310" y="1200150"/>
            <a:ext cx="2471100" cy="31749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8"/>
          <p:cNvSpPr txBox="1"/>
          <p:nvPr>
            <p:ph type="title"/>
          </p:nvPr>
        </p:nvSpPr>
        <p:spPr>
          <a:xfrm>
            <a:off x="457200" y="338306"/>
            <a:ext cx="8229600" cy="7626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highlight>
                  <a:srgbClr val="F3F3F3"/>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Clr>
                <a:srgbClr val="999999"/>
              </a:buClr>
              <a:buSzPts val="1200"/>
              <a:buNone/>
              <a:defRPr sz="1200">
                <a:solidFill>
                  <a:srgbClr val="999999"/>
                </a:solidFill>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hite" type="blank">
  <p:cSld name="BLANK">
    <p:spTree>
      <p:nvGrpSpPr>
        <p:cNvPr id="35" name="Shape 3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2.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389850" y="288113"/>
            <a:ext cx="8364300" cy="4567200"/>
          </a:xfrm>
          <a:prstGeom prst="rect">
            <a:avLst/>
          </a:prstGeom>
          <a:noFill/>
          <a:ln cap="flat" cmpd="sng" w="9525">
            <a:solidFill>
              <a:srgbClr val="D9D9D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307650" y="226575"/>
            <a:ext cx="8528700" cy="4690200"/>
          </a:xfrm>
          <a:prstGeom prst="rect">
            <a:avLst/>
          </a:prstGeom>
          <a:noFill/>
          <a:ln cap="flat" cmpd="sng" w="28575">
            <a:solidFill>
              <a:srgbClr val="D9D9D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457200" y="338306"/>
            <a:ext cx="8229600" cy="762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1pPr>
            <a:lvl2pPr lvl="1" rt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2pPr>
            <a:lvl3pPr lvl="2" rt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3pPr>
            <a:lvl4pPr lvl="3" rt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4pPr>
            <a:lvl5pPr lvl="4" rt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5pPr>
            <a:lvl6pPr lvl="5" rt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6pPr>
            <a:lvl7pPr lvl="6" rt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7pPr>
            <a:lvl8pPr lvl="7" rt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8pPr>
            <a:lvl9pPr lvl="8" rt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9pPr>
          </a:lstStyle>
          <a:p/>
        </p:txBody>
      </p:sp>
      <p:sp>
        <p:nvSpPr>
          <p:cNvPr id="9" name="Google Shape;9;p1"/>
          <p:cNvSpPr txBox="1"/>
          <p:nvPr>
            <p:ph idx="1" type="body"/>
          </p:nvPr>
        </p:nvSpPr>
        <p:spPr>
          <a:xfrm>
            <a:off x="1251600" y="1272975"/>
            <a:ext cx="6640800" cy="30675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1pPr>
            <a:lvl2pPr indent="-355600" lvl="1" marL="914400" rtl="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2pPr>
            <a:lvl3pPr indent="-355600" lvl="2" marL="1371600" rtl="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3pPr>
            <a:lvl4pPr indent="-355600" lvl="3" marL="1828800" rtl="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4pPr>
            <a:lvl5pPr indent="-355600" lvl="4" marL="2286000" rtl="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5pPr>
            <a:lvl6pPr indent="-355600" lvl="5" marL="2743200" rtl="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6pPr>
            <a:lvl7pPr indent="-355600" lvl="6" marL="3200400" rtl="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7pPr>
            <a:lvl8pPr indent="-355600" lvl="7" marL="3657600" rtl="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8pPr>
            <a:lvl9pPr indent="-355600" lvl="8" marL="4114800" rtl="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37" name="Shape 37"/>
        <p:cNvGrpSpPr/>
        <p:nvPr/>
      </p:nvGrpSpPr>
      <p:grpSpPr>
        <a:xfrm>
          <a:off x="0" y="0"/>
          <a:ext cx="0" cy="0"/>
          <a:chOff x="0" y="0"/>
          <a:chExt cx="0" cy="0"/>
        </a:xfrm>
      </p:grpSpPr>
      <p:sp>
        <p:nvSpPr>
          <p:cNvPr id="38" name="Google Shape;38;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39" name="Google Shape;39;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40" name="Google Shape;4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1.jp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slide" Target="/ppt/slides/slide41.xml"/><Relationship Id="rId4" Type="http://schemas.openxmlformats.org/officeDocument/2006/relationships/hyperlink" Target="http://www.slidescarnival.com/help-use-presentation-template" TargetMode="External"/><Relationship Id="rId5" Type="http://schemas.openxmlformats.org/officeDocument/2006/relationships/hyperlink" Target="http://creativecommons.org/licenses/by/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hyperlink" Target="http://www.google.com/sheets/about/" TargetMode="Externa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hyperlink" Target="https://www.google.com/fonts#UsePlace:use/Collection:Playfair+Display%7CPT+Serif" TargetMode="Externa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 Id="rId3" Type="http://schemas.openxmlformats.org/officeDocument/2006/relationships/hyperlink" Target="https://twitter.com/googledocs/status/73008724015664332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24"/>
          <p:cNvPicPr preferRelativeResize="0"/>
          <p:nvPr/>
        </p:nvPicPr>
        <p:blipFill>
          <a:blip r:embed="rId3">
            <a:alphaModFix/>
          </a:blip>
          <a:stretch>
            <a:fillRect/>
          </a:stretch>
        </p:blipFill>
        <p:spPr>
          <a:xfrm>
            <a:off x="-12" y="-12"/>
            <a:ext cx="9143976" cy="3362324"/>
          </a:xfrm>
          <a:prstGeom prst="rect">
            <a:avLst/>
          </a:prstGeom>
          <a:noFill/>
          <a:ln>
            <a:noFill/>
          </a:ln>
        </p:spPr>
      </p:pic>
      <p:pic>
        <p:nvPicPr>
          <p:cNvPr id="87" name="Google Shape;87;p24"/>
          <p:cNvPicPr preferRelativeResize="0"/>
          <p:nvPr/>
        </p:nvPicPr>
        <p:blipFill>
          <a:blip r:embed="rId4">
            <a:alphaModFix/>
          </a:blip>
          <a:stretch>
            <a:fillRect/>
          </a:stretch>
        </p:blipFill>
        <p:spPr>
          <a:xfrm>
            <a:off x="2587700" y="3304000"/>
            <a:ext cx="3968609" cy="16870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3"/>
          <p:cNvSpPr txBox="1"/>
          <p:nvPr>
            <p:ph type="title"/>
          </p:nvPr>
        </p:nvSpPr>
        <p:spPr>
          <a:xfrm>
            <a:off x="457200" y="338306"/>
            <a:ext cx="82296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Evaluation Methods</a:t>
            </a:r>
            <a:endParaRPr sz="1800"/>
          </a:p>
        </p:txBody>
      </p:sp>
      <p:sp>
        <p:nvSpPr>
          <p:cNvPr id="144" name="Google Shape;144;p33"/>
          <p:cNvSpPr txBox="1"/>
          <p:nvPr>
            <p:ph idx="1" type="body"/>
          </p:nvPr>
        </p:nvSpPr>
        <p:spPr>
          <a:xfrm>
            <a:off x="1251600" y="1272975"/>
            <a:ext cx="6640800" cy="3067500"/>
          </a:xfrm>
          <a:prstGeom prst="rect">
            <a:avLst/>
          </a:prstGeom>
        </p:spPr>
        <p:txBody>
          <a:bodyPr anchorCtr="0" anchor="ctr" bIns="91425" lIns="91425" spcFirstLastPara="1" rIns="91425" wrap="square" tIns="91425">
            <a:noAutofit/>
          </a:bodyPr>
          <a:lstStyle/>
          <a:p>
            <a:pPr indent="-355600" lvl="0" marL="457200" rtl="0" algn="l">
              <a:lnSpc>
                <a:spcPct val="150000"/>
              </a:lnSpc>
              <a:spcBef>
                <a:spcPts val="600"/>
              </a:spcBef>
              <a:spcAft>
                <a:spcPts val="0"/>
              </a:spcAft>
              <a:buSzPts val="2000"/>
              <a:buChar char="▣"/>
            </a:pPr>
            <a:r>
              <a:rPr lang="en"/>
              <a:t>Average Precision</a:t>
            </a:r>
            <a:endParaRPr/>
          </a:p>
          <a:p>
            <a:pPr indent="-355600" lvl="0" marL="457200" rtl="0" algn="l">
              <a:lnSpc>
                <a:spcPct val="150000"/>
              </a:lnSpc>
              <a:spcBef>
                <a:spcPts val="0"/>
              </a:spcBef>
              <a:spcAft>
                <a:spcPts val="0"/>
              </a:spcAft>
              <a:buSzPts val="2000"/>
              <a:buChar char="▣"/>
            </a:pPr>
            <a:r>
              <a:rPr lang="en"/>
              <a:t>Mean Average precision.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4"/>
          <p:cNvSpPr txBox="1"/>
          <p:nvPr>
            <p:ph type="title"/>
          </p:nvPr>
        </p:nvSpPr>
        <p:spPr>
          <a:xfrm>
            <a:off x="457200" y="338306"/>
            <a:ext cx="82296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Evaluation</a:t>
            </a:r>
            <a:endParaRPr sz="1800"/>
          </a:p>
        </p:txBody>
      </p:sp>
      <p:sp>
        <p:nvSpPr>
          <p:cNvPr id="150" name="Google Shape;150;p34"/>
          <p:cNvSpPr txBox="1"/>
          <p:nvPr>
            <p:ph idx="1" type="body"/>
          </p:nvPr>
        </p:nvSpPr>
        <p:spPr>
          <a:xfrm>
            <a:off x="1251600" y="1506075"/>
            <a:ext cx="6640800" cy="3067500"/>
          </a:xfrm>
          <a:prstGeom prst="rect">
            <a:avLst/>
          </a:prstGeom>
        </p:spPr>
        <p:txBody>
          <a:bodyPr anchorCtr="0" anchor="ctr" bIns="91425" lIns="91425" spcFirstLastPara="1" rIns="91425" wrap="square" tIns="91425">
            <a:noAutofit/>
          </a:bodyPr>
          <a:lstStyle/>
          <a:p>
            <a:pPr indent="457200" lvl="0" marL="1371600" rtl="0" algn="l">
              <a:lnSpc>
                <a:spcPct val="100000"/>
              </a:lnSpc>
              <a:spcBef>
                <a:spcPts val="600"/>
              </a:spcBef>
              <a:spcAft>
                <a:spcPts val="0"/>
              </a:spcAft>
              <a:buNone/>
            </a:pPr>
            <a:r>
              <a:rPr b="1" lang="en" sz="2400"/>
              <a:t> Average </a:t>
            </a:r>
            <a:r>
              <a:rPr b="1" lang="en" sz="2400"/>
              <a:t>precision</a:t>
            </a:r>
            <a:endParaRPr b="1" sz="2400"/>
          </a:p>
          <a:p>
            <a:pPr indent="457200" lvl="0" marL="1371600" rtl="0" algn="l">
              <a:lnSpc>
                <a:spcPct val="100000"/>
              </a:lnSpc>
              <a:spcBef>
                <a:spcPts val="600"/>
              </a:spcBef>
              <a:spcAft>
                <a:spcPts val="0"/>
              </a:spcAft>
              <a:buNone/>
            </a:pPr>
            <a:r>
              <a:t/>
            </a:r>
            <a:endParaRPr b="1" sz="2400"/>
          </a:p>
          <a:p>
            <a:pPr indent="457200" lvl="0" marL="1371600" rtl="0" algn="l">
              <a:lnSpc>
                <a:spcPct val="100000"/>
              </a:lnSpc>
              <a:spcBef>
                <a:spcPts val="600"/>
              </a:spcBef>
              <a:spcAft>
                <a:spcPts val="0"/>
              </a:spcAft>
              <a:buNone/>
            </a:pPr>
            <a:r>
              <a:t/>
            </a:r>
            <a:endParaRPr b="1" sz="2400"/>
          </a:p>
          <a:p>
            <a:pPr indent="457200" lvl="0" marL="1371600" rtl="0" algn="l">
              <a:lnSpc>
                <a:spcPct val="100000"/>
              </a:lnSpc>
              <a:spcBef>
                <a:spcPts val="600"/>
              </a:spcBef>
              <a:spcAft>
                <a:spcPts val="0"/>
              </a:spcAft>
              <a:buNone/>
            </a:pPr>
            <a:r>
              <a:t/>
            </a:r>
            <a:endParaRPr b="1" sz="2400"/>
          </a:p>
          <a:p>
            <a:pPr indent="0" lvl="0" marL="0" rtl="0" algn="l">
              <a:lnSpc>
                <a:spcPct val="100000"/>
              </a:lnSpc>
              <a:spcBef>
                <a:spcPts val="600"/>
              </a:spcBef>
              <a:spcAft>
                <a:spcPts val="0"/>
              </a:spcAft>
              <a:buNone/>
            </a:pPr>
            <a:r>
              <a:t/>
            </a:r>
            <a:endParaRPr b="1" sz="2400"/>
          </a:p>
          <a:p>
            <a:pPr indent="0" lvl="0" marL="0" rtl="0" algn="l">
              <a:lnSpc>
                <a:spcPct val="100000"/>
              </a:lnSpc>
              <a:spcBef>
                <a:spcPts val="600"/>
              </a:spcBef>
              <a:spcAft>
                <a:spcPts val="0"/>
              </a:spcAft>
              <a:buNone/>
            </a:pPr>
            <a:r>
              <a:t/>
            </a:r>
            <a:endParaRPr b="1" sz="1800">
              <a:solidFill>
                <a:srgbClr val="000000"/>
              </a:solidFill>
              <a:highlight>
                <a:srgbClr val="FFFFFF"/>
              </a:highlight>
            </a:endParaRPr>
          </a:p>
          <a:p>
            <a:pPr indent="0" lvl="0" marL="0" rtl="0" algn="l">
              <a:lnSpc>
                <a:spcPct val="150000"/>
              </a:lnSpc>
              <a:spcBef>
                <a:spcPts val="600"/>
              </a:spcBef>
              <a:spcAft>
                <a:spcPts val="0"/>
              </a:spcAft>
              <a:buNone/>
            </a:pPr>
            <a:r>
              <a:t/>
            </a:r>
            <a:endParaRPr/>
          </a:p>
        </p:txBody>
      </p:sp>
      <p:pic>
        <p:nvPicPr>
          <p:cNvPr id="151" name="Google Shape;151;p34"/>
          <p:cNvPicPr preferRelativeResize="0"/>
          <p:nvPr/>
        </p:nvPicPr>
        <p:blipFill>
          <a:blip r:embed="rId3">
            <a:alphaModFix/>
          </a:blip>
          <a:stretch>
            <a:fillRect/>
          </a:stretch>
        </p:blipFill>
        <p:spPr>
          <a:xfrm>
            <a:off x="1692725" y="2314172"/>
            <a:ext cx="6143476" cy="87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5"/>
          <p:cNvSpPr txBox="1"/>
          <p:nvPr>
            <p:ph type="title"/>
          </p:nvPr>
        </p:nvSpPr>
        <p:spPr>
          <a:xfrm>
            <a:off x="457200" y="338306"/>
            <a:ext cx="82296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Evaluation</a:t>
            </a:r>
            <a:endParaRPr sz="1800"/>
          </a:p>
        </p:txBody>
      </p:sp>
      <p:sp>
        <p:nvSpPr>
          <p:cNvPr id="157" name="Google Shape;157;p35"/>
          <p:cNvSpPr txBox="1"/>
          <p:nvPr>
            <p:ph idx="1" type="body"/>
          </p:nvPr>
        </p:nvSpPr>
        <p:spPr>
          <a:xfrm>
            <a:off x="1251600" y="1506075"/>
            <a:ext cx="6640800" cy="3067500"/>
          </a:xfrm>
          <a:prstGeom prst="rect">
            <a:avLst/>
          </a:prstGeom>
        </p:spPr>
        <p:txBody>
          <a:bodyPr anchorCtr="0" anchor="ctr" bIns="91425" lIns="91425" spcFirstLastPara="1" rIns="91425" wrap="square" tIns="91425">
            <a:noAutofit/>
          </a:bodyPr>
          <a:lstStyle/>
          <a:p>
            <a:pPr indent="457200" lvl="0" marL="1371600" rtl="0" algn="l">
              <a:lnSpc>
                <a:spcPct val="100000"/>
              </a:lnSpc>
              <a:spcBef>
                <a:spcPts val="600"/>
              </a:spcBef>
              <a:spcAft>
                <a:spcPts val="0"/>
              </a:spcAft>
              <a:buNone/>
            </a:pPr>
            <a:r>
              <a:rPr b="1" lang="en" sz="2400"/>
              <a:t>Mean Average precision</a:t>
            </a:r>
            <a:endParaRPr b="1" sz="2400"/>
          </a:p>
          <a:p>
            <a:pPr indent="457200" lvl="0" marL="1371600" rtl="0" algn="l">
              <a:lnSpc>
                <a:spcPct val="100000"/>
              </a:lnSpc>
              <a:spcBef>
                <a:spcPts val="600"/>
              </a:spcBef>
              <a:spcAft>
                <a:spcPts val="0"/>
              </a:spcAft>
              <a:buNone/>
            </a:pPr>
            <a:r>
              <a:t/>
            </a:r>
            <a:endParaRPr b="1" sz="2400"/>
          </a:p>
          <a:p>
            <a:pPr indent="457200" lvl="0" marL="1371600" rtl="0" algn="l">
              <a:lnSpc>
                <a:spcPct val="100000"/>
              </a:lnSpc>
              <a:spcBef>
                <a:spcPts val="600"/>
              </a:spcBef>
              <a:spcAft>
                <a:spcPts val="0"/>
              </a:spcAft>
              <a:buNone/>
            </a:pPr>
            <a:r>
              <a:t/>
            </a:r>
            <a:endParaRPr b="1" sz="2400"/>
          </a:p>
          <a:p>
            <a:pPr indent="457200" lvl="0" marL="1371600" rtl="0" algn="l">
              <a:lnSpc>
                <a:spcPct val="100000"/>
              </a:lnSpc>
              <a:spcBef>
                <a:spcPts val="600"/>
              </a:spcBef>
              <a:spcAft>
                <a:spcPts val="0"/>
              </a:spcAft>
              <a:buNone/>
            </a:pPr>
            <a:r>
              <a:t/>
            </a:r>
            <a:endParaRPr b="1" sz="2400"/>
          </a:p>
          <a:p>
            <a:pPr indent="457200" lvl="0" marL="1371600" rtl="0" algn="l">
              <a:lnSpc>
                <a:spcPct val="100000"/>
              </a:lnSpc>
              <a:spcBef>
                <a:spcPts val="600"/>
              </a:spcBef>
              <a:spcAft>
                <a:spcPts val="0"/>
              </a:spcAft>
              <a:buNone/>
            </a:pPr>
            <a:r>
              <a:t/>
            </a:r>
            <a:endParaRPr b="1" sz="2400"/>
          </a:p>
          <a:p>
            <a:pPr indent="0" lvl="0" marL="0" rtl="0" algn="l">
              <a:lnSpc>
                <a:spcPct val="100000"/>
              </a:lnSpc>
              <a:spcBef>
                <a:spcPts val="600"/>
              </a:spcBef>
              <a:spcAft>
                <a:spcPts val="0"/>
              </a:spcAft>
              <a:buNone/>
            </a:pPr>
            <a:r>
              <a:rPr lang="en" sz="2400"/>
              <a:t>n </a:t>
            </a:r>
            <a:r>
              <a:rPr lang="en" sz="2400"/>
              <a:t>= is the total number of </a:t>
            </a:r>
            <a:r>
              <a:rPr lang="en" sz="2400"/>
              <a:t>queries</a:t>
            </a:r>
            <a:r>
              <a:rPr lang="en" sz="2400"/>
              <a:t> </a:t>
            </a:r>
            <a:endParaRPr sz="2400"/>
          </a:p>
          <a:p>
            <a:pPr indent="0" lvl="0" marL="0" rtl="0" algn="l">
              <a:lnSpc>
                <a:spcPct val="100000"/>
              </a:lnSpc>
              <a:spcBef>
                <a:spcPts val="600"/>
              </a:spcBef>
              <a:spcAft>
                <a:spcPts val="0"/>
              </a:spcAft>
              <a:buNone/>
            </a:pPr>
            <a:r>
              <a:rPr lang="en" sz="2400"/>
              <a:t>Our MAP is = </a:t>
            </a:r>
            <a:r>
              <a:rPr lang="en" sz="2400"/>
              <a:t>1234</a:t>
            </a:r>
            <a:r>
              <a:rPr lang="en" sz="2400"/>
              <a:t>.0814/7886 = 0.</a:t>
            </a:r>
            <a:r>
              <a:rPr lang="en" sz="2400"/>
              <a:t>1</a:t>
            </a:r>
            <a:r>
              <a:rPr lang="en" sz="2400"/>
              <a:t>564</a:t>
            </a:r>
            <a:endParaRPr sz="2400"/>
          </a:p>
          <a:p>
            <a:pPr indent="0" lvl="0" marL="0" rtl="0" algn="l">
              <a:lnSpc>
                <a:spcPct val="100000"/>
              </a:lnSpc>
              <a:spcBef>
                <a:spcPts val="600"/>
              </a:spcBef>
              <a:spcAft>
                <a:spcPts val="0"/>
              </a:spcAft>
              <a:buNone/>
            </a:pPr>
            <a:r>
              <a:t/>
            </a:r>
            <a:endParaRPr b="1" sz="1800">
              <a:solidFill>
                <a:srgbClr val="000000"/>
              </a:solidFill>
              <a:highlight>
                <a:srgbClr val="FFFFFF"/>
              </a:highlight>
            </a:endParaRPr>
          </a:p>
          <a:p>
            <a:pPr indent="0" lvl="0" marL="0" rtl="0" algn="l">
              <a:lnSpc>
                <a:spcPct val="150000"/>
              </a:lnSpc>
              <a:spcBef>
                <a:spcPts val="600"/>
              </a:spcBef>
              <a:spcAft>
                <a:spcPts val="0"/>
              </a:spcAft>
              <a:buNone/>
            </a:pPr>
            <a:r>
              <a:t/>
            </a:r>
            <a:endParaRPr/>
          </a:p>
        </p:txBody>
      </p:sp>
      <p:pic>
        <p:nvPicPr>
          <p:cNvPr id="158" name="Google Shape;158;p35"/>
          <p:cNvPicPr preferRelativeResize="0"/>
          <p:nvPr/>
        </p:nvPicPr>
        <p:blipFill>
          <a:blip r:embed="rId3">
            <a:alphaModFix/>
          </a:blip>
          <a:stretch>
            <a:fillRect/>
          </a:stretch>
        </p:blipFill>
        <p:spPr>
          <a:xfrm>
            <a:off x="1743075" y="1709738"/>
            <a:ext cx="5657850" cy="1724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6"/>
          <p:cNvSpPr txBox="1"/>
          <p:nvPr>
            <p:ph idx="4294967295" type="ctrTitle"/>
          </p:nvPr>
        </p:nvSpPr>
        <p:spPr>
          <a:xfrm>
            <a:off x="1802250" y="2206519"/>
            <a:ext cx="5539500" cy="3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sz="2400">
                <a:solidFill>
                  <a:srgbClr val="999999"/>
                </a:solidFill>
              </a:rPr>
              <a:t>hello!</a:t>
            </a:r>
            <a:endParaRPr i="1" sz="2400">
              <a:solidFill>
                <a:srgbClr val="999999"/>
              </a:solidFill>
            </a:endParaRPr>
          </a:p>
        </p:txBody>
      </p:sp>
      <p:sp>
        <p:nvSpPr>
          <p:cNvPr id="164" name="Google Shape;164;p36"/>
          <p:cNvSpPr txBox="1"/>
          <p:nvPr>
            <p:ph idx="4294967295" type="subTitle"/>
          </p:nvPr>
        </p:nvSpPr>
        <p:spPr>
          <a:xfrm>
            <a:off x="1802250" y="2402213"/>
            <a:ext cx="55395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4800">
                <a:latin typeface="Playfair Display"/>
                <a:ea typeface="Playfair Display"/>
                <a:cs typeface="Playfair Display"/>
                <a:sym typeface="Playfair Display"/>
              </a:rPr>
              <a:t>I am Ahmad</a:t>
            </a:r>
            <a:endParaRPr sz="4800">
              <a:latin typeface="Playfair Display"/>
              <a:ea typeface="Playfair Display"/>
              <a:cs typeface="Playfair Display"/>
              <a:sym typeface="Playfair Display"/>
            </a:endParaRPr>
          </a:p>
        </p:txBody>
      </p:sp>
      <p:sp>
        <p:nvSpPr>
          <p:cNvPr id="165" name="Google Shape;165;p36"/>
          <p:cNvSpPr txBox="1"/>
          <p:nvPr>
            <p:ph idx="4294967295" type="body"/>
          </p:nvPr>
        </p:nvSpPr>
        <p:spPr>
          <a:xfrm>
            <a:off x="1802250" y="3394088"/>
            <a:ext cx="5539500" cy="1005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t>I am here because </a:t>
            </a:r>
            <a:r>
              <a:rPr lang="en" sz="1800"/>
              <a:t>they told me there will be food</a:t>
            </a:r>
            <a:r>
              <a:rPr lang="en" sz="1800"/>
              <a:t>. </a:t>
            </a:r>
            <a:endParaRPr sz="1800"/>
          </a:p>
          <a:p>
            <a:pPr indent="0" lvl="0" marL="0" rtl="0" algn="ctr">
              <a:spcBef>
                <a:spcPts val="600"/>
              </a:spcBef>
              <a:spcAft>
                <a:spcPts val="0"/>
              </a:spcAft>
              <a:buNone/>
            </a:pPr>
            <a:r>
              <a:rPr lang="en" sz="1800"/>
              <a:t>@Ahmad.altaweel</a:t>
            </a:r>
            <a:endParaRPr sz="1800"/>
          </a:p>
        </p:txBody>
      </p:sp>
      <p:pic>
        <p:nvPicPr>
          <p:cNvPr descr="IMG_20170601_1621xgfd54.jpg" id="166" name="Google Shape;166;p36"/>
          <p:cNvPicPr preferRelativeResize="0"/>
          <p:nvPr/>
        </p:nvPicPr>
        <p:blipFill rotWithShape="1">
          <a:blip r:embed="rId3">
            <a:alphaModFix/>
          </a:blip>
          <a:srcRect b="11743" l="0" r="0" t="11751"/>
          <a:stretch/>
        </p:blipFill>
        <p:spPr>
          <a:xfrm>
            <a:off x="3834000" y="719152"/>
            <a:ext cx="1476000" cy="1476000"/>
          </a:xfrm>
          <a:prstGeom prst="ellipse">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7"/>
          <p:cNvSpPr txBox="1"/>
          <p:nvPr>
            <p:ph type="ctrTitle"/>
          </p:nvPr>
        </p:nvSpPr>
        <p:spPr>
          <a:xfrm>
            <a:off x="1619700" y="1583344"/>
            <a:ext cx="59046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a:t>
            </a:r>
            <a:endParaRPr/>
          </a:p>
          <a:p>
            <a:pPr indent="0" lvl="0" marL="0" rtl="0" algn="ctr">
              <a:spcBef>
                <a:spcPts val="0"/>
              </a:spcBef>
              <a:spcAft>
                <a:spcPts val="0"/>
              </a:spcAft>
              <a:buNone/>
            </a:pPr>
            <a:r>
              <a:rPr lang="en"/>
              <a:t>Documents</a:t>
            </a:r>
            <a:r>
              <a:rPr lang="en"/>
              <a:t> embeddings</a:t>
            </a:r>
            <a:endParaRPr/>
          </a:p>
        </p:txBody>
      </p:sp>
      <p:sp>
        <p:nvSpPr>
          <p:cNvPr id="172" name="Google Shape;172;p37"/>
          <p:cNvSpPr txBox="1"/>
          <p:nvPr>
            <p:ph idx="1" type="subTitle"/>
          </p:nvPr>
        </p:nvSpPr>
        <p:spPr>
          <a:xfrm>
            <a:off x="1619700" y="2840060"/>
            <a:ext cx="59046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Explained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8"/>
          <p:cNvSpPr txBox="1"/>
          <p:nvPr>
            <p:ph type="title"/>
          </p:nvPr>
        </p:nvSpPr>
        <p:spPr>
          <a:xfrm>
            <a:off x="457200" y="338306"/>
            <a:ext cx="82296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Document embeddings</a:t>
            </a:r>
            <a:endParaRPr sz="1800"/>
          </a:p>
        </p:txBody>
      </p:sp>
      <p:sp>
        <p:nvSpPr>
          <p:cNvPr id="178" name="Google Shape;178;p38"/>
          <p:cNvSpPr txBox="1"/>
          <p:nvPr>
            <p:ph idx="1" type="body"/>
          </p:nvPr>
        </p:nvSpPr>
        <p:spPr>
          <a:xfrm>
            <a:off x="1251600" y="1272975"/>
            <a:ext cx="6640800" cy="3067500"/>
          </a:xfrm>
          <a:prstGeom prst="rect">
            <a:avLst/>
          </a:prstGeom>
        </p:spPr>
        <p:txBody>
          <a:bodyPr anchorCtr="0" anchor="ctr" bIns="91425" lIns="91425" spcFirstLastPara="1" rIns="91425" wrap="square" tIns="91425">
            <a:noAutofit/>
          </a:bodyPr>
          <a:lstStyle/>
          <a:p>
            <a:pPr indent="-355600" lvl="0" marL="457200" rtl="0" algn="l">
              <a:lnSpc>
                <a:spcPct val="150000"/>
              </a:lnSpc>
              <a:spcBef>
                <a:spcPts val="600"/>
              </a:spcBef>
              <a:spcAft>
                <a:spcPts val="0"/>
              </a:spcAft>
              <a:buSzPts val="2000"/>
              <a:buChar char="▣"/>
            </a:pPr>
            <a:r>
              <a:rPr lang="en"/>
              <a:t>O</a:t>
            </a:r>
            <a:r>
              <a:rPr lang="en"/>
              <a:t>btain the embedding vector for each word</a:t>
            </a:r>
            <a:endParaRPr/>
          </a:p>
          <a:p>
            <a:pPr indent="-355600" lvl="0" marL="457200" rtl="0" algn="l">
              <a:lnSpc>
                <a:spcPct val="150000"/>
              </a:lnSpc>
              <a:spcBef>
                <a:spcPts val="0"/>
              </a:spcBef>
              <a:spcAft>
                <a:spcPts val="0"/>
              </a:spcAft>
              <a:buSzPts val="2000"/>
              <a:buChar char="▣"/>
            </a:pPr>
            <a:r>
              <a:rPr lang="en"/>
              <a:t>Obtain the weight for each word </a:t>
            </a:r>
            <a:endParaRPr/>
          </a:p>
          <a:p>
            <a:pPr indent="-355600" lvl="0" marL="457200" rtl="0" algn="l">
              <a:lnSpc>
                <a:spcPct val="150000"/>
              </a:lnSpc>
              <a:spcBef>
                <a:spcPts val="0"/>
              </a:spcBef>
              <a:spcAft>
                <a:spcPts val="0"/>
              </a:spcAft>
              <a:buSzPts val="2000"/>
              <a:buChar char="▣"/>
            </a:pPr>
            <a:r>
              <a:rPr lang="en"/>
              <a:t>Calculate the </a:t>
            </a:r>
            <a:r>
              <a:rPr lang="en"/>
              <a:t>embeddings</a:t>
            </a:r>
            <a:r>
              <a:rPr lang="en"/>
              <a:t> for all documents in Spanish and English </a:t>
            </a:r>
            <a:endParaRPr/>
          </a:p>
          <a:p>
            <a:pPr indent="0" lvl="0" marL="0" rtl="0" algn="l">
              <a:spcBef>
                <a:spcPts val="6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9"/>
          <p:cNvSpPr txBox="1"/>
          <p:nvPr>
            <p:ph type="title"/>
          </p:nvPr>
        </p:nvSpPr>
        <p:spPr>
          <a:xfrm>
            <a:off x="457200" y="338306"/>
            <a:ext cx="82296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Document embeddings</a:t>
            </a:r>
            <a:endParaRPr sz="1800"/>
          </a:p>
        </p:txBody>
      </p:sp>
      <p:sp>
        <p:nvSpPr>
          <p:cNvPr id="184" name="Google Shape;184;p39"/>
          <p:cNvSpPr txBox="1"/>
          <p:nvPr>
            <p:ph idx="1" type="body"/>
          </p:nvPr>
        </p:nvSpPr>
        <p:spPr>
          <a:xfrm>
            <a:off x="1251600" y="1506075"/>
            <a:ext cx="6640800" cy="3067500"/>
          </a:xfrm>
          <a:prstGeom prst="rect">
            <a:avLst/>
          </a:prstGeom>
        </p:spPr>
        <p:txBody>
          <a:bodyPr anchorCtr="0" anchor="ctr" bIns="91425" lIns="91425" spcFirstLastPara="1" rIns="91425" wrap="square" tIns="91425">
            <a:noAutofit/>
          </a:bodyPr>
          <a:lstStyle/>
          <a:p>
            <a:pPr indent="0" lvl="0" marL="0" rtl="0" algn="l">
              <a:lnSpc>
                <a:spcPct val="100000"/>
              </a:lnSpc>
              <a:spcBef>
                <a:spcPts val="600"/>
              </a:spcBef>
              <a:spcAft>
                <a:spcPts val="0"/>
              </a:spcAft>
              <a:buNone/>
            </a:pPr>
            <a:r>
              <a:t/>
            </a:r>
            <a:endParaRPr sz="2400"/>
          </a:p>
          <a:p>
            <a:pPr indent="0" lvl="0" marL="0" rtl="0" algn="l">
              <a:lnSpc>
                <a:spcPct val="100000"/>
              </a:lnSpc>
              <a:spcBef>
                <a:spcPts val="600"/>
              </a:spcBef>
              <a:spcAft>
                <a:spcPts val="0"/>
              </a:spcAft>
              <a:buNone/>
            </a:pPr>
            <a:r>
              <a:t/>
            </a:r>
            <a:endParaRPr sz="1800">
              <a:solidFill>
                <a:srgbClr val="000000"/>
              </a:solidFill>
              <a:highlight>
                <a:srgbClr val="FFFFFF"/>
              </a:highlight>
            </a:endParaRPr>
          </a:p>
          <a:p>
            <a:pPr indent="0" lvl="0" marL="0" rtl="0" algn="l">
              <a:spcBef>
                <a:spcPts val="600"/>
              </a:spcBef>
              <a:spcAft>
                <a:spcPts val="0"/>
              </a:spcAft>
              <a:buNone/>
            </a:pPr>
            <a:r>
              <a:rPr lang="en" sz="2400"/>
              <a:t>Wi= the weight of the word.</a:t>
            </a:r>
            <a:endParaRPr sz="2400"/>
          </a:p>
          <a:p>
            <a:pPr indent="0" lvl="0" marL="0" rtl="0" algn="l">
              <a:spcBef>
                <a:spcPts val="600"/>
              </a:spcBef>
              <a:spcAft>
                <a:spcPts val="0"/>
              </a:spcAft>
              <a:buClr>
                <a:schemeClr val="dk1"/>
              </a:buClr>
              <a:buSzPts val="1100"/>
              <a:buFont typeface="Arial"/>
              <a:buNone/>
            </a:pPr>
            <a:r>
              <a:rPr lang="en" sz="2400"/>
              <a:t>e(ti)= the word vector embedding.</a:t>
            </a:r>
            <a:endParaRPr sz="2400"/>
          </a:p>
        </p:txBody>
      </p:sp>
      <p:pic>
        <p:nvPicPr>
          <p:cNvPr id="185" name="Google Shape;185;p39"/>
          <p:cNvPicPr preferRelativeResize="0"/>
          <p:nvPr/>
        </p:nvPicPr>
        <p:blipFill>
          <a:blip r:embed="rId3">
            <a:alphaModFix/>
          </a:blip>
          <a:stretch>
            <a:fillRect/>
          </a:stretch>
        </p:blipFill>
        <p:spPr>
          <a:xfrm>
            <a:off x="2408288" y="1100900"/>
            <a:ext cx="4327421" cy="1391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40"/>
          <p:cNvSpPr txBox="1"/>
          <p:nvPr>
            <p:ph idx="4294967295" type="ctrTitle"/>
          </p:nvPr>
        </p:nvSpPr>
        <p:spPr>
          <a:xfrm>
            <a:off x="1802250" y="2206519"/>
            <a:ext cx="5539500" cy="3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sz="2400">
                <a:solidFill>
                  <a:srgbClr val="999999"/>
                </a:solidFill>
              </a:rPr>
              <a:t>hello!</a:t>
            </a:r>
            <a:endParaRPr i="1" sz="2400">
              <a:solidFill>
                <a:srgbClr val="999999"/>
              </a:solidFill>
            </a:endParaRPr>
          </a:p>
        </p:txBody>
      </p:sp>
      <p:sp>
        <p:nvSpPr>
          <p:cNvPr id="191" name="Google Shape;191;p40"/>
          <p:cNvSpPr txBox="1"/>
          <p:nvPr>
            <p:ph idx="4294967295" type="subTitle"/>
          </p:nvPr>
        </p:nvSpPr>
        <p:spPr>
          <a:xfrm>
            <a:off x="1802250" y="2402213"/>
            <a:ext cx="55395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4800">
                <a:latin typeface="Playfair Display"/>
                <a:ea typeface="Playfair Display"/>
                <a:cs typeface="Playfair Display"/>
                <a:sym typeface="Playfair Display"/>
              </a:rPr>
              <a:t>I am Daria</a:t>
            </a:r>
            <a:endParaRPr sz="4800">
              <a:latin typeface="Playfair Display"/>
              <a:ea typeface="Playfair Display"/>
              <a:cs typeface="Playfair Display"/>
              <a:sym typeface="Playfair Display"/>
            </a:endParaRPr>
          </a:p>
        </p:txBody>
      </p:sp>
      <p:sp>
        <p:nvSpPr>
          <p:cNvPr id="192" name="Google Shape;192;p40"/>
          <p:cNvSpPr txBox="1"/>
          <p:nvPr>
            <p:ph idx="4294967295" type="body"/>
          </p:nvPr>
        </p:nvSpPr>
        <p:spPr>
          <a:xfrm>
            <a:off x="1802250" y="3394088"/>
            <a:ext cx="5539500" cy="1005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t>I am here because every team should have a girl. </a:t>
            </a:r>
            <a:endParaRPr sz="1800"/>
          </a:p>
          <a:p>
            <a:pPr indent="0" lvl="0" marL="0" rtl="0" algn="ctr">
              <a:spcBef>
                <a:spcPts val="600"/>
              </a:spcBef>
              <a:spcAft>
                <a:spcPts val="0"/>
              </a:spcAft>
              <a:buClr>
                <a:schemeClr val="dk1"/>
              </a:buClr>
              <a:buSzPts val="1100"/>
              <a:buFont typeface="Arial"/>
              <a:buNone/>
            </a:pPr>
            <a:r>
              <a:rPr lang="en" sz="1200"/>
              <a:t>dsadova@mail.uni-mannheim.de</a:t>
            </a:r>
            <a:endParaRPr sz="1800"/>
          </a:p>
        </p:txBody>
      </p:sp>
      <p:pic>
        <p:nvPicPr>
          <p:cNvPr descr="Mm-jnd-mn0M.jpg" id="193" name="Google Shape;193;p40"/>
          <p:cNvPicPr preferRelativeResize="0"/>
          <p:nvPr/>
        </p:nvPicPr>
        <p:blipFill rotWithShape="1">
          <a:blip r:embed="rId3">
            <a:alphaModFix/>
          </a:blip>
          <a:srcRect b="12495" l="0" r="0" t="12502"/>
          <a:stretch/>
        </p:blipFill>
        <p:spPr>
          <a:xfrm>
            <a:off x="3834000" y="642952"/>
            <a:ext cx="1476000" cy="1476000"/>
          </a:xfrm>
          <a:prstGeom prst="ellipse">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41"/>
          <p:cNvSpPr txBox="1"/>
          <p:nvPr>
            <p:ph type="title"/>
          </p:nvPr>
        </p:nvSpPr>
        <p:spPr>
          <a:xfrm>
            <a:off x="335100" y="325950"/>
            <a:ext cx="84738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Acknowledgement</a:t>
            </a:r>
            <a:endParaRPr/>
          </a:p>
        </p:txBody>
      </p:sp>
      <p:sp>
        <p:nvSpPr>
          <p:cNvPr id="199" name="Google Shape;199;p41"/>
          <p:cNvSpPr txBox="1"/>
          <p:nvPr>
            <p:ph idx="1" type="body"/>
          </p:nvPr>
        </p:nvSpPr>
        <p:spPr>
          <a:xfrm>
            <a:off x="657750" y="3437325"/>
            <a:ext cx="7828500" cy="14133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
              <a:t>Thanks for your great support,</a:t>
            </a:r>
            <a:endParaRPr/>
          </a:p>
          <a:p>
            <a:pPr indent="0" lvl="0" marL="0" rtl="0" algn="r">
              <a:spcBef>
                <a:spcPts val="600"/>
              </a:spcBef>
              <a:spcAft>
                <a:spcPts val="0"/>
              </a:spcAft>
              <a:buNone/>
            </a:pPr>
            <a:r>
              <a:t/>
            </a:r>
            <a:endParaRPr sz="1800"/>
          </a:p>
          <a:p>
            <a:pPr indent="0" lvl="0" marL="0" rtl="0" algn="r">
              <a:spcBef>
                <a:spcPts val="600"/>
              </a:spcBef>
              <a:spcAft>
                <a:spcPts val="0"/>
              </a:spcAft>
              <a:buNone/>
            </a:pPr>
            <a:r>
              <a:rPr lang="en" sz="1800"/>
              <a:t>Frodo and Sam thank you too</a:t>
            </a:r>
            <a:endParaRPr sz="1800"/>
          </a:p>
        </p:txBody>
      </p:sp>
      <p:pic>
        <p:nvPicPr>
          <p:cNvPr id="200" name="Google Shape;200;p41"/>
          <p:cNvPicPr preferRelativeResize="0"/>
          <p:nvPr/>
        </p:nvPicPr>
        <p:blipFill>
          <a:blip r:embed="rId3">
            <a:alphaModFix/>
          </a:blip>
          <a:stretch>
            <a:fillRect/>
          </a:stretch>
        </p:blipFill>
        <p:spPr>
          <a:xfrm>
            <a:off x="3039150" y="1215356"/>
            <a:ext cx="2299200" cy="2299200"/>
          </a:xfrm>
          <a:prstGeom prst="ellipse">
            <a:avLst/>
          </a:prstGeom>
          <a:noFill/>
          <a:ln>
            <a:noFill/>
          </a:ln>
        </p:spPr>
      </p:pic>
      <p:pic>
        <p:nvPicPr>
          <p:cNvPr id="201" name="Google Shape;201;p41"/>
          <p:cNvPicPr preferRelativeResize="0"/>
          <p:nvPr/>
        </p:nvPicPr>
        <p:blipFill rotWithShape="1">
          <a:blip r:embed="rId4">
            <a:alphaModFix/>
          </a:blip>
          <a:srcRect b="0" l="0" r="0" t="0"/>
          <a:stretch/>
        </p:blipFill>
        <p:spPr>
          <a:xfrm>
            <a:off x="2700320" y="1215337"/>
            <a:ext cx="3434061" cy="22992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42"/>
          <p:cNvSpPr txBox="1"/>
          <p:nvPr>
            <p:ph type="title"/>
          </p:nvPr>
        </p:nvSpPr>
        <p:spPr>
          <a:xfrm>
            <a:off x="457200" y="338306"/>
            <a:ext cx="82296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Instructions for use</a:t>
            </a:r>
            <a:endParaRPr/>
          </a:p>
        </p:txBody>
      </p:sp>
      <p:sp>
        <p:nvSpPr>
          <p:cNvPr id="207" name="Google Shape;207;p42"/>
          <p:cNvSpPr txBox="1"/>
          <p:nvPr/>
        </p:nvSpPr>
        <p:spPr>
          <a:xfrm>
            <a:off x="1076700" y="1445025"/>
            <a:ext cx="3208200" cy="1655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rgbClr val="1D1D1B"/>
                </a:solidFill>
                <a:latin typeface="PT Serif"/>
                <a:ea typeface="PT Serif"/>
                <a:cs typeface="PT Serif"/>
                <a:sym typeface="PT Serif"/>
              </a:rPr>
              <a:t>EDIT IN GOOGLE SLIDES</a:t>
            </a:r>
            <a:endParaRPr sz="1200">
              <a:solidFill>
                <a:srgbClr val="1D1D1B"/>
              </a:solidFill>
              <a:latin typeface="PT Serif"/>
              <a:ea typeface="PT Serif"/>
              <a:cs typeface="PT Serif"/>
              <a:sym typeface="PT Serif"/>
            </a:endParaRPr>
          </a:p>
          <a:p>
            <a:pPr indent="0" lvl="0" marL="0" rtl="0" algn="l">
              <a:spcBef>
                <a:spcPts val="600"/>
              </a:spcBef>
              <a:spcAft>
                <a:spcPts val="0"/>
              </a:spcAft>
              <a:buClr>
                <a:schemeClr val="dk1"/>
              </a:buClr>
              <a:buSzPts val="1100"/>
              <a:buFont typeface="Arial"/>
              <a:buNone/>
            </a:pPr>
            <a:r>
              <a:rPr lang="en" sz="1200">
                <a:solidFill>
                  <a:srgbClr val="1D1D1B"/>
                </a:solidFill>
                <a:latin typeface="PT Serif"/>
                <a:ea typeface="PT Serif"/>
                <a:cs typeface="PT Serif"/>
                <a:sym typeface="PT Serif"/>
              </a:rPr>
              <a:t>Click on the button under the presentation preview that says "Use as Google Slides Theme".</a:t>
            </a:r>
            <a:endParaRPr sz="1200">
              <a:solidFill>
                <a:srgbClr val="1D1D1B"/>
              </a:solidFill>
              <a:latin typeface="PT Serif"/>
              <a:ea typeface="PT Serif"/>
              <a:cs typeface="PT Serif"/>
              <a:sym typeface="PT Serif"/>
            </a:endParaRPr>
          </a:p>
          <a:p>
            <a:pPr indent="0" lvl="0" marL="0" rtl="0" algn="l">
              <a:spcBef>
                <a:spcPts val="600"/>
              </a:spcBef>
              <a:spcAft>
                <a:spcPts val="0"/>
              </a:spcAft>
              <a:buClr>
                <a:schemeClr val="dk1"/>
              </a:buClr>
              <a:buSzPts val="1100"/>
              <a:buFont typeface="Arial"/>
              <a:buNone/>
            </a:pPr>
            <a:r>
              <a:rPr lang="en" sz="1200">
                <a:solidFill>
                  <a:srgbClr val="1D1D1B"/>
                </a:solidFill>
                <a:latin typeface="PT Serif"/>
                <a:ea typeface="PT Serif"/>
                <a:cs typeface="PT Serif"/>
                <a:sym typeface="PT Serif"/>
              </a:rPr>
              <a:t>You will get a copy of this document on your Google Drive and will be able to edit, add or delete slides.</a:t>
            </a:r>
            <a:endParaRPr sz="1200">
              <a:solidFill>
                <a:srgbClr val="1D1D1B"/>
              </a:solidFill>
              <a:latin typeface="PT Serif"/>
              <a:ea typeface="PT Serif"/>
              <a:cs typeface="PT Serif"/>
              <a:sym typeface="PT Serif"/>
            </a:endParaRPr>
          </a:p>
          <a:p>
            <a:pPr indent="0" lvl="0" marL="0" rtl="0" algn="l">
              <a:spcBef>
                <a:spcPts val="600"/>
              </a:spcBef>
              <a:spcAft>
                <a:spcPts val="0"/>
              </a:spcAft>
              <a:buClr>
                <a:schemeClr val="dk1"/>
              </a:buClr>
              <a:buSzPts val="1100"/>
              <a:buFont typeface="Arial"/>
              <a:buNone/>
            </a:pPr>
            <a:r>
              <a:rPr lang="en" sz="1200">
                <a:solidFill>
                  <a:srgbClr val="1D1D1B"/>
                </a:solidFill>
                <a:latin typeface="PT Serif"/>
                <a:ea typeface="PT Serif"/>
                <a:cs typeface="PT Serif"/>
                <a:sym typeface="PT Serif"/>
              </a:rPr>
              <a:t>You have to be signed in to your Google account.</a:t>
            </a:r>
            <a:endParaRPr sz="1200">
              <a:solidFill>
                <a:srgbClr val="1D1D1B"/>
              </a:solidFill>
              <a:latin typeface="PT Serif"/>
              <a:ea typeface="PT Serif"/>
              <a:cs typeface="PT Serif"/>
              <a:sym typeface="PT Serif"/>
            </a:endParaRPr>
          </a:p>
          <a:p>
            <a:pPr indent="0" lvl="0" marL="0" rtl="0" algn="l">
              <a:spcBef>
                <a:spcPts val="600"/>
              </a:spcBef>
              <a:spcAft>
                <a:spcPts val="0"/>
              </a:spcAft>
              <a:buNone/>
            </a:pPr>
            <a:r>
              <a:t/>
            </a:r>
            <a:endParaRPr sz="1200">
              <a:solidFill>
                <a:srgbClr val="1D1D1B"/>
              </a:solidFill>
              <a:latin typeface="PT Serif"/>
              <a:ea typeface="PT Serif"/>
              <a:cs typeface="PT Serif"/>
              <a:sym typeface="PT Serif"/>
            </a:endParaRPr>
          </a:p>
        </p:txBody>
      </p:sp>
      <p:sp>
        <p:nvSpPr>
          <p:cNvPr id="208" name="Google Shape;208;p42"/>
          <p:cNvSpPr txBox="1"/>
          <p:nvPr/>
        </p:nvSpPr>
        <p:spPr>
          <a:xfrm>
            <a:off x="4718907" y="1445025"/>
            <a:ext cx="3348300" cy="1655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rgbClr val="1D1D1B"/>
                </a:solidFill>
                <a:latin typeface="PT Serif"/>
                <a:ea typeface="PT Serif"/>
                <a:cs typeface="PT Serif"/>
                <a:sym typeface="PT Serif"/>
              </a:rPr>
              <a:t>EDIT IN POWERPOINT®</a:t>
            </a:r>
            <a:endParaRPr sz="1200">
              <a:solidFill>
                <a:srgbClr val="1D1D1B"/>
              </a:solidFill>
              <a:latin typeface="PT Serif"/>
              <a:ea typeface="PT Serif"/>
              <a:cs typeface="PT Serif"/>
              <a:sym typeface="PT Serif"/>
            </a:endParaRPr>
          </a:p>
          <a:p>
            <a:pPr indent="0" lvl="0" marL="0" rtl="0" algn="l">
              <a:spcBef>
                <a:spcPts val="600"/>
              </a:spcBef>
              <a:spcAft>
                <a:spcPts val="0"/>
              </a:spcAft>
              <a:buNone/>
            </a:pPr>
            <a:r>
              <a:rPr lang="en" sz="1200">
                <a:solidFill>
                  <a:srgbClr val="1D1D1B"/>
                </a:solidFill>
                <a:latin typeface="PT Serif"/>
                <a:ea typeface="PT Serif"/>
                <a:cs typeface="PT Serif"/>
                <a:sym typeface="PT Serif"/>
              </a:rPr>
              <a:t>Click on the button under the presentation preview that says "Download as PowerPoint template". You will get a .pptx file that you can edit in PowerPoint.</a:t>
            </a:r>
            <a:endParaRPr sz="1200">
              <a:solidFill>
                <a:srgbClr val="1D1D1B"/>
              </a:solidFill>
              <a:latin typeface="PT Serif"/>
              <a:ea typeface="PT Serif"/>
              <a:cs typeface="PT Serif"/>
              <a:sym typeface="PT Serif"/>
            </a:endParaRPr>
          </a:p>
          <a:p>
            <a:pPr indent="0" lvl="0" marL="0" rtl="0" algn="l">
              <a:spcBef>
                <a:spcPts val="600"/>
              </a:spcBef>
              <a:spcAft>
                <a:spcPts val="0"/>
              </a:spcAft>
              <a:buNone/>
            </a:pPr>
            <a:r>
              <a:rPr lang="en" sz="1200">
                <a:solidFill>
                  <a:srgbClr val="1D1D1B"/>
                </a:solidFill>
                <a:latin typeface="PT Serif"/>
                <a:ea typeface="PT Serif"/>
                <a:cs typeface="PT Serif"/>
                <a:sym typeface="PT Serif"/>
              </a:rPr>
              <a:t>Remember to download and install the fonts used in this presentation (you’ll find the links to the font files needed in the </a:t>
            </a:r>
            <a:r>
              <a:rPr lang="en" sz="1200" u="sng">
                <a:solidFill>
                  <a:srgbClr val="1D1D1B"/>
                </a:solidFill>
                <a:latin typeface="PT Serif"/>
                <a:ea typeface="PT Serif"/>
                <a:cs typeface="PT Serif"/>
                <a:sym typeface="PT Serif"/>
                <a:hlinkClick action="ppaction://hlinksldjump" r:id="rId3"/>
              </a:rPr>
              <a:t>Presentation design slide</a:t>
            </a:r>
            <a:r>
              <a:rPr lang="en" sz="1200">
                <a:solidFill>
                  <a:srgbClr val="1D1D1B"/>
                </a:solidFill>
                <a:latin typeface="PT Serif"/>
                <a:ea typeface="PT Serif"/>
                <a:cs typeface="PT Serif"/>
                <a:sym typeface="PT Serif"/>
              </a:rPr>
              <a:t>)</a:t>
            </a:r>
            <a:endParaRPr sz="1200">
              <a:solidFill>
                <a:srgbClr val="1D1D1B"/>
              </a:solidFill>
              <a:latin typeface="PT Serif"/>
              <a:ea typeface="PT Serif"/>
              <a:cs typeface="PT Serif"/>
              <a:sym typeface="PT Serif"/>
            </a:endParaRPr>
          </a:p>
        </p:txBody>
      </p:sp>
      <p:sp>
        <p:nvSpPr>
          <p:cNvPr id="209" name="Google Shape;209;p42"/>
          <p:cNvSpPr txBox="1"/>
          <p:nvPr/>
        </p:nvSpPr>
        <p:spPr>
          <a:xfrm>
            <a:off x="1076700" y="3705206"/>
            <a:ext cx="6990600" cy="619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1200">
                <a:solidFill>
                  <a:srgbClr val="1D1D1B"/>
                </a:solidFill>
                <a:latin typeface="PT Serif"/>
                <a:ea typeface="PT Serif"/>
                <a:cs typeface="PT Serif"/>
                <a:sym typeface="PT Serif"/>
              </a:rPr>
              <a:t>More info on how to use this template at </a:t>
            </a:r>
            <a:r>
              <a:rPr b="1" lang="en" sz="1200" u="sng">
                <a:solidFill>
                  <a:srgbClr val="1D1D1B"/>
                </a:solidFill>
                <a:latin typeface="PT Serif"/>
                <a:ea typeface="PT Serif"/>
                <a:cs typeface="PT Serif"/>
                <a:sym typeface="PT Serif"/>
                <a:hlinkClick r:id="rId4"/>
              </a:rPr>
              <a:t>www.slidescarnival.com/help-use-presentation-template</a:t>
            </a:r>
            <a:endParaRPr b="1" sz="1200">
              <a:solidFill>
                <a:srgbClr val="1D1D1B"/>
              </a:solidFill>
              <a:latin typeface="PT Serif"/>
              <a:ea typeface="PT Serif"/>
              <a:cs typeface="PT Serif"/>
              <a:sym typeface="PT Serif"/>
            </a:endParaRPr>
          </a:p>
          <a:p>
            <a:pPr indent="0" lvl="0" marL="0" rtl="0" algn="l">
              <a:spcBef>
                <a:spcPts val="1000"/>
              </a:spcBef>
              <a:spcAft>
                <a:spcPts val="0"/>
              </a:spcAft>
              <a:buNone/>
            </a:pPr>
            <a:r>
              <a:rPr lang="en" sz="1200">
                <a:solidFill>
                  <a:srgbClr val="1D1D1B"/>
                </a:solidFill>
                <a:latin typeface="PT Serif"/>
                <a:ea typeface="PT Serif"/>
                <a:cs typeface="PT Serif"/>
                <a:sym typeface="PT Serif"/>
              </a:rPr>
              <a:t>This template is free to use under </a:t>
            </a:r>
            <a:r>
              <a:rPr lang="en" sz="1200" u="sng">
                <a:solidFill>
                  <a:srgbClr val="1D1D1B"/>
                </a:solidFill>
                <a:latin typeface="PT Serif"/>
                <a:ea typeface="PT Serif"/>
                <a:cs typeface="PT Serif"/>
                <a:sym typeface="PT Serif"/>
                <a:hlinkClick r:id="rId5"/>
              </a:rPr>
              <a:t>Creative Commons Attribution license</a:t>
            </a:r>
            <a:r>
              <a:rPr lang="en" sz="1200">
                <a:solidFill>
                  <a:srgbClr val="1D1D1B"/>
                </a:solidFill>
                <a:latin typeface="PT Serif"/>
                <a:ea typeface="PT Serif"/>
                <a:cs typeface="PT Serif"/>
                <a:sym typeface="PT Serif"/>
              </a:rPr>
              <a:t>. </a:t>
            </a:r>
            <a:r>
              <a:rPr lang="en" sz="1200">
                <a:solidFill>
                  <a:srgbClr val="1D1D1B"/>
                </a:solidFill>
                <a:latin typeface="PT Serif"/>
                <a:ea typeface="PT Serif"/>
                <a:cs typeface="PT Serif"/>
                <a:sym typeface="PT Serif"/>
              </a:rPr>
              <a:t>You can keep the Credits slide or mention SlidesCarnival and other resources used in a slide footer</a:t>
            </a:r>
            <a:r>
              <a:rPr lang="en" sz="1200">
                <a:solidFill>
                  <a:srgbClr val="1D1D1B"/>
                </a:solidFill>
                <a:latin typeface="PT Serif"/>
                <a:ea typeface="PT Serif"/>
                <a:cs typeface="PT Serif"/>
                <a:sym typeface="PT Serif"/>
              </a:rPr>
              <a:t>.</a:t>
            </a:r>
            <a:endParaRPr sz="1200">
              <a:solidFill>
                <a:srgbClr val="1D1D1B"/>
              </a:solidFill>
              <a:latin typeface="PT Serif"/>
              <a:ea typeface="PT Serif"/>
              <a:cs typeface="PT Serif"/>
              <a:sym typeface="PT Serif"/>
            </a:endParaRPr>
          </a:p>
          <a:p>
            <a:pPr indent="0" lvl="0" marL="0" rtl="0" algn="l">
              <a:spcBef>
                <a:spcPts val="1000"/>
              </a:spcBef>
              <a:spcAft>
                <a:spcPts val="0"/>
              </a:spcAft>
              <a:buNone/>
            </a:pPr>
            <a:r>
              <a:t/>
            </a:r>
            <a:endParaRPr sz="1200">
              <a:solidFill>
                <a:srgbClr val="1D1D1B"/>
              </a:solidFill>
              <a:latin typeface="PT Serif"/>
              <a:ea typeface="PT Serif"/>
              <a:cs typeface="PT Serif"/>
              <a:sym typeface="PT Serif"/>
            </a:endParaRPr>
          </a:p>
          <a:p>
            <a:pPr indent="0" lvl="0" marL="0" rtl="0" algn="l">
              <a:spcBef>
                <a:spcPts val="1000"/>
              </a:spcBef>
              <a:spcAft>
                <a:spcPts val="1000"/>
              </a:spcAft>
              <a:buNone/>
            </a:pPr>
            <a:r>
              <a:t/>
            </a:r>
            <a:endParaRPr sz="1200">
              <a:solidFill>
                <a:srgbClr val="1D1D1B"/>
              </a:solidFill>
              <a:latin typeface="PT Serif"/>
              <a:ea typeface="PT Serif"/>
              <a:cs typeface="PT Serif"/>
              <a:sym typeface="PT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25"/>
          <p:cNvSpPr txBox="1"/>
          <p:nvPr>
            <p:ph type="ctrTitle"/>
          </p:nvPr>
        </p:nvSpPr>
        <p:spPr>
          <a:xfrm>
            <a:off x="1768800" y="1890152"/>
            <a:ext cx="5606400" cy="13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Cross-lingual Ad-Hoc Semantic Retrieval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43"/>
          <p:cNvSpPr txBox="1"/>
          <p:nvPr>
            <p:ph idx="1" type="body"/>
          </p:nvPr>
        </p:nvSpPr>
        <p:spPr>
          <a:xfrm>
            <a:off x="1659150" y="2161800"/>
            <a:ext cx="5825700" cy="819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Quotations are commonly printed as a means of inspiration and to invoke philosophical thoughts from the reader.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4"/>
          <p:cNvSpPr txBox="1"/>
          <p:nvPr>
            <p:ph type="title"/>
          </p:nvPr>
        </p:nvSpPr>
        <p:spPr>
          <a:xfrm>
            <a:off x="457200" y="338306"/>
            <a:ext cx="82296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This is a slide title</a:t>
            </a:r>
            <a:endParaRPr/>
          </a:p>
        </p:txBody>
      </p:sp>
      <p:sp>
        <p:nvSpPr>
          <p:cNvPr id="220" name="Google Shape;220;p44"/>
          <p:cNvSpPr txBox="1"/>
          <p:nvPr>
            <p:ph idx="1" type="body"/>
          </p:nvPr>
        </p:nvSpPr>
        <p:spPr>
          <a:xfrm>
            <a:off x="1251600" y="1272975"/>
            <a:ext cx="6640800" cy="3067500"/>
          </a:xfrm>
          <a:prstGeom prst="rect">
            <a:avLst/>
          </a:prstGeom>
        </p:spPr>
        <p:txBody>
          <a:bodyPr anchorCtr="0" anchor="ctr" bIns="91425" lIns="91425" spcFirstLastPara="1" rIns="91425" wrap="square" tIns="91425">
            <a:noAutofit/>
          </a:bodyPr>
          <a:lstStyle/>
          <a:p>
            <a:pPr indent="-355600" lvl="0" marL="457200" rtl="0" algn="l">
              <a:spcBef>
                <a:spcPts val="600"/>
              </a:spcBef>
              <a:spcAft>
                <a:spcPts val="0"/>
              </a:spcAft>
              <a:buSzPts val="2000"/>
              <a:buChar char="▣"/>
            </a:pPr>
            <a:r>
              <a:rPr lang="en"/>
              <a:t>Here you have a list of items</a:t>
            </a:r>
            <a:endParaRPr/>
          </a:p>
          <a:p>
            <a:pPr indent="-355600" lvl="0" marL="457200" rtl="0" algn="l">
              <a:spcBef>
                <a:spcPts val="0"/>
              </a:spcBef>
              <a:spcAft>
                <a:spcPts val="0"/>
              </a:spcAft>
              <a:buSzPts val="2000"/>
              <a:buChar char="▣"/>
            </a:pPr>
            <a:r>
              <a:rPr lang="en"/>
              <a:t>And some text</a:t>
            </a:r>
            <a:endParaRPr/>
          </a:p>
          <a:p>
            <a:pPr indent="-355600" lvl="0" marL="457200" rtl="0" algn="l">
              <a:spcBef>
                <a:spcPts val="0"/>
              </a:spcBef>
              <a:spcAft>
                <a:spcPts val="0"/>
              </a:spcAft>
              <a:buSzPts val="2000"/>
              <a:buChar char="▣"/>
            </a:pPr>
            <a:r>
              <a:rPr lang="en"/>
              <a:t>But remember not to overload your slides with content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Your audience will listen to you or read the content, but won’t do both.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5"/>
          <p:cNvSpPr txBox="1"/>
          <p:nvPr>
            <p:ph idx="4294967295" type="ctrTitle"/>
          </p:nvPr>
        </p:nvSpPr>
        <p:spPr>
          <a:xfrm>
            <a:off x="1620900" y="2326294"/>
            <a:ext cx="59022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sz="6000">
                <a:solidFill>
                  <a:srgbClr val="FFFFFF"/>
                </a:solidFill>
              </a:rPr>
              <a:t>big concept</a:t>
            </a:r>
            <a:endParaRPr i="1" sz="6000">
              <a:solidFill>
                <a:srgbClr val="FFFFFF"/>
              </a:solidFill>
            </a:endParaRPr>
          </a:p>
        </p:txBody>
      </p:sp>
      <p:sp>
        <p:nvSpPr>
          <p:cNvPr id="226" name="Google Shape;226;p45"/>
          <p:cNvSpPr txBox="1"/>
          <p:nvPr>
            <p:ph idx="4294967295" type="subTitle"/>
          </p:nvPr>
        </p:nvSpPr>
        <p:spPr>
          <a:xfrm>
            <a:off x="1620900" y="3411559"/>
            <a:ext cx="59022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solidFill>
                  <a:srgbClr val="FFFFFF"/>
                </a:solidFill>
              </a:rPr>
              <a:t>Bring the attention of your audience over a key concept using icons or illustrations</a:t>
            </a:r>
            <a:endParaRPr>
              <a:solidFill>
                <a:srgbClr val="FFFFFF"/>
              </a:solidFill>
            </a:endParaRPr>
          </a:p>
        </p:txBody>
      </p:sp>
      <p:sp>
        <p:nvSpPr>
          <p:cNvPr id="227" name="Google Shape;227;p45"/>
          <p:cNvSpPr/>
          <p:nvPr/>
        </p:nvSpPr>
        <p:spPr>
          <a:xfrm>
            <a:off x="3630900" y="983569"/>
            <a:ext cx="1882200" cy="1411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45"/>
          <p:cNvGrpSpPr/>
          <p:nvPr/>
        </p:nvGrpSpPr>
        <p:grpSpPr>
          <a:xfrm>
            <a:off x="4097357" y="1333324"/>
            <a:ext cx="949283" cy="711950"/>
            <a:chOff x="5941025" y="3634400"/>
            <a:chExt cx="467650" cy="467650"/>
          </a:xfrm>
        </p:grpSpPr>
        <p:sp>
          <p:nvSpPr>
            <p:cNvPr id="229" name="Google Shape;229;p45"/>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9050">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5"/>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9050">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5"/>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9050">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5"/>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9050">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5"/>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9050">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5"/>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9050">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6"/>
          <p:cNvSpPr txBox="1"/>
          <p:nvPr>
            <p:ph idx="1" type="body"/>
          </p:nvPr>
        </p:nvSpPr>
        <p:spPr>
          <a:xfrm>
            <a:off x="970200" y="1731857"/>
            <a:ext cx="3496500" cy="195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2400">
                <a:latin typeface="Playfair Display"/>
                <a:ea typeface="Playfair Display"/>
                <a:cs typeface="Playfair Display"/>
                <a:sym typeface="Playfair Display"/>
              </a:rPr>
              <a:t>White</a:t>
            </a:r>
            <a:endParaRPr b="1" i="1" sz="2400">
              <a:latin typeface="Playfair Display"/>
              <a:ea typeface="Playfair Display"/>
              <a:cs typeface="Playfair Display"/>
              <a:sym typeface="Playfair Display"/>
            </a:endParaRPr>
          </a:p>
          <a:p>
            <a:pPr indent="0" lvl="0" marL="0" rtl="0" algn="l">
              <a:spcBef>
                <a:spcPts val="600"/>
              </a:spcBef>
              <a:spcAft>
                <a:spcPts val="0"/>
              </a:spcAft>
              <a:buNone/>
            </a:pPr>
            <a:r>
              <a:rPr lang="en"/>
              <a:t>Is the color of milk and fresh snow, the color produced by the combination of all the colors of the visible spectrum.</a:t>
            </a:r>
            <a:endParaRPr/>
          </a:p>
        </p:txBody>
      </p:sp>
      <p:sp>
        <p:nvSpPr>
          <p:cNvPr id="240" name="Google Shape;240;p46"/>
          <p:cNvSpPr txBox="1"/>
          <p:nvPr>
            <p:ph type="title"/>
          </p:nvPr>
        </p:nvSpPr>
        <p:spPr>
          <a:xfrm>
            <a:off x="457200" y="338306"/>
            <a:ext cx="82296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You can also split your content</a:t>
            </a:r>
            <a:endParaRPr/>
          </a:p>
        </p:txBody>
      </p:sp>
      <p:sp>
        <p:nvSpPr>
          <p:cNvPr id="241" name="Google Shape;241;p46"/>
          <p:cNvSpPr txBox="1"/>
          <p:nvPr>
            <p:ph idx="2" type="body"/>
          </p:nvPr>
        </p:nvSpPr>
        <p:spPr>
          <a:xfrm>
            <a:off x="4677289" y="1731857"/>
            <a:ext cx="3496500" cy="195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2400">
                <a:latin typeface="Playfair Display"/>
                <a:ea typeface="Playfair Display"/>
                <a:cs typeface="Playfair Display"/>
                <a:sym typeface="Playfair Display"/>
              </a:rPr>
              <a:t>Black</a:t>
            </a:r>
            <a:endParaRPr b="1"/>
          </a:p>
          <a:p>
            <a:pPr indent="0" lvl="0" marL="0" rtl="0" algn="l">
              <a:spcBef>
                <a:spcPts val="600"/>
              </a:spcBef>
              <a:spcAft>
                <a:spcPts val="0"/>
              </a:spcAft>
              <a:buNone/>
            </a:pPr>
            <a:r>
              <a:rPr lang="en"/>
              <a:t>Is the color of coal, ebony, and of outer space. It is the darkest color, the result of the absence of or complete absorption of light.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7"/>
          <p:cNvSpPr txBox="1"/>
          <p:nvPr>
            <p:ph type="title"/>
          </p:nvPr>
        </p:nvSpPr>
        <p:spPr>
          <a:xfrm>
            <a:off x="457200" y="338306"/>
            <a:ext cx="82296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 two or three columns</a:t>
            </a:r>
            <a:endParaRPr/>
          </a:p>
        </p:txBody>
      </p:sp>
      <p:sp>
        <p:nvSpPr>
          <p:cNvPr id="247" name="Google Shape;247;p47"/>
          <p:cNvSpPr txBox="1"/>
          <p:nvPr>
            <p:ph idx="1" type="body"/>
          </p:nvPr>
        </p:nvSpPr>
        <p:spPr>
          <a:xfrm>
            <a:off x="738600" y="1612575"/>
            <a:ext cx="2471100" cy="19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a:latin typeface="Playfair Display"/>
                <a:ea typeface="Playfair Display"/>
                <a:cs typeface="Playfair Display"/>
                <a:sym typeface="Playfair Display"/>
              </a:rPr>
              <a:t>Yellow</a:t>
            </a:r>
            <a:endParaRPr b="1" i="1">
              <a:latin typeface="Playfair Display"/>
              <a:ea typeface="Playfair Display"/>
              <a:cs typeface="Playfair Display"/>
              <a:sym typeface="Playfair Display"/>
            </a:endParaRPr>
          </a:p>
          <a:p>
            <a:pPr indent="0" lvl="0" marL="0" rtl="0" algn="l">
              <a:spcBef>
                <a:spcPts val="600"/>
              </a:spcBef>
              <a:spcAft>
                <a:spcPts val="0"/>
              </a:spcAft>
              <a:buNone/>
            </a:pPr>
            <a:r>
              <a:rPr lang="en"/>
              <a:t>Is the color of gold, butter and ripe lemons. In the spectrum of visible light, yellow is found between green and orange.</a:t>
            </a:r>
            <a:endParaRPr/>
          </a:p>
        </p:txBody>
      </p:sp>
      <p:sp>
        <p:nvSpPr>
          <p:cNvPr id="248" name="Google Shape;248;p47"/>
          <p:cNvSpPr txBox="1"/>
          <p:nvPr>
            <p:ph idx="2" type="body"/>
          </p:nvPr>
        </p:nvSpPr>
        <p:spPr>
          <a:xfrm>
            <a:off x="3336453" y="1612575"/>
            <a:ext cx="2471100" cy="19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a:latin typeface="Playfair Display"/>
                <a:ea typeface="Playfair Display"/>
                <a:cs typeface="Playfair Display"/>
                <a:sym typeface="Playfair Display"/>
              </a:rPr>
              <a:t>Blue</a:t>
            </a:r>
            <a:endParaRPr b="1" i="1">
              <a:latin typeface="Playfair Display"/>
              <a:ea typeface="Playfair Display"/>
              <a:cs typeface="Playfair Display"/>
              <a:sym typeface="Playfair Display"/>
            </a:endParaRPr>
          </a:p>
          <a:p>
            <a:pPr indent="0" lvl="0" marL="0" rtl="0" algn="l">
              <a:spcBef>
                <a:spcPts val="600"/>
              </a:spcBef>
              <a:spcAft>
                <a:spcPts val="0"/>
              </a:spcAft>
              <a:buNone/>
            </a:pPr>
            <a:r>
              <a:rPr lang="en"/>
              <a:t>Is the colour of the clear sky and the deep sea. It is located between violet and green on the optical spectrum.</a:t>
            </a:r>
            <a:endParaRPr/>
          </a:p>
        </p:txBody>
      </p:sp>
      <p:sp>
        <p:nvSpPr>
          <p:cNvPr id="249" name="Google Shape;249;p47"/>
          <p:cNvSpPr txBox="1"/>
          <p:nvPr>
            <p:ph idx="3" type="body"/>
          </p:nvPr>
        </p:nvSpPr>
        <p:spPr>
          <a:xfrm>
            <a:off x="5934307" y="1612575"/>
            <a:ext cx="2471100" cy="19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a:latin typeface="Playfair Display"/>
                <a:ea typeface="Playfair Display"/>
                <a:cs typeface="Playfair Display"/>
                <a:sym typeface="Playfair Display"/>
              </a:rPr>
              <a:t>Red</a:t>
            </a:r>
            <a:endParaRPr b="1" i="1">
              <a:latin typeface="Playfair Display"/>
              <a:ea typeface="Playfair Display"/>
              <a:cs typeface="Playfair Display"/>
              <a:sym typeface="Playfair Display"/>
            </a:endParaRPr>
          </a:p>
          <a:p>
            <a:pPr indent="0" lvl="0" marL="0" rtl="0" algn="l">
              <a:spcBef>
                <a:spcPts val="600"/>
              </a:spcBef>
              <a:spcAft>
                <a:spcPts val="0"/>
              </a:spcAft>
              <a:buNone/>
            </a:pPr>
            <a:r>
              <a:rPr lang="en"/>
              <a:t>Is the color of blood, and because of this it has historically been associated with sacrifice, danger and courage. </a:t>
            </a:r>
            <a:endParaRPr/>
          </a:p>
          <a:p>
            <a:pPr indent="0" lvl="0" marL="0" rtl="0" algn="l">
              <a:spcBef>
                <a:spcPts val="6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8"/>
          <p:cNvSpPr txBox="1"/>
          <p:nvPr>
            <p:ph type="title"/>
          </p:nvPr>
        </p:nvSpPr>
        <p:spPr>
          <a:xfrm>
            <a:off x="457200" y="338306"/>
            <a:ext cx="82296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Acnowledgement</a:t>
            </a:r>
            <a:endParaRPr/>
          </a:p>
        </p:txBody>
      </p:sp>
      <p:sp>
        <p:nvSpPr>
          <p:cNvPr id="255" name="Google Shape;255;p48"/>
          <p:cNvSpPr txBox="1"/>
          <p:nvPr>
            <p:ph idx="1" type="body"/>
          </p:nvPr>
        </p:nvSpPr>
        <p:spPr>
          <a:xfrm>
            <a:off x="1039950" y="3400331"/>
            <a:ext cx="7064100" cy="14133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
              <a:t>A complex idea can be conveyed with just a single still image, namely making it possible to absorb large amounts of data quickly.</a:t>
            </a:r>
            <a:endParaRPr/>
          </a:p>
        </p:txBody>
      </p:sp>
      <p:pic>
        <p:nvPicPr>
          <p:cNvPr id="256" name="Google Shape;256;p48"/>
          <p:cNvPicPr preferRelativeResize="0"/>
          <p:nvPr/>
        </p:nvPicPr>
        <p:blipFill>
          <a:blip r:embed="rId3">
            <a:alphaModFix/>
          </a:blip>
          <a:stretch>
            <a:fillRect/>
          </a:stretch>
        </p:blipFill>
        <p:spPr>
          <a:xfrm>
            <a:off x="3039150" y="1215356"/>
            <a:ext cx="2299200" cy="2299200"/>
          </a:xfrm>
          <a:prstGeom prst="ellipse">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pic>
        <p:nvPicPr>
          <p:cNvPr descr="birds.jpg" id="261" name="Google Shape;261;p49"/>
          <p:cNvPicPr preferRelativeResize="0"/>
          <p:nvPr/>
        </p:nvPicPr>
        <p:blipFill>
          <a:blip r:embed="rId3">
            <a:alphaModFix/>
          </a:blip>
          <a:stretch>
            <a:fillRect/>
          </a:stretch>
        </p:blipFill>
        <p:spPr>
          <a:xfrm>
            <a:off x="0" y="0"/>
            <a:ext cx="6857999" cy="5143500"/>
          </a:xfrm>
          <a:prstGeom prst="rect">
            <a:avLst/>
          </a:prstGeom>
          <a:noFill/>
          <a:ln>
            <a:noFill/>
          </a:ln>
        </p:spPr>
      </p:pic>
      <p:sp>
        <p:nvSpPr>
          <p:cNvPr id="262" name="Google Shape;262;p49"/>
          <p:cNvSpPr/>
          <p:nvPr/>
        </p:nvSpPr>
        <p:spPr>
          <a:xfrm>
            <a:off x="389850" y="288113"/>
            <a:ext cx="8364300" cy="4567200"/>
          </a:xfrm>
          <a:prstGeom prst="rect">
            <a:avLst/>
          </a:prstGeom>
          <a:noFill/>
          <a:ln cap="flat" cmpd="sng" w="9525">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9"/>
          <p:cNvSpPr/>
          <p:nvPr/>
        </p:nvSpPr>
        <p:spPr>
          <a:xfrm>
            <a:off x="307650" y="226575"/>
            <a:ext cx="8528700" cy="4690200"/>
          </a:xfrm>
          <a:prstGeom prst="rect">
            <a:avLst/>
          </a:prstGeom>
          <a:noFill/>
          <a:ln cap="flat" cmpd="sng" w="28575">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9"/>
          <p:cNvSpPr txBox="1"/>
          <p:nvPr>
            <p:ph type="title"/>
          </p:nvPr>
        </p:nvSpPr>
        <p:spPr>
          <a:xfrm>
            <a:off x="1060775" y="780175"/>
            <a:ext cx="6578700" cy="30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a:solidFill>
                  <a:srgbClr val="666666"/>
                </a:solidFill>
                <a:highlight>
                  <a:srgbClr val="FFFFFF"/>
                </a:highlight>
              </a:rPr>
              <a:t>want big impact?</a:t>
            </a:r>
            <a:endParaRPr i="1">
              <a:solidFill>
                <a:srgbClr val="666666"/>
              </a:solidFill>
              <a:highlight>
                <a:srgbClr val="FFFFFF"/>
              </a:highlight>
            </a:endParaRPr>
          </a:p>
          <a:p>
            <a:pPr indent="0" lvl="0" marL="0" rtl="0" algn="ctr">
              <a:spcBef>
                <a:spcPts val="0"/>
              </a:spcBef>
              <a:spcAft>
                <a:spcPts val="0"/>
              </a:spcAft>
              <a:buNone/>
            </a:pPr>
            <a:r>
              <a:t/>
            </a:r>
            <a:endParaRPr i="1">
              <a:solidFill>
                <a:srgbClr val="666666"/>
              </a:solidFill>
              <a:highlight>
                <a:srgbClr val="FFFFFF"/>
              </a:highlight>
            </a:endParaRPr>
          </a:p>
          <a:p>
            <a:pPr indent="0" lvl="0" marL="0" rtl="0" algn="ctr">
              <a:spcBef>
                <a:spcPts val="0"/>
              </a:spcBef>
              <a:spcAft>
                <a:spcPts val="0"/>
              </a:spcAft>
              <a:buNone/>
            </a:pPr>
            <a:r>
              <a:rPr lang="en" sz="2400">
                <a:highlight>
                  <a:srgbClr val="FFFFFF"/>
                </a:highlight>
                <a:latin typeface="PT Serif"/>
                <a:ea typeface="PT Serif"/>
                <a:cs typeface="PT Serif"/>
                <a:sym typeface="PT Serif"/>
              </a:rPr>
              <a:t>Use big image</a:t>
            </a:r>
            <a:endParaRPr sz="2400">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50"/>
          <p:cNvSpPr txBox="1"/>
          <p:nvPr>
            <p:ph type="title"/>
          </p:nvPr>
        </p:nvSpPr>
        <p:spPr>
          <a:xfrm>
            <a:off x="457200" y="338306"/>
            <a:ext cx="82296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 charts to explain your ideas</a:t>
            </a:r>
            <a:endParaRPr/>
          </a:p>
        </p:txBody>
      </p:sp>
      <p:sp>
        <p:nvSpPr>
          <p:cNvPr id="270" name="Google Shape;270;p50"/>
          <p:cNvSpPr/>
          <p:nvPr/>
        </p:nvSpPr>
        <p:spPr>
          <a:xfrm>
            <a:off x="1073749" y="1640700"/>
            <a:ext cx="2482800" cy="18621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T Serif"/>
                <a:ea typeface="PT Serif"/>
                <a:cs typeface="PT Serif"/>
                <a:sym typeface="PT Serif"/>
              </a:rPr>
              <a:t>White</a:t>
            </a:r>
            <a:endParaRPr>
              <a:latin typeface="PT Serif"/>
              <a:ea typeface="PT Serif"/>
              <a:cs typeface="PT Serif"/>
              <a:sym typeface="PT Serif"/>
            </a:endParaRPr>
          </a:p>
        </p:txBody>
      </p:sp>
      <p:sp>
        <p:nvSpPr>
          <p:cNvPr id="271" name="Google Shape;271;p50"/>
          <p:cNvSpPr/>
          <p:nvPr/>
        </p:nvSpPr>
        <p:spPr>
          <a:xfrm>
            <a:off x="5587451" y="1640700"/>
            <a:ext cx="2482800" cy="18621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T Serif"/>
                <a:ea typeface="PT Serif"/>
                <a:cs typeface="PT Serif"/>
                <a:sym typeface="PT Serif"/>
              </a:rPr>
              <a:t>Black</a:t>
            </a:r>
            <a:endParaRPr>
              <a:latin typeface="PT Serif"/>
              <a:ea typeface="PT Serif"/>
              <a:cs typeface="PT Serif"/>
              <a:sym typeface="PT Serif"/>
            </a:endParaRPr>
          </a:p>
        </p:txBody>
      </p:sp>
      <p:sp>
        <p:nvSpPr>
          <p:cNvPr id="272" name="Google Shape;272;p50"/>
          <p:cNvSpPr/>
          <p:nvPr/>
        </p:nvSpPr>
        <p:spPr>
          <a:xfrm>
            <a:off x="3313239" y="1640700"/>
            <a:ext cx="2482800" cy="1862100"/>
          </a:xfrm>
          <a:prstGeom prst="ellipse">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T Serif"/>
                <a:ea typeface="PT Serif"/>
                <a:cs typeface="PT Serif"/>
                <a:sym typeface="PT Serif"/>
              </a:rPr>
              <a:t>Gray</a:t>
            </a:r>
            <a:endParaRPr>
              <a:latin typeface="PT Serif"/>
              <a:ea typeface="PT Serif"/>
              <a:cs typeface="PT Serif"/>
              <a:sym typeface="PT Serif"/>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51"/>
          <p:cNvSpPr txBox="1"/>
          <p:nvPr>
            <p:ph type="title"/>
          </p:nvPr>
        </p:nvSpPr>
        <p:spPr>
          <a:xfrm>
            <a:off x="457200" y="338306"/>
            <a:ext cx="82296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And tables to compare data</a:t>
            </a:r>
            <a:endParaRPr/>
          </a:p>
        </p:txBody>
      </p:sp>
      <p:graphicFrame>
        <p:nvGraphicFramePr>
          <p:cNvPr id="278" name="Google Shape;278;p51"/>
          <p:cNvGraphicFramePr/>
          <p:nvPr/>
        </p:nvGraphicFramePr>
        <p:xfrm>
          <a:off x="952500" y="1564481"/>
          <a:ext cx="3000000" cy="3000000"/>
        </p:xfrm>
        <a:graphic>
          <a:graphicData uri="http://schemas.openxmlformats.org/drawingml/2006/table">
            <a:tbl>
              <a:tblPr>
                <a:noFill/>
                <a:tableStyleId>{4104E9CB-3210-4601-8B77-AE6ED48296B9}</a:tableStyleId>
              </a:tblPr>
              <a:tblGrid>
                <a:gridCol w="1809750"/>
                <a:gridCol w="1809750"/>
                <a:gridCol w="1809750"/>
                <a:gridCol w="1809750"/>
              </a:tblGrid>
              <a:tr h="501025">
                <a:tc>
                  <a:txBody>
                    <a:bodyPr/>
                    <a:lstStyle/>
                    <a:p>
                      <a:pPr indent="0" lvl="0" marL="0" rtl="0" algn="l">
                        <a:spcBef>
                          <a:spcPts val="0"/>
                        </a:spcBef>
                        <a:spcAft>
                          <a:spcPts val="0"/>
                        </a:spcAft>
                        <a:buNone/>
                      </a:pPr>
                      <a:r>
                        <a:t/>
                      </a:r>
                      <a:endParaRPr sz="900">
                        <a:latin typeface="PT Serif"/>
                        <a:ea typeface="PT Serif"/>
                        <a:cs typeface="PT Serif"/>
                        <a:sym typeface="PT Serif"/>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900">
                          <a:latin typeface="PT Serif"/>
                          <a:ea typeface="PT Serif"/>
                          <a:cs typeface="PT Serif"/>
                          <a:sym typeface="PT Serif"/>
                        </a:rPr>
                        <a:t>A</a:t>
                      </a:r>
                      <a:endParaRPr sz="900">
                        <a:latin typeface="PT Serif"/>
                        <a:ea typeface="PT Serif"/>
                        <a:cs typeface="PT Serif"/>
                        <a:sym typeface="PT Serif"/>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900">
                          <a:latin typeface="PT Serif"/>
                          <a:ea typeface="PT Serif"/>
                          <a:cs typeface="PT Serif"/>
                          <a:sym typeface="PT Serif"/>
                        </a:rPr>
                        <a:t>B</a:t>
                      </a:r>
                      <a:endParaRPr sz="900">
                        <a:latin typeface="PT Serif"/>
                        <a:ea typeface="PT Serif"/>
                        <a:cs typeface="PT Serif"/>
                        <a:sym typeface="PT Serif"/>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900">
                          <a:latin typeface="PT Serif"/>
                          <a:ea typeface="PT Serif"/>
                          <a:cs typeface="PT Serif"/>
                          <a:sym typeface="PT Serif"/>
                        </a:rPr>
                        <a:t>C</a:t>
                      </a:r>
                      <a:endParaRPr sz="900">
                        <a:latin typeface="PT Serif"/>
                        <a:ea typeface="PT Serif"/>
                        <a:cs typeface="PT Serif"/>
                        <a:sym typeface="PT Serif"/>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9D9D9"/>
                      </a:solidFill>
                      <a:prstDash val="solid"/>
                      <a:round/>
                      <a:headEnd len="sm" w="sm" type="none"/>
                      <a:tailEnd len="sm" w="sm" type="none"/>
                    </a:lnB>
                  </a:tcPr>
                </a:tc>
              </a:tr>
              <a:tr h="501025">
                <a:tc>
                  <a:txBody>
                    <a:bodyPr/>
                    <a:lstStyle/>
                    <a:p>
                      <a:pPr indent="0" lvl="0" marL="0" rtl="0" algn="r">
                        <a:spcBef>
                          <a:spcPts val="0"/>
                        </a:spcBef>
                        <a:spcAft>
                          <a:spcPts val="0"/>
                        </a:spcAft>
                        <a:buNone/>
                      </a:pPr>
                      <a:r>
                        <a:rPr lang="en" sz="900">
                          <a:latin typeface="PT Serif"/>
                          <a:ea typeface="PT Serif"/>
                          <a:cs typeface="PT Serif"/>
                          <a:sym typeface="PT Serif"/>
                        </a:rPr>
                        <a:t>Yellow</a:t>
                      </a:r>
                      <a:endParaRPr sz="900">
                        <a:latin typeface="PT Serif"/>
                        <a:ea typeface="PT Serif"/>
                        <a:cs typeface="PT Serif"/>
                        <a:sym typeface="PT Serif"/>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 sz="1400">
                          <a:latin typeface="PT Serif"/>
                          <a:ea typeface="PT Serif"/>
                          <a:cs typeface="PT Serif"/>
                          <a:sym typeface="PT Serif"/>
                        </a:rPr>
                        <a:t>10</a:t>
                      </a:r>
                      <a:endParaRPr b="1" sz="1400">
                        <a:latin typeface="PT Serif"/>
                        <a:ea typeface="PT Serif"/>
                        <a:cs typeface="PT Serif"/>
                        <a:sym typeface="PT Serif"/>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 sz="1400">
                          <a:latin typeface="PT Serif"/>
                          <a:ea typeface="PT Serif"/>
                          <a:cs typeface="PT Serif"/>
                          <a:sym typeface="PT Serif"/>
                        </a:rPr>
                        <a:t>20</a:t>
                      </a:r>
                      <a:endParaRPr b="1" sz="1400">
                        <a:latin typeface="PT Serif"/>
                        <a:ea typeface="PT Serif"/>
                        <a:cs typeface="PT Serif"/>
                        <a:sym typeface="PT Serif"/>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 sz="1400">
                          <a:latin typeface="PT Serif"/>
                          <a:ea typeface="PT Serif"/>
                          <a:cs typeface="PT Serif"/>
                          <a:sym typeface="PT Serif"/>
                        </a:rPr>
                        <a:t>7</a:t>
                      </a:r>
                      <a:endParaRPr b="1" sz="1400">
                        <a:latin typeface="PT Serif"/>
                        <a:ea typeface="PT Serif"/>
                        <a:cs typeface="PT Serif"/>
                        <a:sym typeface="PT Serif"/>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r>
              <a:tr h="501025">
                <a:tc>
                  <a:txBody>
                    <a:bodyPr/>
                    <a:lstStyle/>
                    <a:p>
                      <a:pPr indent="0" lvl="0" marL="0" rtl="0" algn="r">
                        <a:spcBef>
                          <a:spcPts val="0"/>
                        </a:spcBef>
                        <a:spcAft>
                          <a:spcPts val="0"/>
                        </a:spcAft>
                        <a:buNone/>
                      </a:pPr>
                      <a:r>
                        <a:rPr lang="en" sz="900">
                          <a:latin typeface="PT Serif"/>
                          <a:ea typeface="PT Serif"/>
                          <a:cs typeface="PT Serif"/>
                          <a:sym typeface="PT Serif"/>
                        </a:rPr>
                        <a:t>Blue</a:t>
                      </a:r>
                      <a:endParaRPr sz="900">
                        <a:latin typeface="PT Serif"/>
                        <a:ea typeface="PT Serif"/>
                        <a:cs typeface="PT Serif"/>
                        <a:sym typeface="PT Serif"/>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1400">
                          <a:latin typeface="PT Serif"/>
                          <a:ea typeface="PT Serif"/>
                          <a:cs typeface="PT Serif"/>
                          <a:sym typeface="PT Serif"/>
                        </a:rPr>
                        <a:t>30</a:t>
                      </a:r>
                      <a:endParaRPr b="1" sz="1400">
                        <a:latin typeface="PT Serif"/>
                        <a:ea typeface="PT Serif"/>
                        <a:cs typeface="PT Serif"/>
                        <a:sym typeface="PT Serif"/>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1400">
                          <a:latin typeface="PT Serif"/>
                          <a:ea typeface="PT Serif"/>
                          <a:cs typeface="PT Serif"/>
                          <a:sym typeface="PT Serif"/>
                        </a:rPr>
                        <a:t>15</a:t>
                      </a:r>
                      <a:endParaRPr b="1" sz="1400">
                        <a:latin typeface="PT Serif"/>
                        <a:ea typeface="PT Serif"/>
                        <a:cs typeface="PT Serif"/>
                        <a:sym typeface="PT Serif"/>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1400">
                          <a:latin typeface="PT Serif"/>
                          <a:ea typeface="PT Serif"/>
                          <a:cs typeface="PT Serif"/>
                          <a:sym typeface="PT Serif"/>
                        </a:rPr>
                        <a:t>10</a:t>
                      </a:r>
                      <a:endParaRPr b="1" sz="1400">
                        <a:latin typeface="PT Serif"/>
                        <a:ea typeface="PT Serif"/>
                        <a:cs typeface="PT Serif"/>
                        <a:sym typeface="PT Serif"/>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501025">
                <a:tc>
                  <a:txBody>
                    <a:bodyPr/>
                    <a:lstStyle/>
                    <a:p>
                      <a:pPr indent="0" lvl="0" marL="0" rtl="0" algn="r">
                        <a:spcBef>
                          <a:spcPts val="0"/>
                        </a:spcBef>
                        <a:spcAft>
                          <a:spcPts val="0"/>
                        </a:spcAft>
                        <a:buNone/>
                      </a:pPr>
                      <a:r>
                        <a:rPr lang="en" sz="900">
                          <a:latin typeface="PT Serif"/>
                          <a:ea typeface="PT Serif"/>
                          <a:cs typeface="PT Serif"/>
                          <a:sym typeface="PT Serif"/>
                        </a:rPr>
                        <a:t>Orange</a:t>
                      </a:r>
                      <a:endParaRPr sz="900">
                        <a:latin typeface="PT Serif"/>
                        <a:ea typeface="PT Serif"/>
                        <a:cs typeface="PT Serif"/>
                        <a:sym typeface="PT Serif"/>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 sz="1400">
                          <a:latin typeface="PT Serif"/>
                          <a:ea typeface="PT Serif"/>
                          <a:cs typeface="PT Serif"/>
                          <a:sym typeface="PT Serif"/>
                        </a:rPr>
                        <a:t>5</a:t>
                      </a:r>
                      <a:endParaRPr b="1" sz="1400">
                        <a:latin typeface="PT Serif"/>
                        <a:ea typeface="PT Serif"/>
                        <a:cs typeface="PT Serif"/>
                        <a:sym typeface="PT Serif"/>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 sz="1400">
                          <a:latin typeface="PT Serif"/>
                          <a:ea typeface="PT Serif"/>
                          <a:cs typeface="PT Serif"/>
                          <a:sym typeface="PT Serif"/>
                        </a:rPr>
                        <a:t>24</a:t>
                      </a:r>
                      <a:endParaRPr b="1" sz="1400">
                        <a:latin typeface="PT Serif"/>
                        <a:ea typeface="PT Serif"/>
                        <a:cs typeface="PT Serif"/>
                        <a:sym typeface="PT Serif"/>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 sz="1400">
                          <a:latin typeface="PT Serif"/>
                          <a:ea typeface="PT Serif"/>
                          <a:cs typeface="PT Serif"/>
                          <a:sym typeface="PT Serif"/>
                        </a:rPr>
                        <a:t>16</a:t>
                      </a:r>
                      <a:endParaRPr b="1" sz="1400">
                        <a:latin typeface="PT Serif"/>
                        <a:ea typeface="PT Serif"/>
                        <a:cs typeface="PT Serif"/>
                        <a:sym typeface="PT Serif"/>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pic>
        <p:nvPicPr>
          <p:cNvPr descr="mapa_linea_n-01.png" id="283" name="Google Shape;283;p52"/>
          <p:cNvPicPr preferRelativeResize="0"/>
          <p:nvPr/>
        </p:nvPicPr>
        <p:blipFill>
          <a:blip r:embed="rId3">
            <a:alphaModFix/>
          </a:blip>
          <a:stretch>
            <a:fillRect/>
          </a:stretch>
        </p:blipFill>
        <p:spPr>
          <a:xfrm>
            <a:off x="831276" y="1154020"/>
            <a:ext cx="5611088" cy="2835458"/>
          </a:xfrm>
          <a:prstGeom prst="rect">
            <a:avLst/>
          </a:prstGeom>
          <a:noFill/>
          <a:ln>
            <a:noFill/>
          </a:ln>
        </p:spPr>
      </p:pic>
      <p:sp>
        <p:nvSpPr>
          <p:cNvPr id="284" name="Google Shape;284;p52"/>
          <p:cNvSpPr txBox="1"/>
          <p:nvPr>
            <p:ph type="title"/>
          </p:nvPr>
        </p:nvSpPr>
        <p:spPr>
          <a:xfrm>
            <a:off x="457200" y="338306"/>
            <a:ext cx="82296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Maps</a:t>
            </a:r>
            <a:endParaRPr/>
          </a:p>
        </p:txBody>
      </p:sp>
      <p:sp>
        <p:nvSpPr>
          <p:cNvPr id="285" name="Google Shape;285;p52"/>
          <p:cNvSpPr/>
          <p:nvPr/>
        </p:nvSpPr>
        <p:spPr>
          <a:xfrm>
            <a:off x="2121425" y="1874569"/>
            <a:ext cx="702000" cy="202500"/>
          </a:xfrm>
          <a:prstGeom prst="wedgeRectCallout">
            <a:avLst>
              <a:gd fmla="val -21428" name="adj1"/>
              <a:gd fmla="val 84287"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layfair Display"/>
                <a:ea typeface="Playfair Display"/>
                <a:cs typeface="Playfair Display"/>
                <a:sym typeface="Playfair Display"/>
              </a:rPr>
              <a:t>our office</a:t>
            </a:r>
            <a:endParaRPr sz="800">
              <a:solidFill>
                <a:srgbClr val="FFFFFF"/>
              </a:solidFill>
              <a:latin typeface="Playfair Display"/>
              <a:ea typeface="Playfair Display"/>
              <a:cs typeface="Playfair Display"/>
              <a:sym typeface="Playfair Display"/>
            </a:endParaRPr>
          </a:p>
        </p:txBody>
      </p:sp>
      <p:sp>
        <p:nvSpPr>
          <p:cNvPr id="286" name="Google Shape;286;p52"/>
          <p:cNvSpPr/>
          <p:nvPr/>
        </p:nvSpPr>
        <p:spPr>
          <a:xfrm rot="8584629">
            <a:off x="3937662" y="1910899"/>
            <a:ext cx="129840" cy="129840"/>
          </a:xfrm>
          <a:prstGeom prst="teardrop">
            <a:avLst>
              <a:gd fmla="val 100000" name="adj"/>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2"/>
          <p:cNvSpPr/>
          <p:nvPr/>
        </p:nvSpPr>
        <p:spPr>
          <a:xfrm rot="8584629">
            <a:off x="1518463" y="1970805"/>
            <a:ext cx="129840" cy="129840"/>
          </a:xfrm>
          <a:prstGeom prst="teardrop">
            <a:avLst>
              <a:gd fmla="val 100000" name="adj"/>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2"/>
          <p:cNvSpPr/>
          <p:nvPr/>
        </p:nvSpPr>
        <p:spPr>
          <a:xfrm rot="8584629">
            <a:off x="2862313" y="3222124"/>
            <a:ext cx="129840" cy="129840"/>
          </a:xfrm>
          <a:prstGeom prst="teardrop">
            <a:avLst>
              <a:gd fmla="val 100000" name="adj"/>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2"/>
          <p:cNvSpPr/>
          <p:nvPr/>
        </p:nvSpPr>
        <p:spPr>
          <a:xfrm rot="8584629">
            <a:off x="4145262" y="2538705"/>
            <a:ext cx="129840" cy="129840"/>
          </a:xfrm>
          <a:prstGeom prst="teardrop">
            <a:avLst>
              <a:gd fmla="val 100000" name="adj"/>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2"/>
          <p:cNvSpPr/>
          <p:nvPr/>
        </p:nvSpPr>
        <p:spPr>
          <a:xfrm rot="8584629">
            <a:off x="6496213" y="2184367"/>
            <a:ext cx="129840" cy="129840"/>
          </a:xfrm>
          <a:prstGeom prst="teardrop">
            <a:avLst>
              <a:gd fmla="val 100000" name="adj"/>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2"/>
          <p:cNvSpPr/>
          <p:nvPr/>
        </p:nvSpPr>
        <p:spPr>
          <a:xfrm rot="8584629">
            <a:off x="7188613" y="3334324"/>
            <a:ext cx="129840" cy="129840"/>
          </a:xfrm>
          <a:prstGeom prst="teardrop">
            <a:avLst>
              <a:gd fmla="val 100000" name="adj"/>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6"/>
          <p:cNvSpPr txBox="1"/>
          <p:nvPr>
            <p:ph type="title"/>
          </p:nvPr>
        </p:nvSpPr>
        <p:spPr>
          <a:xfrm>
            <a:off x="457200" y="338306"/>
            <a:ext cx="82296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The goal</a:t>
            </a:r>
            <a:endParaRPr sz="1800"/>
          </a:p>
        </p:txBody>
      </p:sp>
      <p:sp>
        <p:nvSpPr>
          <p:cNvPr id="98" name="Google Shape;98;p26"/>
          <p:cNvSpPr txBox="1"/>
          <p:nvPr>
            <p:ph idx="1" type="body"/>
          </p:nvPr>
        </p:nvSpPr>
        <p:spPr>
          <a:xfrm>
            <a:off x="1251600" y="1272975"/>
            <a:ext cx="6640800" cy="3067500"/>
          </a:xfrm>
          <a:prstGeom prst="rect">
            <a:avLst/>
          </a:prstGeom>
        </p:spPr>
        <p:txBody>
          <a:bodyPr anchorCtr="0" anchor="ctr" bIns="91425" lIns="91425" spcFirstLastPara="1" rIns="91425" wrap="square" tIns="91425">
            <a:noAutofit/>
          </a:bodyPr>
          <a:lstStyle/>
          <a:p>
            <a:pPr indent="-355600" lvl="0" marL="457200" rtl="0" algn="l">
              <a:lnSpc>
                <a:spcPct val="150000"/>
              </a:lnSpc>
              <a:spcBef>
                <a:spcPts val="600"/>
              </a:spcBef>
              <a:spcAft>
                <a:spcPts val="0"/>
              </a:spcAft>
              <a:buSzPts val="2000"/>
              <a:buChar char="▣"/>
            </a:pPr>
            <a:r>
              <a:rPr lang="en"/>
              <a:t>T</a:t>
            </a:r>
            <a:r>
              <a:rPr lang="en"/>
              <a:t>o implement the model for cross-lingual retrieval</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3"/>
          <p:cNvSpPr txBox="1"/>
          <p:nvPr>
            <p:ph idx="4294967295" type="ctrTitle"/>
          </p:nvPr>
        </p:nvSpPr>
        <p:spPr>
          <a:xfrm>
            <a:off x="1154250" y="1583344"/>
            <a:ext cx="68355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FFFF"/>
                </a:solidFill>
              </a:rPr>
              <a:t>89,526,124</a:t>
            </a:r>
            <a:endParaRPr sz="6000">
              <a:solidFill>
                <a:srgbClr val="FFFFFF"/>
              </a:solidFill>
            </a:endParaRPr>
          </a:p>
        </p:txBody>
      </p:sp>
      <p:sp>
        <p:nvSpPr>
          <p:cNvPr id="297" name="Google Shape;297;p53"/>
          <p:cNvSpPr txBox="1"/>
          <p:nvPr>
            <p:ph idx="4294967295" type="subTitle"/>
          </p:nvPr>
        </p:nvSpPr>
        <p:spPr>
          <a:xfrm>
            <a:off x="1154250" y="2672285"/>
            <a:ext cx="68355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solidFill>
                  <a:srgbClr val="FFFFFF"/>
                </a:solidFill>
              </a:rPr>
              <a:t>Whoa! That’s a big number, aren’t you proud?</a:t>
            </a:r>
            <a:endParaRPr>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4"/>
          <p:cNvSpPr txBox="1"/>
          <p:nvPr>
            <p:ph idx="4294967295" type="ctrTitle"/>
          </p:nvPr>
        </p:nvSpPr>
        <p:spPr>
          <a:xfrm>
            <a:off x="685800" y="648000"/>
            <a:ext cx="7772400" cy="89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highlight>
                  <a:srgbClr val="F3F3F3"/>
                </a:highlight>
              </a:rPr>
              <a:t>89,526,124$</a:t>
            </a:r>
            <a:endParaRPr sz="6000">
              <a:highlight>
                <a:srgbClr val="F3F3F3"/>
              </a:highlight>
            </a:endParaRPr>
          </a:p>
        </p:txBody>
      </p:sp>
      <p:sp>
        <p:nvSpPr>
          <p:cNvPr id="303" name="Google Shape;303;p54"/>
          <p:cNvSpPr txBox="1"/>
          <p:nvPr>
            <p:ph idx="4294967295" type="subTitle"/>
          </p:nvPr>
        </p:nvSpPr>
        <p:spPr>
          <a:xfrm>
            <a:off x="685800" y="1411309"/>
            <a:ext cx="7772400" cy="46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t>That’s a lot of money</a:t>
            </a:r>
            <a:endParaRPr sz="1800"/>
          </a:p>
        </p:txBody>
      </p:sp>
      <p:sp>
        <p:nvSpPr>
          <p:cNvPr id="304" name="Google Shape;304;p54"/>
          <p:cNvSpPr txBox="1"/>
          <p:nvPr>
            <p:ph idx="4294967295" type="ctrTitle"/>
          </p:nvPr>
        </p:nvSpPr>
        <p:spPr>
          <a:xfrm>
            <a:off x="685800" y="3276900"/>
            <a:ext cx="7772400" cy="89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highlight>
                  <a:srgbClr val="F3F3F3"/>
                </a:highlight>
              </a:rPr>
              <a:t>100%</a:t>
            </a:r>
            <a:endParaRPr sz="6000">
              <a:highlight>
                <a:srgbClr val="F3F3F3"/>
              </a:highlight>
            </a:endParaRPr>
          </a:p>
        </p:txBody>
      </p:sp>
      <p:sp>
        <p:nvSpPr>
          <p:cNvPr id="305" name="Google Shape;305;p54"/>
          <p:cNvSpPr txBox="1"/>
          <p:nvPr>
            <p:ph idx="4294967295" type="subTitle"/>
          </p:nvPr>
        </p:nvSpPr>
        <p:spPr>
          <a:xfrm>
            <a:off x="685800" y="4040209"/>
            <a:ext cx="7772400" cy="46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t>Total success!</a:t>
            </a:r>
            <a:endParaRPr sz="1800"/>
          </a:p>
        </p:txBody>
      </p:sp>
      <p:sp>
        <p:nvSpPr>
          <p:cNvPr id="306" name="Google Shape;306;p54"/>
          <p:cNvSpPr txBox="1"/>
          <p:nvPr>
            <p:ph idx="4294967295" type="ctrTitle"/>
          </p:nvPr>
        </p:nvSpPr>
        <p:spPr>
          <a:xfrm>
            <a:off x="685800" y="1962450"/>
            <a:ext cx="7772400" cy="89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highlight>
                  <a:srgbClr val="F3F3F3"/>
                </a:highlight>
              </a:rPr>
              <a:t>185,244 users</a:t>
            </a:r>
            <a:endParaRPr sz="6000">
              <a:highlight>
                <a:srgbClr val="F3F3F3"/>
              </a:highlight>
            </a:endParaRPr>
          </a:p>
        </p:txBody>
      </p:sp>
      <p:sp>
        <p:nvSpPr>
          <p:cNvPr id="307" name="Google Shape;307;p54"/>
          <p:cNvSpPr txBox="1"/>
          <p:nvPr>
            <p:ph idx="4294967295" type="subTitle"/>
          </p:nvPr>
        </p:nvSpPr>
        <p:spPr>
          <a:xfrm>
            <a:off x="685800" y="2725759"/>
            <a:ext cx="7772400" cy="46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t>And a lot of users</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5"/>
          <p:cNvSpPr txBox="1"/>
          <p:nvPr>
            <p:ph type="title"/>
          </p:nvPr>
        </p:nvSpPr>
        <p:spPr>
          <a:xfrm>
            <a:off x="457200" y="338306"/>
            <a:ext cx="82296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process is easy</a:t>
            </a:r>
            <a:endParaRPr/>
          </a:p>
        </p:txBody>
      </p:sp>
      <p:sp>
        <p:nvSpPr>
          <p:cNvPr id="313" name="Google Shape;313;p55"/>
          <p:cNvSpPr/>
          <p:nvPr/>
        </p:nvSpPr>
        <p:spPr>
          <a:xfrm>
            <a:off x="1231305" y="1909238"/>
            <a:ext cx="2409600" cy="1325100"/>
          </a:xfrm>
          <a:prstGeom prst="homePlate">
            <a:avLst>
              <a:gd fmla="val 30129" name="adj"/>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T Serif"/>
                <a:ea typeface="PT Serif"/>
                <a:cs typeface="PT Serif"/>
                <a:sym typeface="PT Serif"/>
              </a:rPr>
              <a:t>first</a:t>
            </a:r>
            <a:endParaRPr>
              <a:latin typeface="PT Serif"/>
              <a:ea typeface="PT Serif"/>
              <a:cs typeface="PT Serif"/>
              <a:sym typeface="PT Serif"/>
            </a:endParaRPr>
          </a:p>
        </p:txBody>
      </p:sp>
      <p:sp>
        <p:nvSpPr>
          <p:cNvPr id="314" name="Google Shape;314;p55"/>
          <p:cNvSpPr/>
          <p:nvPr/>
        </p:nvSpPr>
        <p:spPr>
          <a:xfrm>
            <a:off x="3320931" y="1909238"/>
            <a:ext cx="2455800" cy="1325100"/>
          </a:xfrm>
          <a:prstGeom prst="chevron">
            <a:avLst>
              <a:gd fmla="val 29853" name="adj"/>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T Serif"/>
                <a:ea typeface="PT Serif"/>
                <a:cs typeface="PT Serif"/>
                <a:sym typeface="PT Serif"/>
              </a:rPr>
              <a:t>second</a:t>
            </a:r>
            <a:endParaRPr>
              <a:latin typeface="PT Serif"/>
              <a:ea typeface="PT Serif"/>
              <a:cs typeface="PT Serif"/>
              <a:sym typeface="PT Serif"/>
            </a:endParaRPr>
          </a:p>
        </p:txBody>
      </p:sp>
      <p:sp>
        <p:nvSpPr>
          <p:cNvPr id="315" name="Google Shape;315;p55"/>
          <p:cNvSpPr/>
          <p:nvPr/>
        </p:nvSpPr>
        <p:spPr>
          <a:xfrm>
            <a:off x="5456895" y="1909238"/>
            <a:ext cx="2455800" cy="1325100"/>
          </a:xfrm>
          <a:prstGeom prst="chevron">
            <a:avLst>
              <a:gd fmla="val 29853" name="adj"/>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T Serif"/>
                <a:ea typeface="PT Serif"/>
                <a:cs typeface="PT Serif"/>
                <a:sym typeface="PT Serif"/>
              </a:rPr>
              <a:t>last</a:t>
            </a:r>
            <a:endParaRPr>
              <a:latin typeface="PT Serif"/>
              <a:ea typeface="PT Serif"/>
              <a:cs typeface="PT Serif"/>
              <a:sym typeface="PT Serif"/>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6"/>
          <p:cNvSpPr txBox="1"/>
          <p:nvPr>
            <p:ph type="title"/>
          </p:nvPr>
        </p:nvSpPr>
        <p:spPr>
          <a:xfrm>
            <a:off x="457200" y="338306"/>
            <a:ext cx="82296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review some concepts</a:t>
            </a:r>
            <a:endParaRPr/>
          </a:p>
        </p:txBody>
      </p:sp>
      <p:sp>
        <p:nvSpPr>
          <p:cNvPr id="321" name="Google Shape;321;p56"/>
          <p:cNvSpPr txBox="1"/>
          <p:nvPr>
            <p:ph idx="1" type="body"/>
          </p:nvPr>
        </p:nvSpPr>
        <p:spPr>
          <a:xfrm>
            <a:off x="843109" y="1657350"/>
            <a:ext cx="2403900" cy="1305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i="1" lang="en">
                <a:latin typeface="Playfair Display"/>
                <a:ea typeface="Playfair Display"/>
                <a:cs typeface="Playfair Display"/>
                <a:sym typeface="Playfair Display"/>
              </a:rPr>
              <a:t>Yellow</a:t>
            </a:r>
            <a:endParaRPr b="1" i="1">
              <a:latin typeface="Playfair Display"/>
              <a:ea typeface="Playfair Display"/>
              <a:cs typeface="Playfair Display"/>
              <a:sym typeface="Playfair Display"/>
            </a:endParaRPr>
          </a:p>
          <a:p>
            <a:pPr indent="0" lvl="0" marL="0" rtl="0" algn="ctr">
              <a:spcBef>
                <a:spcPts val="600"/>
              </a:spcBef>
              <a:spcAft>
                <a:spcPts val="0"/>
              </a:spcAft>
              <a:buNone/>
            </a:pPr>
            <a:r>
              <a:rPr lang="en" sz="1200"/>
              <a:t>Is the color of gold, butter and ripe lemons. In the spectrum of visible light, yellow is found between green and orange.</a:t>
            </a:r>
            <a:endParaRPr sz="1200"/>
          </a:p>
        </p:txBody>
      </p:sp>
      <p:sp>
        <p:nvSpPr>
          <p:cNvPr id="322" name="Google Shape;322;p56"/>
          <p:cNvSpPr txBox="1"/>
          <p:nvPr>
            <p:ph idx="2" type="body"/>
          </p:nvPr>
        </p:nvSpPr>
        <p:spPr>
          <a:xfrm>
            <a:off x="3370050" y="1657350"/>
            <a:ext cx="2403900" cy="1305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i="1" lang="en">
                <a:latin typeface="Playfair Display"/>
                <a:ea typeface="Playfair Display"/>
                <a:cs typeface="Playfair Display"/>
                <a:sym typeface="Playfair Display"/>
              </a:rPr>
              <a:t>Blue</a:t>
            </a:r>
            <a:endParaRPr b="1" i="1">
              <a:latin typeface="Playfair Display"/>
              <a:ea typeface="Playfair Display"/>
              <a:cs typeface="Playfair Display"/>
              <a:sym typeface="Playfair Display"/>
            </a:endParaRPr>
          </a:p>
          <a:p>
            <a:pPr indent="0" lvl="0" marL="0" rtl="0" algn="ctr">
              <a:spcBef>
                <a:spcPts val="600"/>
              </a:spcBef>
              <a:spcAft>
                <a:spcPts val="0"/>
              </a:spcAft>
              <a:buNone/>
            </a:pPr>
            <a:r>
              <a:rPr lang="en" sz="1200"/>
              <a:t>Is the colour of the clear sky and the deep sea. It is located between violet and green on the optical spectrum.</a:t>
            </a:r>
            <a:endParaRPr sz="1200"/>
          </a:p>
        </p:txBody>
      </p:sp>
      <p:sp>
        <p:nvSpPr>
          <p:cNvPr id="323" name="Google Shape;323;p56"/>
          <p:cNvSpPr txBox="1"/>
          <p:nvPr>
            <p:ph idx="3" type="body"/>
          </p:nvPr>
        </p:nvSpPr>
        <p:spPr>
          <a:xfrm>
            <a:off x="5896991" y="1657350"/>
            <a:ext cx="2403900" cy="1305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i="1" lang="en">
                <a:latin typeface="Playfair Display"/>
                <a:ea typeface="Playfair Display"/>
                <a:cs typeface="Playfair Display"/>
                <a:sym typeface="Playfair Display"/>
              </a:rPr>
              <a:t>Red</a:t>
            </a:r>
            <a:endParaRPr b="1" i="1">
              <a:latin typeface="Playfair Display"/>
              <a:ea typeface="Playfair Display"/>
              <a:cs typeface="Playfair Display"/>
              <a:sym typeface="Playfair Display"/>
            </a:endParaRPr>
          </a:p>
          <a:p>
            <a:pPr indent="0" lvl="0" marL="0" rtl="0" algn="ctr">
              <a:spcBef>
                <a:spcPts val="600"/>
              </a:spcBef>
              <a:spcAft>
                <a:spcPts val="0"/>
              </a:spcAft>
              <a:buNone/>
            </a:pPr>
            <a:r>
              <a:rPr lang="en" sz="1200"/>
              <a:t>Is the color of blood, and because of this it has historically been associated with sacrifice, danger and courage. </a:t>
            </a:r>
            <a:endParaRPr sz="1200"/>
          </a:p>
          <a:p>
            <a:pPr indent="0" lvl="0" marL="0" rtl="0" algn="ctr">
              <a:spcBef>
                <a:spcPts val="600"/>
              </a:spcBef>
              <a:spcAft>
                <a:spcPts val="0"/>
              </a:spcAft>
              <a:buNone/>
            </a:pPr>
            <a:r>
              <a:t/>
            </a:r>
            <a:endParaRPr sz="1200"/>
          </a:p>
        </p:txBody>
      </p:sp>
      <p:sp>
        <p:nvSpPr>
          <p:cNvPr id="324" name="Google Shape;324;p56"/>
          <p:cNvSpPr txBox="1"/>
          <p:nvPr>
            <p:ph idx="1" type="body"/>
          </p:nvPr>
        </p:nvSpPr>
        <p:spPr>
          <a:xfrm>
            <a:off x="843109" y="3257550"/>
            <a:ext cx="2403900" cy="1305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i="1" lang="en">
                <a:latin typeface="Playfair Display"/>
                <a:ea typeface="Playfair Display"/>
                <a:cs typeface="Playfair Display"/>
                <a:sym typeface="Playfair Display"/>
              </a:rPr>
              <a:t>Yellow</a:t>
            </a:r>
            <a:endParaRPr b="1"/>
          </a:p>
          <a:p>
            <a:pPr indent="0" lvl="0" marL="0" rtl="0" algn="ctr">
              <a:spcBef>
                <a:spcPts val="600"/>
              </a:spcBef>
              <a:spcAft>
                <a:spcPts val="0"/>
              </a:spcAft>
              <a:buNone/>
            </a:pPr>
            <a:r>
              <a:rPr lang="en" sz="1200"/>
              <a:t>Is the color of gold, butter and ripe lemons. In the spectrum of visible light, yellow is found between green and orange.</a:t>
            </a:r>
            <a:endParaRPr sz="1200"/>
          </a:p>
        </p:txBody>
      </p:sp>
      <p:sp>
        <p:nvSpPr>
          <p:cNvPr id="325" name="Google Shape;325;p56"/>
          <p:cNvSpPr txBox="1"/>
          <p:nvPr>
            <p:ph idx="2" type="body"/>
          </p:nvPr>
        </p:nvSpPr>
        <p:spPr>
          <a:xfrm>
            <a:off x="3370050" y="3257550"/>
            <a:ext cx="2403900" cy="1305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i="1" lang="en">
                <a:latin typeface="Playfair Display"/>
                <a:ea typeface="Playfair Display"/>
                <a:cs typeface="Playfair Display"/>
                <a:sym typeface="Playfair Display"/>
              </a:rPr>
              <a:t>Blue</a:t>
            </a:r>
            <a:endParaRPr b="1"/>
          </a:p>
          <a:p>
            <a:pPr indent="0" lvl="0" marL="0" rtl="0" algn="ctr">
              <a:spcBef>
                <a:spcPts val="600"/>
              </a:spcBef>
              <a:spcAft>
                <a:spcPts val="0"/>
              </a:spcAft>
              <a:buNone/>
            </a:pPr>
            <a:r>
              <a:rPr lang="en" sz="1200"/>
              <a:t>Is the colour of the clear sky and the deep sea. It is located between violet and green on the optical spectrum.</a:t>
            </a:r>
            <a:endParaRPr sz="1200"/>
          </a:p>
        </p:txBody>
      </p:sp>
      <p:sp>
        <p:nvSpPr>
          <p:cNvPr id="326" name="Google Shape;326;p56"/>
          <p:cNvSpPr txBox="1"/>
          <p:nvPr>
            <p:ph idx="3" type="body"/>
          </p:nvPr>
        </p:nvSpPr>
        <p:spPr>
          <a:xfrm>
            <a:off x="5896991" y="3257550"/>
            <a:ext cx="2403900" cy="1305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i="1" lang="en">
                <a:latin typeface="Playfair Display"/>
                <a:ea typeface="Playfair Display"/>
                <a:cs typeface="Playfair Display"/>
                <a:sym typeface="Playfair Display"/>
              </a:rPr>
              <a:t>Red</a:t>
            </a:r>
            <a:endParaRPr b="1"/>
          </a:p>
          <a:p>
            <a:pPr indent="0" lvl="0" marL="0" rtl="0" algn="ctr">
              <a:spcBef>
                <a:spcPts val="600"/>
              </a:spcBef>
              <a:spcAft>
                <a:spcPts val="0"/>
              </a:spcAft>
              <a:buNone/>
            </a:pPr>
            <a:r>
              <a:rPr lang="en" sz="1200"/>
              <a:t>Is the color of blood, and because of this it has historically been associated with sacrifice, danger and courage. </a:t>
            </a:r>
            <a:endParaRPr sz="1200"/>
          </a:p>
          <a:p>
            <a:pPr indent="0" lvl="0" marL="0" rtl="0" algn="ctr">
              <a:spcBef>
                <a:spcPts val="600"/>
              </a:spcBef>
              <a:spcAft>
                <a:spcPts val="0"/>
              </a:spcAft>
              <a:buNone/>
            </a:pPr>
            <a:r>
              <a:t/>
            </a:r>
            <a:endParaRPr sz="1200"/>
          </a:p>
        </p:txBody>
      </p:sp>
      <p:grpSp>
        <p:nvGrpSpPr>
          <p:cNvPr id="327" name="Google Shape;327;p56"/>
          <p:cNvGrpSpPr/>
          <p:nvPr/>
        </p:nvGrpSpPr>
        <p:grpSpPr>
          <a:xfrm>
            <a:off x="4484065" y="2963075"/>
            <a:ext cx="145343" cy="317060"/>
            <a:chOff x="4071800" y="2269925"/>
            <a:chExt cx="172925" cy="502950"/>
          </a:xfrm>
        </p:grpSpPr>
        <p:sp>
          <p:nvSpPr>
            <p:cNvPr id="328" name="Google Shape;328;p56"/>
            <p:cNvSpPr/>
            <p:nvPr/>
          </p:nvSpPr>
          <p:spPr>
            <a:xfrm>
              <a:off x="4118075" y="2269925"/>
              <a:ext cx="80375" cy="91350"/>
            </a:xfrm>
            <a:custGeom>
              <a:rect b="b" l="l" r="r" t="t"/>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6"/>
            <p:cNvSpPr/>
            <p:nvPr/>
          </p:nvSpPr>
          <p:spPr>
            <a:xfrm>
              <a:off x="4071800" y="2372825"/>
              <a:ext cx="172925" cy="400050"/>
            </a:xfrm>
            <a:custGeom>
              <a:rect b="b" l="l" r="r" t="t"/>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56"/>
          <p:cNvGrpSpPr/>
          <p:nvPr/>
        </p:nvGrpSpPr>
        <p:grpSpPr>
          <a:xfrm>
            <a:off x="6886760" y="1438877"/>
            <a:ext cx="394068" cy="244138"/>
            <a:chOff x="5268225" y="4341925"/>
            <a:chExt cx="468850" cy="387275"/>
          </a:xfrm>
        </p:grpSpPr>
        <p:sp>
          <p:nvSpPr>
            <p:cNvPr id="331" name="Google Shape;331;p56"/>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6"/>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6"/>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6"/>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6"/>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6"/>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6"/>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6"/>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56"/>
          <p:cNvGrpSpPr/>
          <p:nvPr/>
        </p:nvGrpSpPr>
        <p:grpSpPr>
          <a:xfrm>
            <a:off x="4350759" y="1414987"/>
            <a:ext cx="405331" cy="291733"/>
            <a:chOff x="6605925" y="948050"/>
            <a:chExt cx="482250" cy="462775"/>
          </a:xfrm>
        </p:grpSpPr>
        <p:sp>
          <p:nvSpPr>
            <p:cNvPr id="340" name="Google Shape;340;p56"/>
            <p:cNvSpPr/>
            <p:nvPr/>
          </p:nvSpPr>
          <p:spPr>
            <a:xfrm>
              <a:off x="6847025" y="1209875"/>
              <a:ext cx="60325" cy="200950"/>
            </a:xfrm>
            <a:custGeom>
              <a:rect b="b" l="l" r="r" t="t"/>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6"/>
            <p:cNvSpPr/>
            <p:nvPr/>
          </p:nvSpPr>
          <p:spPr>
            <a:xfrm>
              <a:off x="6605925" y="971800"/>
              <a:ext cx="482250" cy="228350"/>
            </a:xfrm>
            <a:custGeom>
              <a:rect b="b" l="l" r="r" t="t"/>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6"/>
            <p:cNvSpPr/>
            <p:nvPr/>
          </p:nvSpPr>
          <p:spPr>
            <a:xfrm>
              <a:off x="6847025" y="948050"/>
              <a:ext cx="25" cy="23775"/>
            </a:xfrm>
            <a:custGeom>
              <a:rect b="b" l="l" r="r" t="t"/>
              <a:pathLst>
                <a:path extrusionOk="0" fill="none" h="951" w="1">
                  <a:moveTo>
                    <a:pt x="1" y="951"/>
                  </a:moveTo>
                  <a:lnTo>
                    <a:pt x="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6"/>
            <p:cNvSpPr/>
            <p:nvPr/>
          </p:nvSpPr>
          <p:spPr>
            <a:xfrm>
              <a:off x="6847025" y="1001025"/>
              <a:ext cx="25" cy="183900"/>
            </a:xfrm>
            <a:custGeom>
              <a:rect b="b" l="l" r="r" t="t"/>
              <a:pathLst>
                <a:path extrusionOk="0" fill="none" h="7356" w="1">
                  <a:moveTo>
                    <a:pt x="1" y="1"/>
                  </a:moveTo>
                  <a:lnTo>
                    <a:pt x="1" y="7356"/>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6"/>
            <p:cNvSpPr/>
            <p:nvPr/>
          </p:nvSpPr>
          <p:spPr>
            <a:xfrm>
              <a:off x="6872000" y="994325"/>
              <a:ext cx="85275" cy="190600"/>
            </a:xfrm>
            <a:custGeom>
              <a:rect b="b" l="l" r="r" t="t"/>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6"/>
            <p:cNvSpPr/>
            <p:nvPr/>
          </p:nvSpPr>
          <p:spPr>
            <a:xfrm>
              <a:off x="6736825" y="994325"/>
              <a:ext cx="85275" cy="190600"/>
            </a:xfrm>
            <a:custGeom>
              <a:rect b="b" l="l" r="r" t="t"/>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56"/>
          <p:cNvGrpSpPr/>
          <p:nvPr/>
        </p:nvGrpSpPr>
        <p:grpSpPr>
          <a:xfrm>
            <a:off x="1863368" y="3038707"/>
            <a:ext cx="363369" cy="165842"/>
            <a:chOff x="3269900" y="3064500"/>
            <a:chExt cx="432325" cy="263075"/>
          </a:xfrm>
        </p:grpSpPr>
        <p:sp>
          <p:nvSpPr>
            <p:cNvPr id="347" name="Google Shape;347;p56"/>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6"/>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6"/>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56"/>
          <p:cNvGrpSpPr/>
          <p:nvPr/>
        </p:nvGrpSpPr>
        <p:grpSpPr>
          <a:xfrm>
            <a:off x="6886735" y="3039137"/>
            <a:ext cx="404323" cy="165070"/>
            <a:chOff x="5937975" y="5081700"/>
            <a:chExt cx="481050" cy="261850"/>
          </a:xfrm>
        </p:grpSpPr>
        <p:sp>
          <p:nvSpPr>
            <p:cNvPr id="351" name="Google Shape;351;p56"/>
            <p:cNvSpPr/>
            <p:nvPr/>
          </p:nvSpPr>
          <p:spPr>
            <a:xfrm>
              <a:off x="6104200" y="5081700"/>
              <a:ext cx="314825" cy="215575"/>
            </a:xfrm>
            <a:custGeom>
              <a:rect b="b" l="l" r="r" t="t"/>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6"/>
            <p:cNvSpPr/>
            <p:nvPr/>
          </p:nvSpPr>
          <p:spPr>
            <a:xfrm>
              <a:off x="5937975" y="5210175"/>
              <a:ext cx="333700" cy="133375"/>
            </a:xfrm>
            <a:custGeom>
              <a:rect b="b" l="l" r="r" t="t"/>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6"/>
            <p:cNvSpPr/>
            <p:nvPr/>
          </p:nvSpPr>
          <p:spPr>
            <a:xfrm>
              <a:off x="6352025" y="5109100"/>
              <a:ext cx="19500" cy="18900"/>
            </a:xfrm>
            <a:custGeom>
              <a:rect b="b" l="l" r="r" t="t"/>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cap="flat" cmpd="sng" w="952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56"/>
          <p:cNvGrpSpPr/>
          <p:nvPr/>
        </p:nvGrpSpPr>
        <p:grpSpPr>
          <a:xfrm>
            <a:off x="1870022" y="1429379"/>
            <a:ext cx="350068" cy="262940"/>
            <a:chOff x="5294400" y="974850"/>
            <a:chExt cx="416500" cy="417100"/>
          </a:xfrm>
        </p:grpSpPr>
        <p:sp>
          <p:nvSpPr>
            <p:cNvPr id="355" name="Google Shape;355;p56"/>
            <p:cNvSpPr/>
            <p:nvPr/>
          </p:nvSpPr>
          <p:spPr>
            <a:xfrm>
              <a:off x="5325450" y="997975"/>
              <a:ext cx="151650" cy="154700"/>
            </a:xfrm>
            <a:custGeom>
              <a:rect b="b" l="l" r="r" t="t"/>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6"/>
            <p:cNvSpPr/>
            <p:nvPr/>
          </p:nvSpPr>
          <p:spPr>
            <a:xfrm>
              <a:off x="5294400" y="974850"/>
              <a:ext cx="416500" cy="417100"/>
            </a:xfrm>
            <a:custGeom>
              <a:rect b="b" l="l" r="r" t="t"/>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7"/>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t>You can copy&amp;paste graphs from </a:t>
            </a:r>
            <a:r>
              <a:rPr lang="en" u="sng">
                <a:hlinkClick r:id="rId3"/>
              </a:rPr>
              <a:t>Google Sheets</a:t>
            </a:r>
            <a:endParaRPr/>
          </a:p>
        </p:txBody>
      </p:sp>
      <p:pic>
        <p:nvPicPr>
          <p:cNvPr id="362" name="Google Shape;362;p57"/>
          <p:cNvPicPr preferRelativeResize="0"/>
          <p:nvPr/>
        </p:nvPicPr>
        <p:blipFill>
          <a:blip r:embed="rId4">
            <a:alphaModFix/>
          </a:blip>
          <a:stretch>
            <a:fillRect/>
          </a:stretch>
        </p:blipFill>
        <p:spPr>
          <a:xfrm>
            <a:off x="2499413" y="592975"/>
            <a:ext cx="4145175" cy="343803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8"/>
          <p:cNvSpPr/>
          <p:nvPr/>
        </p:nvSpPr>
        <p:spPr>
          <a:xfrm>
            <a:off x="5382013" y="649800"/>
            <a:ext cx="2554202" cy="3843882"/>
          </a:xfrm>
          <a:custGeom>
            <a:rect b="b" l="l" r="r" t="t"/>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8"/>
          <p:cNvSpPr txBox="1"/>
          <p:nvPr>
            <p:ph idx="4294967295" type="body"/>
          </p:nvPr>
        </p:nvSpPr>
        <p:spPr>
          <a:xfrm>
            <a:off x="987425" y="809775"/>
            <a:ext cx="3571800" cy="35241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i="1" lang="en">
                <a:solidFill>
                  <a:srgbClr val="FFFFFF"/>
                </a:solidFill>
                <a:highlight>
                  <a:srgbClr val="434343"/>
                </a:highlight>
                <a:latin typeface="Playfair Display"/>
                <a:ea typeface="Playfair Display"/>
                <a:cs typeface="Playfair Display"/>
                <a:sym typeface="Playfair Display"/>
              </a:rPr>
              <a:t>Android project</a:t>
            </a:r>
            <a:endParaRPr b="1" i="1">
              <a:solidFill>
                <a:srgbClr val="FFFFFF"/>
              </a:solidFill>
              <a:highlight>
                <a:srgbClr val="434343"/>
              </a:highlight>
              <a:latin typeface="Playfair Display"/>
              <a:ea typeface="Playfair Display"/>
              <a:cs typeface="Playfair Display"/>
              <a:sym typeface="Playfair Display"/>
            </a:endParaRPr>
          </a:p>
          <a:p>
            <a:pPr indent="0" lvl="0" marL="0" rtl="0" algn="l">
              <a:spcBef>
                <a:spcPts val="600"/>
              </a:spcBef>
              <a:spcAft>
                <a:spcPts val="0"/>
              </a:spcAft>
              <a:buNone/>
            </a:pPr>
            <a:r>
              <a:t/>
            </a:r>
            <a:endParaRPr sz="1800">
              <a:solidFill>
                <a:srgbClr val="FFFFFF"/>
              </a:solidFill>
            </a:endParaRPr>
          </a:p>
          <a:p>
            <a:pPr indent="0" lvl="0" marL="0" rtl="0" algn="l">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sp>
        <p:nvSpPr>
          <p:cNvPr id="369" name="Google Shape;369;p58"/>
          <p:cNvSpPr/>
          <p:nvPr/>
        </p:nvSpPr>
        <p:spPr>
          <a:xfrm>
            <a:off x="5491836" y="972150"/>
            <a:ext cx="2334600" cy="30981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rPr>
              <a:t>Place your screenshot here</a:t>
            </a:r>
            <a:endParaRPr sz="1000">
              <a:solidFill>
                <a:srgbClr val="99999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9"/>
          <p:cNvSpPr/>
          <p:nvPr/>
        </p:nvSpPr>
        <p:spPr>
          <a:xfrm>
            <a:off x="5516982" y="751290"/>
            <a:ext cx="2330290" cy="3677945"/>
          </a:xfrm>
          <a:custGeom>
            <a:rect b="b" l="l" r="r" t="t"/>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9"/>
          <p:cNvSpPr/>
          <p:nvPr/>
        </p:nvSpPr>
        <p:spPr>
          <a:xfrm>
            <a:off x="5698147" y="1288982"/>
            <a:ext cx="1964100" cy="25992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rPr>
              <a:t>Place your screenshot here</a:t>
            </a:r>
            <a:endParaRPr sz="1000">
              <a:solidFill>
                <a:srgbClr val="999999"/>
              </a:solidFill>
            </a:endParaRPr>
          </a:p>
        </p:txBody>
      </p:sp>
      <p:sp>
        <p:nvSpPr>
          <p:cNvPr id="376" name="Google Shape;376;p59"/>
          <p:cNvSpPr txBox="1"/>
          <p:nvPr>
            <p:ph idx="4294967295" type="body"/>
          </p:nvPr>
        </p:nvSpPr>
        <p:spPr>
          <a:xfrm>
            <a:off x="987425" y="809775"/>
            <a:ext cx="3571800" cy="35241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i="1" lang="en">
                <a:solidFill>
                  <a:srgbClr val="FFFFFF"/>
                </a:solidFill>
                <a:highlight>
                  <a:srgbClr val="434343"/>
                </a:highlight>
                <a:latin typeface="Playfair Display"/>
                <a:ea typeface="Playfair Display"/>
                <a:cs typeface="Playfair Display"/>
                <a:sym typeface="Playfair Display"/>
              </a:rPr>
              <a:t>iPhone project</a:t>
            </a:r>
            <a:endParaRPr b="1" i="1">
              <a:solidFill>
                <a:srgbClr val="FFFFFF"/>
              </a:solidFill>
              <a:highlight>
                <a:srgbClr val="434343"/>
              </a:highlight>
              <a:latin typeface="Playfair Display"/>
              <a:ea typeface="Playfair Display"/>
              <a:cs typeface="Playfair Display"/>
              <a:sym typeface="Playfair Display"/>
            </a:endParaRPr>
          </a:p>
          <a:p>
            <a:pPr indent="0" lvl="0" marL="0" rtl="0" algn="l">
              <a:spcBef>
                <a:spcPts val="600"/>
              </a:spcBef>
              <a:spcAft>
                <a:spcPts val="0"/>
              </a:spcAft>
              <a:buNone/>
            </a:pPr>
            <a:r>
              <a:t/>
            </a:r>
            <a:endParaRPr sz="1800">
              <a:solidFill>
                <a:srgbClr val="FFFFFF"/>
              </a:solidFill>
            </a:endParaRPr>
          </a:p>
          <a:p>
            <a:pPr indent="0" lvl="0" marL="0" rtl="0" algn="l">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60"/>
          <p:cNvSpPr/>
          <p:nvPr/>
        </p:nvSpPr>
        <p:spPr>
          <a:xfrm>
            <a:off x="4787700" y="705544"/>
            <a:ext cx="3512095" cy="3725350"/>
          </a:xfrm>
          <a:custGeom>
            <a:rect b="b" l="l" r="r" t="t"/>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60"/>
          <p:cNvSpPr/>
          <p:nvPr/>
        </p:nvSpPr>
        <p:spPr>
          <a:xfrm>
            <a:off x="5020484" y="1047884"/>
            <a:ext cx="3047700" cy="30531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rPr>
              <a:t>Place your screenshot here</a:t>
            </a:r>
            <a:endParaRPr sz="1000">
              <a:solidFill>
                <a:srgbClr val="999999"/>
              </a:solidFill>
            </a:endParaRPr>
          </a:p>
        </p:txBody>
      </p:sp>
      <p:sp>
        <p:nvSpPr>
          <p:cNvPr id="383" name="Google Shape;383;p60"/>
          <p:cNvSpPr txBox="1"/>
          <p:nvPr>
            <p:ph idx="4294967295" type="body"/>
          </p:nvPr>
        </p:nvSpPr>
        <p:spPr>
          <a:xfrm>
            <a:off x="987425" y="809775"/>
            <a:ext cx="3116700" cy="35241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i="1" lang="en">
                <a:solidFill>
                  <a:srgbClr val="FFFFFF"/>
                </a:solidFill>
                <a:highlight>
                  <a:srgbClr val="434343"/>
                </a:highlight>
                <a:latin typeface="Playfair Display"/>
                <a:ea typeface="Playfair Display"/>
                <a:cs typeface="Playfair Display"/>
                <a:sym typeface="Playfair Display"/>
              </a:rPr>
              <a:t>Tablet project</a:t>
            </a:r>
            <a:endParaRPr b="1" i="1">
              <a:solidFill>
                <a:srgbClr val="FFFFFF"/>
              </a:solidFill>
              <a:highlight>
                <a:srgbClr val="434343"/>
              </a:highlight>
              <a:latin typeface="Playfair Display"/>
              <a:ea typeface="Playfair Display"/>
              <a:cs typeface="Playfair Display"/>
              <a:sym typeface="Playfair Display"/>
            </a:endParaRPr>
          </a:p>
          <a:p>
            <a:pPr indent="0" lvl="0" marL="0" rtl="0" algn="l">
              <a:spcBef>
                <a:spcPts val="600"/>
              </a:spcBef>
              <a:spcAft>
                <a:spcPts val="0"/>
              </a:spcAft>
              <a:buNone/>
            </a:pPr>
            <a:r>
              <a:t/>
            </a:r>
            <a:endParaRPr sz="1800">
              <a:solidFill>
                <a:srgbClr val="FFFFFF"/>
              </a:solidFill>
            </a:endParaRPr>
          </a:p>
          <a:p>
            <a:pPr indent="0" lvl="0" marL="0" rtl="0" algn="l">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1"/>
          <p:cNvSpPr/>
          <p:nvPr/>
        </p:nvSpPr>
        <p:spPr>
          <a:xfrm>
            <a:off x="3186000" y="734138"/>
            <a:ext cx="4870301" cy="2843549"/>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61"/>
          <p:cNvSpPr/>
          <p:nvPr/>
        </p:nvSpPr>
        <p:spPr>
          <a:xfrm>
            <a:off x="3386037" y="883783"/>
            <a:ext cx="4470300" cy="21372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rPr>
              <a:t>Place your screenshot here</a:t>
            </a:r>
            <a:endParaRPr sz="1000">
              <a:solidFill>
                <a:srgbClr val="999999"/>
              </a:solidFill>
            </a:endParaRPr>
          </a:p>
        </p:txBody>
      </p:sp>
      <p:sp>
        <p:nvSpPr>
          <p:cNvPr id="390" name="Google Shape;390;p61"/>
          <p:cNvSpPr txBox="1"/>
          <p:nvPr>
            <p:ph idx="4294967295" type="body"/>
          </p:nvPr>
        </p:nvSpPr>
        <p:spPr>
          <a:xfrm>
            <a:off x="987425" y="3297863"/>
            <a:ext cx="7182000" cy="1035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i="1" lang="en">
                <a:solidFill>
                  <a:srgbClr val="FFFFFF"/>
                </a:solidFill>
                <a:highlight>
                  <a:srgbClr val="434343"/>
                </a:highlight>
                <a:latin typeface="Playfair Display"/>
                <a:ea typeface="Playfair Display"/>
                <a:cs typeface="Playfair Display"/>
                <a:sym typeface="Playfair Display"/>
              </a:rPr>
              <a:t>Desktop project</a:t>
            </a:r>
            <a:endParaRPr b="1" i="1">
              <a:solidFill>
                <a:srgbClr val="FFFFFF"/>
              </a:solidFill>
              <a:highlight>
                <a:srgbClr val="434343"/>
              </a:highlight>
              <a:latin typeface="Playfair Display"/>
              <a:ea typeface="Playfair Display"/>
              <a:cs typeface="Playfair Display"/>
              <a:sym typeface="Playfair Display"/>
            </a:endParaRPr>
          </a:p>
          <a:p>
            <a:pPr indent="0" lvl="0" marL="0" rtl="0" algn="l">
              <a:spcBef>
                <a:spcPts val="600"/>
              </a:spcBef>
              <a:spcAft>
                <a:spcPts val="0"/>
              </a:spcAft>
              <a:buNone/>
            </a:pPr>
            <a:r>
              <a:t/>
            </a:r>
            <a:endParaRPr sz="1800">
              <a:solidFill>
                <a:srgbClr val="FFFFFF"/>
              </a:solidFill>
            </a:endParaRPr>
          </a:p>
          <a:p>
            <a:pPr indent="0" lvl="0" marL="0" rtl="0" algn="l">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62"/>
          <p:cNvSpPr txBox="1"/>
          <p:nvPr>
            <p:ph idx="4294967295" type="ctrTitle"/>
          </p:nvPr>
        </p:nvSpPr>
        <p:spPr>
          <a:xfrm>
            <a:off x="1802250" y="1977919"/>
            <a:ext cx="5539500" cy="3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sz="2400">
                <a:solidFill>
                  <a:srgbClr val="999999"/>
                </a:solidFill>
              </a:rPr>
              <a:t>thanks!</a:t>
            </a:r>
            <a:endParaRPr i="1" sz="2400">
              <a:solidFill>
                <a:srgbClr val="999999"/>
              </a:solidFill>
            </a:endParaRPr>
          </a:p>
        </p:txBody>
      </p:sp>
      <p:sp>
        <p:nvSpPr>
          <p:cNvPr id="396" name="Google Shape;396;p62"/>
          <p:cNvSpPr txBox="1"/>
          <p:nvPr>
            <p:ph idx="4294967295" type="subTitle"/>
          </p:nvPr>
        </p:nvSpPr>
        <p:spPr>
          <a:xfrm>
            <a:off x="1802250" y="2173613"/>
            <a:ext cx="5539500" cy="784800"/>
          </a:xfrm>
          <a:prstGeom prst="rect">
            <a:avLst/>
          </a:prstGeom>
        </p:spPr>
        <p:txBody>
          <a:bodyPr anchorCtr="0" anchor="t" bIns="91425" lIns="91425" spcFirstLastPara="1" rIns="91425" wrap="square" tIns="91425">
            <a:noAutofit/>
          </a:bodyPr>
          <a:lstStyle/>
          <a:p>
            <a:pPr indent="0" lvl="0" marL="0" rtl="1" algn="ctr">
              <a:spcBef>
                <a:spcPts val="600"/>
              </a:spcBef>
              <a:spcAft>
                <a:spcPts val="0"/>
              </a:spcAft>
              <a:buNone/>
            </a:pPr>
            <a:r>
              <a:t/>
            </a:r>
            <a:endParaRPr sz="4800">
              <a:latin typeface="Playfair Display"/>
              <a:ea typeface="Playfair Display"/>
              <a:cs typeface="Playfair Display"/>
              <a:sym typeface="Playfair Display"/>
            </a:endParaRPr>
          </a:p>
        </p:txBody>
      </p:sp>
      <p:sp>
        <p:nvSpPr>
          <p:cNvPr id="397" name="Google Shape;397;p62"/>
          <p:cNvSpPr txBox="1"/>
          <p:nvPr>
            <p:ph idx="4294967295" type="body"/>
          </p:nvPr>
        </p:nvSpPr>
        <p:spPr>
          <a:xfrm>
            <a:off x="1802250" y="3165488"/>
            <a:ext cx="5539500" cy="1005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t>You can find me at</a:t>
            </a:r>
            <a:endParaRPr sz="1800"/>
          </a:p>
          <a:p>
            <a:pPr indent="0" lvl="0" marL="0" rtl="0" algn="ctr">
              <a:spcBef>
                <a:spcPts val="600"/>
              </a:spcBef>
              <a:spcAft>
                <a:spcPts val="0"/>
              </a:spcAft>
              <a:buNone/>
            </a:pPr>
            <a:r>
              <a:rPr lang="en" sz="1800"/>
              <a:t>@username</a:t>
            </a:r>
            <a:endParaRPr sz="1800"/>
          </a:p>
          <a:p>
            <a:pPr indent="0" lvl="0" marL="0" rtl="0" algn="ctr">
              <a:spcBef>
                <a:spcPts val="600"/>
              </a:spcBef>
              <a:spcAft>
                <a:spcPts val="0"/>
              </a:spcAft>
              <a:buNone/>
            </a:pPr>
            <a:r>
              <a:rPr lang="en" sz="1800"/>
              <a:t>user@mail.me</a:t>
            </a:r>
            <a:endParaRPr sz="1800"/>
          </a:p>
        </p:txBody>
      </p:sp>
      <p:grpSp>
        <p:nvGrpSpPr>
          <p:cNvPr id="398" name="Google Shape;398;p62"/>
          <p:cNvGrpSpPr/>
          <p:nvPr/>
        </p:nvGrpSpPr>
        <p:grpSpPr>
          <a:xfrm>
            <a:off x="4182416" y="1186144"/>
            <a:ext cx="779198" cy="584418"/>
            <a:chOff x="1278900" y="2333250"/>
            <a:chExt cx="381175" cy="381175"/>
          </a:xfrm>
        </p:grpSpPr>
        <p:sp>
          <p:nvSpPr>
            <p:cNvPr id="399" name="Google Shape;399;p62"/>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9050">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2"/>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9050">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2"/>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9050">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2"/>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9050">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7"/>
          <p:cNvSpPr txBox="1"/>
          <p:nvPr>
            <p:ph idx="4294967295" type="ctrTitle"/>
          </p:nvPr>
        </p:nvSpPr>
        <p:spPr>
          <a:xfrm>
            <a:off x="1802250" y="2206519"/>
            <a:ext cx="5539500" cy="3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sz="2400">
                <a:solidFill>
                  <a:srgbClr val="999999"/>
                </a:solidFill>
              </a:rPr>
              <a:t>hello!</a:t>
            </a:r>
            <a:endParaRPr i="1" sz="2400">
              <a:solidFill>
                <a:srgbClr val="999999"/>
              </a:solidFill>
            </a:endParaRPr>
          </a:p>
        </p:txBody>
      </p:sp>
      <p:sp>
        <p:nvSpPr>
          <p:cNvPr id="104" name="Google Shape;104;p27"/>
          <p:cNvSpPr txBox="1"/>
          <p:nvPr>
            <p:ph idx="4294967295" type="subTitle"/>
          </p:nvPr>
        </p:nvSpPr>
        <p:spPr>
          <a:xfrm>
            <a:off x="1802250" y="2402213"/>
            <a:ext cx="55395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4800">
                <a:latin typeface="Playfair Display"/>
                <a:ea typeface="Playfair Display"/>
                <a:cs typeface="Playfair Display"/>
                <a:sym typeface="Playfair Display"/>
              </a:rPr>
              <a:t>I am Rafik </a:t>
            </a:r>
            <a:endParaRPr sz="4800">
              <a:latin typeface="Playfair Display"/>
              <a:ea typeface="Playfair Display"/>
              <a:cs typeface="Playfair Display"/>
              <a:sym typeface="Playfair Display"/>
            </a:endParaRPr>
          </a:p>
        </p:txBody>
      </p:sp>
      <p:sp>
        <p:nvSpPr>
          <p:cNvPr id="105" name="Google Shape;105;p27"/>
          <p:cNvSpPr txBox="1"/>
          <p:nvPr>
            <p:ph idx="4294967295" type="body"/>
          </p:nvPr>
        </p:nvSpPr>
        <p:spPr>
          <a:xfrm>
            <a:off x="1802250" y="3394088"/>
            <a:ext cx="5539500" cy="1005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t>I am here because I have to be here. </a:t>
            </a:r>
            <a:endParaRPr sz="1800"/>
          </a:p>
          <a:p>
            <a:pPr indent="0" lvl="0" marL="0" rtl="0" algn="ctr">
              <a:spcBef>
                <a:spcPts val="600"/>
              </a:spcBef>
              <a:spcAft>
                <a:spcPts val="0"/>
              </a:spcAft>
              <a:buNone/>
            </a:pPr>
            <a:r>
              <a:rPr lang="en" sz="1200"/>
              <a:t>rtkaiedd@mail.uni-mannheim.de</a:t>
            </a:r>
            <a:endParaRPr sz="1200"/>
          </a:p>
        </p:txBody>
      </p:sp>
      <p:pic>
        <p:nvPicPr>
          <p:cNvPr descr="IR Image.jpg" id="106" name="Google Shape;106;p27"/>
          <p:cNvPicPr preferRelativeResize="0"/>
          <p:nvPr/>
        </p:nvPicPr>
        <p:blipFill rotWithShape="1">
          <a:blip r:embed="rId3">
            <a:alphaModFix/>
          </a:blip>
          <a:srcRect b="12479" l="0" r="0" t="12479"/>
          <a:stretch/>
        </p:blipFill>
        <p:spPr>
          <a:xfrm>
            <a:off x="3589625" y="634225"/>
            <a:ext cx="1572300" cy="1572300"/>
          </a:xfrm>
          <a:prstGeom prst="ellipse">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63"/>
          <p:cNvSpPr txBox="1"/>
          <p:nvPr>
            <p:ph type="title"/>
          </p:nvPr>
        </p:nvSpPr>
        <p:spPr>
          <a:xfrm>
            <a:off x="457200" y="338306"/>
            <a:ext cx="82296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Credits</a:t>
            </a:r>
            <a:endParaRPr/>
          </a:p>
        </p:txBody>
      </p:sp>
      <p:sp>
        <p:nvSpPr>
          <p:cNvPr id="408" name="Google Shape;408;p63"/>
          <p:cNvSpPr txBox="1"/>
          <p:nvPr>
            <p:ph idx="1" type="body"/>
          </p:nvPr>
        </p:nvSpPr>
        <p:spPr>
          <a:xfrm>
            <a:off x="1251600" y="1272975"/>
            <a:ext cx="6640800" cy="30675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2400">
                <a:solidFill>
                  <a:srgbClr val="1D1D1B"/>
                </a:solidFill>
              </a:rPr>
              <a:t>Special thanks to all the people who made and released these awesome resources for free:</a:t>
            </a:r>
            <a:endParaRPr sz="2400">
              <a:solidFill>
                <a:srgbClr val="1D1D1B"/>
              </a:solidFill>
            </a:endParaRPr>
          </a:p>
          <a:p>
            <a:pPr indent="-381000" lvl="0" marL="457200" rtl="0" algn="l">
              <a:lnSpc>
                <a:spcPct val="115000"/>
              </a:lnSpc>
              <a:spcBef>
                <a:spcPts val="600"/>
              </a:spcBef>
              <a:spcAft>
                <a:spcPts val="0"/>
              </a:spcAft>
              <a:buClr>
                <a:srgbClr val="1D1D1B"/>
              </a:buClr>
              <a:buSzPts val="2400"/>
              <a:buChar char="▣"/>
            </a:pPr>
            <a:r>
              <a:rPr lang="en" sz="2400">
                <a:solidFill>
                  <a:srgbClr val="1D1D1B"/>
                </a:solidFill>
              </a:rPr>
              <a:t>Presentation template by </a:t>
            </a:r>
            <a:r>
              <a:rPr lang="en" sz="2400" u="sng">
                <a:solidFill>
                  <a:srgbClr val="1D1D1B"/>
                </a:solidFill>
                <a:hlinkClick r:id="rId3"/>
              </a:rPr>
              <a:t>SlidesCarnival</a:t>
            </a:r>
            <a:endParaRPr sz="2400">
              <a:solidFill>
                <a:srgbClr val="1D1D1B"/>
              </a:solidFill>
            </a:endParaRPr>
          </a:p>
          <a:p>
            <a:pPr indent="-381000" lvl="0" marL="457200" rtl="0" algn="l">
              <a:lnSpc>
                <a:spcPct val="115000"/>
              </a:lnSpc>
              <a:spcBef>
                <a:spcPts val="0"/>
              </a:spcBef>
              <a:spcAft>
                <a:spcPts val="0"/>
              </a:spcAft>
              <a:buClr>
                <a:srgbClr val="1D1D1B"/>
              </a:buClr>
              <a:buSzPts val="2400"/>
              <a:buChar char="▣"/>
            </a:pPr>
            <a:r>
              <a:rPr lang="en" sz="2400">
                <a:solidFill>
                  <a:srgbClr val="1D1D1B"/>
                </a:solidFill>
              </a:rPr>
              <a:t>Photographs by </a:t>
            </a:r>
            <a:r>
              <a:rPr lang="en" sz="2400" u="sng">
                <a:solidFill>
                  <a:srgbClr val="1D1D1B"/>
                </a:solidFill>
                <a:hlinkClick r:id="rId4"/>
              </a:rPr>
              <a:t>Unsplash</a:t>
            </a:r>
            <a:endParaRPr sz="2400">
              <a:solidFill>
                <a:srgbClr val="1D1D1B"/>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64"/>
          <p:cNvSpPr txBox="1"/>
          <p:nvPr>
            <p:ph type="title"/>
          </p:nvPr>
        </p:nvSpPr>
        <p:spPr>
          <a:xfrm>
            <a:off x="457200" y="338306"/>
            <a:ext cx="82296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 design</a:t>
            </a:r>
            <a:endParaRPr/>
          </a:p>
        </p:txBody>
      </p:sp>
      <p:sp>
        <p:nvSpPr>
          <p:cNvPr id="414" name="Google Shape;414;p64"/>
          <p:cNvSpPr txBox="1"/>
          <p:nvPr>
            <p:ph idx="1" type="body"/>
          </p:nvPr>
        </p:nvSpPr>
        <p:spPr>
          <a:xfrm>
            <a:off x="1011600" y="1200150"/>
            <a:ext cx="7120800" cy="2664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1800"/>
              <a:t>This presentations uses the following typographies:</a:t>
            </a:r>
            <a:endParaRPr sz="1800"/>
          </a:p>
          <a:p>
            <a:pPr indent="-342900" lvl="0" marL="457200" rtl="0" algn="l">
              <a:lnSpc>
                <a:spcPct val="115000"/>
              </a:lnSpc>
              <a:spcBef>
                <a:spcPts val="600"/>
              </a:spcBef>
              <a:spcAft>
                <a:spcPts val="0"/>
              </a:spcAft>
              <a:buSzPts val="1800"/>
              <a:buChar char="▣"/>
            </a:pPr>
            <a:r>
              <a:rPr lang="en" sz="1800"/>
              <a:t>Titles: </a:t>
            </a:r>
            <a:r>
              <a:rPr b="1" lang="en" sz="1800"/>
              <a:t>Playfair Display</a:t>
            </a:r>
            <a:endParaRPr b="1" sz="1800"/>
          </a:p>
          <a:p>
            <a:pPr indent="-342900" lvl="0" marL="457200" rtl="0" algn="l">
              <a:lnSpc>
                <a:spcPct val="115000"/>
              </a:lnSpc>
              <a:spcBef>
                <a:spcPts val="0"/>
              </a:spcBef>
              <a:spcAft>
                <a:spcPts val="0"/>
              </a:spcAft>
              <a:buSzPts val="1800"/>
              <a:buChar char="▣"/>
            </a:pPr>
            <a:r>
              <a:rPr lang="en" sz="1800"/>
              <a:t>Body copy: </a:t>
            </a:r>
            <a:r>
              <a:rPr b="1" lang="en" sz="1800"/>
              <a:t>PT Serif</a:t>
            </a:r>
            <a:endParaRPr b="1" sz="1800"/>
          </a:p>
          <a:p>
            <a:pPr indent="0" lvl="0" marL="0" rtl="0" algn="l">
              <a:lnSpc>
                <a:spcPct val="115000"/>
              </a:lnSpc>
              <a:spcBef>
                <a:spcPts val="600"/>
              </a:spcBef>
              <a:spcAft>
                <a:spcPts val="0"/>
              </a:spcAft>
              <a:buNone/>
            </a:pPr>
            <a:r>
              <a:rPr lang="en" sz="1800"/>
              <a:t>You can download the fonts on this page:</a:t>
            </a:r>
            <a:endParaRPr sz="1800"/>
          </a:p>
          <a:p>
            <a:pPr indent="0" lvl="0" marL="0" rtl="0" algn="l">
              <a:lnSpc>
                <a:spcPct val="115000"/>
              </a:lnSpc>
              <a:spcBef>
                <a:spcPts val="600"/>
              </a:spcBef>
              <a:spcAft>
                <a:spcPts val="0"/>
              </a:spcAft>
              <a:buNone/>
            </a:pPr>
            <a:r>
              <a:rPr lang="en" sz="1400" u="sng">
                <a:solidFill>
                  <a:schemeClr val="hlink"/>
                </a:solidFill>
                <a:hlinkClick r:id="rId3"/>
              </a:rPr>
              <a:t>https://www.google.com/fonts#UsePlace:use/Collection:Playfair+Display|PT+Serif</a:t>
            </a:r>
            <a:endParaRPr sz="1400"/>
          </a:p>
          <a:p>
            <a:pPr indent="0" lvl="0" marL="0" rtl="0" algn="l">
              <a:lnSpc>
                <a:spcPct val="115000"/>
              </a:lnSpc>
              <a:spcBef>
                <a:spcPts val="600"/>
              </a:spcBef>
              <a:spcAft>
                <a:spcPts val="0"/>
              </a:spcAft>
              <a:buNone/>
            </a:pPr>
            <a:r>
              <a:t/>
            </a:r>
            <a:endParaRPr sz="1400"/>
          </a:p>
          <a:p>
            <a:pPr indent="0" lvl="0" marL="0" rtl="0" algn="l">
              <a:lnSpc>
                <a:spcPct val="115000"/>
              </a:lnSpc>
              <a:spcBef>
                <a:spcPts val="600"/>
              </a:spcBef>
              <a:spcAft>
                <a:spcPts val="0"/>
              </a:spcAft>
              <a:buNone/>
            </a:pPr>
            <a:r>
              <a:rPr lang="en" sz="1800"/>
              <a:t>Click on the “arrow button” that appears on the top right</a:t>
            </a:r>
            <a:endParaRPr sz="1800"/>
          </a:p>
          <a:p>
            <a:pPr indent="0" lvl="0" marL="0" rtl="0" algn="l">
              <a:lnSpc>
                <a:spcPct val="115000"/>
              </a:lnSpc>
              <a:spcBef>
                <a:spcPts val="600"/>
              </a:spcBef>
              <a:spcAft>
                <a:spcPts val="0"/>
              </a:spcAft>
              <a:buNone/>
            </a:pPr>
            <a:r>
              <a:t/>
            </a:r>
            <a:endParaRPr b="1" sz="1800">
              <a:solidFill>
                <a:srgbClr val="3D85C6"/>
              </a:solidFill>
            </a:endParaRPr>
          </a:p>
        </p:txBody>
      </p:sp>
      <p:sp>
        <p:nvSpPr>
          <p:cNvPr id="415" name="Google Shape;415;p64"/>
          <p:cNvSpPr txBox="1"/>
          <p:nvPr/>
        </p:nvSpPr>
        <p:spPr>
          <a:xfrm>
            <a:off x="842250" y="4152600"/>
            <a:ext cx="74595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200">
                <a:solidFill>
                  <a:schemeClr val="dk1"/>
                </a:solidFill>
                <a:latin typeface="PT Serif"/>
                <a:ea typeface="PT Serif"/>
                <a:cs typeface="PT Serif"/>
                <a:sym typeface="PT Serif"/>
              </a:rPr>
              <a:t>You don’t need to keep this slide in your presentation. It’s only here to serve you as a design guide if you need to create new slides or download the fonts to edit the presentation in PowerPoint®</a:t>
            </a:r>
            <a:endParaRPr i="1" sz="1200">
              <a:latin typeface="PT Serif"/>
              <a:ea typeface="PT Serif"/>
              <a:cs typeface="PT Serif"/>
              <a:sym typeface="PT Serif"/>
            </a:endParaRPr>
          </a:p>
          <a:p>
            <a:pPr indent="0" lvl="0" marL="0" rtl="0" algn="l">
              <a:spcBef>
                <a:spcPts val="0"/>
              </a:spcBef>
              <a:spcAft>
                <a:spcPts val="0"/>
              </a:spcAft>
              <a:buClr>
                <a:schemeClr val="dk1"/>
              </a:buClr>
              <a:buSzPts val="1100"/>
              <a:buFont typeface="Arial"/>
              <a:buNone/>
            </a:pPr>
            <a:r>
              <a:t/>
            </a:r>
            <a:endParaRPr i="1" sz="1200">
              <a:latin typeface="PT Serif"/>
              <a:ea typeface="PT Serif"/>
              <a:cs typeface="PT Serif"/>
              <a:sym typeface="PT Serif"/>
            </a:endParaRPr>
          </a:p>
          <a:p>
            <a:pPr indent="0" lvl="0" marL="0" rtl="0" algn="l">
              <a:spcBef>
                <a:spcPts val="0"/>
              </a:spcBef>
              <a:spcAft>
                <a:spcPts val="0"/>
              </a:spcAft>
              <a:buNone/>
            </a:pPr>
            <a:r>
              <a:t/>
            </a:r>
            <a:endParaRPr i="1" sz="1200">
              <a:latin typeface="PT Serif"/>
              <a:ea typeface="PT Serif"/>
              <a:cs typeface="PT Serif"/>
              <a:sym typeface="PT Serif"/>
            </a:endParaRPr>
          </a:p>
        </p:txBody>
      </p:sp>
      <p:pic>
        <p:nvPicPr>
          <p:cNvPr id="416" name="Google Shape;416;p64"/>
          <p:cNvPicPr preferRelativeResize="0"/>
          <p:nvPr/>
        </p:nvPicPr>
        <p:blipFill>
          <a:blip r:embed="rId4">
            <a:alphaModFix/>
          </a:blip>
          <a:stretch>
            <a:fillRect/>
          </a:stretch>
        </p:blipFill>
        <p:spPr>
          <a:xfrm>
            <a:off x="6979025" y="3076359"/>
            <a:ext cx="635794" cy="25003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20" name="Shape 420"/>
        <p:cNvGrpSpPr/>
        <p:nvPr/>
      </p:nvGrpSpPr>
      <p:grpSpPr>
        <a:xfrm>
          <a:off x="0" y="0"/>
          <a:ext cx="0" cy="0"/>
          <a:chOff x="0" y="0"/>
          <a:chExt cx="0" cy="0"/>
        </a:xfrm>
      </p:grpSpPr>
      <p:sp>
        <p:nvSpPr>
          <p:cNvPr id="421" name="Google Shape;421;p65"/>
          <p:cNvSpPr txBox="1"/>
          <p:nvPr/>
        </p:nvSpPr>
        <p:spPr>
          <a:xfrm>
            <a:off x="6096175" y="916538"/>
            <a:ext cx="2592000" cy="11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900">
                <a:solidFill>
                  <a:srgbClr val="FFFFFF"/>
                </a:solidFill>
                <a:latin typeface="PT Serif"/>
                <a:ea typeface="PT Serif"/>
                <a:cs typeface="PT Serif"/>
                <a:sym typeface="PT Serif"/>
              </a:rPr>
              <a:t>SlidesCarnival icons are editable shapes</a:t>
            </a:r>
            <a:r>
              <a:rPr lang="en" sz="900">
                <a:solidFill>
                  <a:srgbClr val="FFFFFF"/>
                </a:solidFill>
                <a:latin typeface="PT Serif"/>
                <a:ea typeface="PT Serif"/>
                <a:cs typeface="PT Serif"/>
                <a:sym typeface="PT Serif"/>
              </a:rPr>
              <a:t>. </a:t>
            </a:r>
            <a:endParaRPr sz="900">
              <a:solidFill>
                <a:srgbClr val="FFFFFF"/>
              </a:solidFill>
              <a:latin typeface="PT Serif"/>
              <a:ea typeface="PT Serif"/>
              <a:cs typeface="PT Serif"/>
              <a:sym typeface="PT Serif"/>
            </a:endParaRPr>
          </a:p>
          <a:p>
            <a:pPr indent="0" lvl="0" marL="0" rtl="0" algn="l">
              <a:spcBef>
                <a:spcPts val="0"/>
              </a:spcBef>
              <a:spcAft>
                <a:spcPts val="0"/>
              </a:spcAft>
              <a:buClr>
                <a:srgbClr val="000000"/>
              </a:buClr>
              <a:buSzPts val="1100"/>
              <a:buFont typeface="Arial"/>
              <a:buNone/>
            </a:pPr>
            <a:r>
              <a:t/>
            </a:r>
            <a:endParaRPr sz="900">
              <a:solidFill>
                <a:srgbClr val="FFFFFF"/>
              </a:solidFill>
              <a:latin typeface="PT Serif"/>
              <a:ea typeface="PT Serif"/>
              <a:cs typeface="PT Serif"/>
              <a:sym typeface="PT Serif"/>
            </a:endParaRPr>
          </a:p>
          <a:p>
            <a:pPr indent="0" lvl="0" marL="0" rtl="0" algn="l">
              <a:spcBef>
                <a:spcPts val="0"/>
              </a:spcBef>
              <a:spcAft>
                <a:spcPts val="0"/>
              </a:spcAft>
              <a:buClr>
                <a:srgbClr val="000000"/>
              </a:buClr>
              <a:buSzPts val="1100"/>
              <a:buFont typeface="Arial"/>
              <a:buNone/>
            </a:pPr>
            <a:r>
              <a:rPr lang="en" sz="900">
                <a:solidFill>
                  <a:srgbClr val="FFFFFF"/>
                </a:solidFill>
                <a:latin typeface="PT Serif"/>
                <a:ea typeface="PT Serif"/>
                <a:cs typeface="PT Serif"/>
                <a:sym typeface="PT Serif"/>
              </a:rPr>
              <a:t>This means that you can:</a:t>
            </a:r>
            <a:endParaRPr sz="900">
              <a:solidFill>
                <a:srgbClr val="FFFFFF"/>
              </a:solidFill>
              <a:latin typeface="PT Serif"/>
              <a:ea typeface="PT Serif"/>
              <a:cs typeface="PT Serif"/>
              <a:sym typeface="PT Serif"/>
            </a:endParaRPr>
          </a:p>
          <a:p>
            <a:pPr indent="-285750" lvl="0" marL="457200" rtl="0" algn="l">
              <a:spcBef>
                <a:spcPts val="0"/>
              </a:spcBef>
              <a:spcAft>
                <a:spcPts val="0"/>
              </a:spcAft>
              <a:buClr>
                <a:srgbClr val="FFFFFF"/>
              </a:buClr>
              <a:buSzPts val="900"/>
              <a:buFont typeface="PT Serif"/>
              <a:buChar char="●"/>
            </a:pPr>
            <a:r>
              <a:rPr lang="en" sz="900">
                <a:solidFill>
                  <a:srgbClr val="FFFFFF"/>
                </a:solidFill>
                <a:latin typeface="PT Serif"/>
                <a:ea typeface="PT Serif"/>
                <a:cs typeface="PT Serif"/>
                <a:sym typeface="PT Serif"/>
              </a:rPr>
              <a:t>Resize them without losing quality.</a:t>
            </a:r>
            <a:endParaRPr sz="900">
              <a:solidFill>
                <a:srgbClr val="FFFFFF"/>
              </a:solidFill>
              <a:latin typeface="PT Serif"/>
              <a:ea typeface="PT Serif"/>
              <a:cs typeface="PT Serif"/>
              <a:sym typeface="PT Serif"/>
            </a:endParaRPr>
          </a:p>
          <a:p>
            <a:pPr indent="-285750" lvl="0" marL="457200" rtl="0" algn="l">
              <a:spcBef>
                <a:spcPts val="0"/>
              </a:spcBef>
              <a:spcAft>
                <a:spcPts val="0"/>
              </a:spcAft>
              <a:buClr>
                <a:srgbClr val="FFFFFF"/>
              </a:buClr>
              <a:buSzPts val="900"/>
              <a:buFont typeface="PT Serif"/>
              <a:buChar char="●"/>
            </a:pPr>
            <a:r>
              <a:rPr lang="en" sz="900">
                <a:solidFill>
                  <a:srgbClr val="FFFFFF"/>
                </a:solidFill>
                <a:latin typeface="PT Serif"/>
                <a:ea typeface="PT Serif"/>
                <a:cs typeface="PT Serif"/>
                <a:sym typeface="PT Serif"/>
              </a:rPr>
              <a:t>Change line color, width and style.</a:t>
            </a:r>
            <a:endParaRPr sz="900">
              <a:solidFill>
                <a:srgbClr val="FFFFFF"/>
              </a:solidFill>
              <a:latin typeface="PT Serif"/>
              <a:ea typeface="PT Serif"/>
              <a:cs typeface="PT Serif"/>
              <a:sym typeface="PT Serif"/>
            </a:endParaRPr>
          </a:p>
          <a:p>
            <a:pPr indent="0" lvl="0" marL="0" rtl="0" algn="l">
              <a:spcBef>
                <a:spcPts val="0"/>
              </a:spcBef>
              <a:spcAft>
                <a:spcPts val="0"/>
              </a:spcAft>
              <a:buNone/>
            </a:pPr>
            <a:r>
              <a:t/>
            </a:r>
            <a:endParaRPr sz="900">
              <a:solidFill>
                <a:srgbClr val="FFFFFF"/>
              </a:solidFill>
              <a:latin typeface="PT Serif"/>
              <a:ea typeface="PT Serif"/>
              <a:cs typeface="PT Serif"/>
              <a:sym typeface="PT Serif"/>
            </a:endParaRPr>
          </a:p>
          <a:p>
            <a:pPr indent="0" lvl="0" marL="0" rtl="0" algn="l">
              <a:spcBef>
                <a:spcPts val="0"/>
              </a:spcBef>
              <a:spcAft>
                <a:spcPts val="0"/>
              </a:spcAft>
              <a:buNone/>
            </a:pPr>
            <a:r>
              <a:rPr lang="en" sz="900">
                <a:solidFill>
                  <a:srgbClr val="FFFFFF"/>
                </a:solidFill>
                <a:latin typeface="PT Serif"/>
                <a:ea typeface="PT Serif"/>
                <a:cs typeface="PT Serif"/>
                <a:sym typeface="PT Serif"/>
              </a:rPr>
              <a:t>Isn’t that nice? :)</a:t>
            </a:r>
            <a:endParaRPr sz="900">
              <a:solidFill>
                <a:srgbClr val="FFFFFF"/>
              </a:solidFill>
              <a:latin typeface="PT Serif"/>
              <a:ea typeface="PT Serif"/>
              <a:cs typeface="PT Serif"/>
              <a:sym typeface="PT Serif"/>
            </a:endParaRPr>
          </a:p>
          <a:p>
            <a:pPr indent="0" lvl="0" marL="0" rtl="0" algn="l">
              <a:spcBef>
                <a:spcPts val="0"/>
              </a:spcBef>
              <a:spcAft>
                <a:spcPts val="0"/>
              </a:spcAft>
              <a:buNone/>
            </a:pPr>
            <a:r>
              <a:t/>
            </a:r>
            <a:endParaRPr sz="900">
              <a:solidFill>
                <a:srgbClr val="FFFFFF"/>
              </a:solidFill>
              <a:latin typeface="PT Serif"/>
              <a:ea typeface="PT Serif"/>
              <a:cs typeface="PT Serif"/>
              <a:sym typeface="PT Serif"/>
            </a:endParaRPr>
          </a:p>
          <a:p>
            <a:pPr indent="0" lvl="0" marL="0" rtl="0" algn="l">
              <a:spcBef>
                <a:spcPts val="0"/>
              </a:spcBef>
              <a:spcAft>
                <a:spcPts val="0"/>
              </a:spcAft>
              <a:buNone/>
            </a:pPr>
            <a:r>
              <a:rPr lang="en" sz="900">
                <a:solidFill>
                  <a:srgbClr val="FFFFFF"/>
                </a:solidFill>
                <a:latin typeface="PT Serif"/>
                <a:ea typeface="PT Serif"/>
                <a:cs typeface="PT Serif"/>
                <a:sym typeface="PT Serif"/>
              </a:rPr>
              <a:t>Examples:</a:t>
            </a:r>
            <a:endParaRPr sz="900">
              <a:solidFill>
                <a:srgbClr val="FFFFFF"/>
              </a:solidFill>
              <a:latin typeface="PT Serif"/>
              <a:ea typeface="PT Serif"/>
              <a:cs typeface="PT Serif"/>
              <a:sym typeface="PT Serif"/>
            </a:endParaRPr>
          </a:p>
          <a:p>
            <a:pPr indent="0" lvl="0" marL="0" rtl="0" algn="l">
              <a:spcBef>
                <a:spcPts val="0"/>
              </a:spcBef>
              <a:spcAft>
                <a:spcPts val="0"/>
              </a:spcAft>
              <a:buClr>
                <a:srgbClr val="000000"/>
              </a:buClr>
              <a:buSzPts val="1100"/>
              <a:buFont typeface="Arial"/>
              <a:buNone/>
            </a:pPr>
            <a:r>
              <a:t/>
            </a:r>
            <a:endParaRPr sz="900">
              <a:solidFill>
                <a:srgbClr val="FFFFFF"/>
              </a:solidFill>
              <a:latin typeface="PT Serif"/>
              <a:ea typeface="PT Serif"/>
              <a:cs typeface="PT Serif"/>
              <a:sym typeface="PT Serif"/>
            </a:endParaRPr>
          </a:p>
          <a:p>
            <a:pPr indent="0" lvl="0" marL="0" rtl="0" algn="l">
              <a:spcBef>
                <a:spcPts val="0"/>
              </a:spcBef>
              <a:spcAft>
                <a:spcPts val="0"/>
              </a:spcAft>
              <a:buNone/>
            </a:pPr>
            <a:r>
              <a:t/>
            </a:r>
            <a:endParaRPr sz="900">
              <a:solidFill>
                <a:srgbClr val="FFFFFF"/>
              </a:solidFill>
              <a:latin typeface="PT Serif"/>
              <a:ea typeface="PT Serif"/>
              <a:cs typeface="PT Serif"/>
              <a:sym typeface="PT Serif"/>
            </a:endParaRPr>
          </a:p>
        </p:txBody>
      </p:sp>
      <p:grpSp>
        <p:nvGrpSpPr>
          <p:cNvPr id="422" name="Google Shape;422;p65"/>
          <p:cNvGrpSpPr/>
          <p:nvPr/>
        </p:nvGrpSpPr>
        <p:grpSpPr>
          <a:xfrm>
            <a:off x="501147" y="932252"/>
            <a:ext cx="342903" cy="335483"/>
            <a:chOff x="590250" y="244200"/>
            <a:chExt cx="407975" cy="532175"/>
          </a:xfrm>
        </p:grpSpPr>
        <p:sp>
          <p:nvSpPr>
            <p:cNvPr id="423" name="Google Shape;423;p6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 name="Google Shape;437;p65"/>
          <p:cNvGrpSpPr/>
          <p:nvPr/>
        </p:nvGrpSpPr>
        <p:grpSpPr>
          <a:xfrm>
            <a:off x="1053839" y="981770"/>
            <a:ext cx="372594" cy="232618"/>
            <a:chOff x="1247825" y="322750"/>
            <a:chExt cx="443300" cy="369000"/>
          </a:xfrm>
        </p:grpSpPr>
        <p:sp>
          <p:nvSpPr>
            <p:cNvPr id="438" name="Google Shape;438;p65"/>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5"/>
            <p:cNvSpPr/>
            <p:nvPr/>
          </p:nvSpPr>
          <p:spPr>
            <a:xfrm>
              <a:off x="1398225" y="386675"/>
              <a:ext cx="142500" cy="25"/>
            </a:xfrm>
            <a:custGeom>
              <a:rect b="b" l="l" r="r" t="t"/>
              <a:pathLst>
                <a:path extrusionOk="0" fill="none" h="1" w="5700">
                  <a:moveTo>
                    <a:pt x="5700"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5"/>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5"/>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5"/>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3" name="Google Shape;443;p65"/>
          <p:cNvGrpSpPr/>
          <p:nvPr/>
        </p:nvGrpSpPr>
        <p:grpSpPr>
          <a:xfrm>
            <a:off x="1627018" y="980619"/>
            <a:ext cx="356204" cy="234919"/>
            <a:chOff x="1929775" y="320925"/>
            <a:chExt cx="423800" cy="372650"/>
          </a:xfrm>
        </p:grpSpPr>
        <p:sp>
          <p:nvSpPr>
            <p:cNvPr id="444" name="Google Shape;444;p65"/>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5"/>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5"/>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5"/>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5"/>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9" name="Google Shape;449;p65"/>
          <p:cNvSpPr/>
          <p:nvPr/>
        </p:nvSpPr>
        <p:spPr>
          <a:xfrm>
            <a:off x="2224320" y="972172"/>
            <a:ext cx="291717" cy="251813"/>
          </a:xfrm>
          <a:custGeom>
            <a:rect b="b" l="l" r="r" t="t"/>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5"/>
          <p:cNvSpPr/>
          <p:nvPr/>
        </p:nvSpPr>
        <p:spPr>
          <a:xfrm>
            <a:off x="2809288" y="972944"/>
            <a:ext cx="251793" cy="250269"/>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65"/>
          <p:cNvGrpSpPr/>
          <p:nvPr/>
        </p:nvGrpSpPr>
        <p:grpSpPr>
          <a:xfrm>
            <a:off x="3896662" y="954127"/>
            <a:ext cx="336767" cy="287888"/>
            <a:chOff x="4630125" y="278900"/>
            <a:chExt cx="400675" cy="456675"/>
          </a:xfrm>
        </p:grpSpPr>
        <p:sp>
          <p:nvSpPr>
            <p:cNvPr id="452" name="Google Shape;452;p65"/>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5"/>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5"/>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5"/>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65"/>
          <p:cNvSpPr/>
          <p:nvPr/>
        </p:nvSpPr>
        <p:spPr>
          <a:xfrm>
            <a:off x="4437251" y="971793"/>
            <a:ext cx="385895" cy="252570"/>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65"/>
          <p:cNvGrpSpPr/>
          <p:nvPr/>
        </p:nvGrpSpPr>
        <p:grpSpPr>
          <a:xfrm>
            <a:off x="506274" y="1364060"/>
            <a:ext cx="342882" cy="313608"/>
            <a:chOff x="596350" y="929175"/>
            <a:chExt cx="407950" cy="497475"/>
          </a:xfrm>
        </p:grpSpPr>
        <p:sp>
          <p:nvSpPr>
            <p:cNvPr id="458" name="Google Shape;458;p65"/>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5"/>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5"/>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5"/>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5"/>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5"/>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5"/>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65"/>
          <p:cNvGrpSpPr/>
          <p:nvPr/>
        </p:nvGrpSpPr>
        <p:grpSpPr>
          <a:xfrm>
            <a:off x="1630590" y="1409748"/>
            <a:ext cx="349060" cy="224170"/>
            <a:chOff x="1934025" y="1001650"/>
            <a:chExt cx="415300" cy="355600"/>
          </a:xfrm>
        </p:grpSpPr>
        <p:sp>
          <p:nvSpPr>
            <p:cNvPr id="466" name="Google Shape;466;p65"/>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5"/>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5"/>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5"/>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65"/>
          <p:cNvSpPr/>
          <p:nvPr/>
        </p:nvSpPr>
        <p:spPr>
          <a:xfrm>
            <a:off x="2194649" y="1390930"/>
            <a:ext cx="351077" cy="261789"/>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5"/>
          <p:cNvSpPr/>
          <p:nvPr/>
        </p:nvSpPr>
        <p:spPr>
          <a:xfrm>
            <a:off x="2760159" y="1403979"/>
            <a:ext cx="350068" cy="235691"/>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5"/>
          <p:cNvSpPr/>
          <p:nvPr/>
        </p:nvSpPr>
        <p:spPr>
          <a:xfrm>
            <a:off x="3330271" y="1405902"/>
            <a:ext cx="339835" cy="231845"/>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65"/>
          <p:cNvSpPr/>
          <p:nvPr/>
        </p:nvSpPr>
        <p:spPr>
          <a:xfrm>
            <a:off x="3906539" y="1408203"/>
            <a:ext cx="317310" cy="227243"/>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4" name="Google Shape;474;p65"/>
          <p:cNvGrpSpPr/>
          <p:nvPr/>
        </p:nvGrpSpPr>
        <p:grpSpPr>
          <a:xfrm>
            <a:off x="4454985" y="1392854"/>
            <a:ext cx="350068" cy="262940"/>
            <a:chOff x="5294400" y="974850"/>
            <a:chExt cx="416500" cy="417100"/>
          </a:xfrm>
        </p:grpSpPr>
        <p:sp>
          <p:nvSpPr>
            <p:cNvPr id="475" name="Google Shape;475;p65"/>
            <p:cNvSpPr/>
            <p:nvPr/>
          </p:nvSpPr>
          <p:spPr>
            <a:xfrm>
              <a:off x="5325450" y="997975"/>
              <a:ext cx="151650" cy="154700"/>
            </a:xfrm>
            <a:custGeom>
              <a:rect b="b" l="l" r="r" t="t"/>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5"/>
            <p:cNvSpPr/>
            <p:nvPr/>
          </p:nvSpPr>
          <p:spPr>
            <a:xfrm>
              <a:off x="5294400" y="974850"/>
              <a:ext cx="416500" cy="417100"/>
            </a:xfrm>
            <a:custGeom>
              <a:rect b="b" l="l" r="r" t="t"/>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65"/>
          <p:cNvGrpSpPr/>
          <p:nvPr/>
        </p:nvGrpSpPr>
        <p:grpSpPr>
          <a:xfrm>
            <a:off x="4978007" y="1363304"/>
            <a:ext cx="433992" cy="317060"/>
            <a:chOff x="5916675" y="927975"/>
            <a:chExt cx="516350" cy="502950"/>
          </a:xfrm>
        </p:grpSpPr>
        <p:sp>
          <p:nvSpPr>
            <p:cNvPr id="478" name="Google Shape;478;p65"/>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5"/>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65"/>
          <p:cNvGrpSpPr/>
          <p:nvPr/>
        </p:nvGrpSpPr>
        <p:grpSpPr>
          <a:xfrm>
            <a:off x="479651" y="1850382"/>
            <a:ext cx="391001" cy="198072"/>
            <a:chOff x="564675" y="1700625"/>
            <a:chExt cx="465200" cy="314200"/>
          </a:xfrm>
        </p:grpSpPr>
        <p:sp>
          <p:nvSpPr>
            <p:cNvPr id="481" name="Google Shape;481;p65"/>
            <p:cNvSpPr/>
            <p:nvPr/>
          </p:nvSpPr>
          <p:spPr>
            <a:xfrm>
              <a:off x="564675" y="1700625"/>
              <a:ext cx="465200" cy="29250"/>
            </a:xfrm>
            <a:custGeom>
              <a:rect b="b" l="l" r="r" t="t"/>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5"/>
            <p:cNvSpPr/>
            <p:nvPr/>
          </p:nvSpPr>
          <p:spPr>
            <a:xfrm>
              <a:off x="564675" y="1732300"/>
              <a:ext cx="465200" cy="272175"/>
            </a:xfrm>
            <a:custGeom>
              <a:rect b="b" l="l" r="r" t="t"/>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5"/>
            <p:cNvSpPr/>
            <p:nvPr/>
          </p:nvSpPr>
          <p:spPr>
            <a:xfrm>
              <a:off x="572600" y="2014200"/>
              <a:ext cx="449375" cy="625"/>
            </a:xfrm>
            <a:custGeom>
              <a:rect b="b" l="l" r="r" t="t"/>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65"/>
          <p:cNvGrpSpPr/>
          <p:nvPr/>
        </p:nvGrpSpPr>
        <p:grpSpPr>
          <a:xfrm>
            <a:off x="1044635" y="1802015"/>
            <a:ext cx="391001" cy="287131"/>
            <a:chOff x="1236875" y="1623900"/>
            <a:chExt cx="465200" cy="455475"/>
          </a:xfrm>
        </p:grpSpPr>
        <p:sp>
          <p:nvSpPr>
            <p:cNvPr id="485" name="Google Shape;485;p65"/>
            <p:cNvSpPr/>
            <p:nvPr/>
          </p:nvSpPr>
          <p:spPr>
            <a:xfrm>
              <a:off x="1236875" y="1623900"/>
              <a:ext cx="465200" cy="445125"/>
            </a:xfrm>
            <a:custGeom>
              <a:rect b="b" l="l" r="r" t="t"/>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5"/>
            <p:cNvSpPr/>
            <p:nvPr/>
          </p:nvSpPr>
          <p:spPr>
            <a:xfrm>
              <a:off x="1244800" y="2078750"/>
              <a:ext cx="449375" cy="625"/>
            </a:xfrm>
            <a:custGeom>
              <a:rect b="b" l="l" r="r" t="t"/>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5"/>
            <p:cNvSpPr/>
            <p:nvPr/>
          </p:nvSpPr>
          <p:spPr>
            <a:xfrm>
              <a:off x="1236875" y="1791950"/>
              <a:ext cx="465200" cy="171725"/>
            </a:xfrm>
            <a:custGeom>
              <a:rect b="b" l="l" r="r" t="t"/>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5"/>
            <p:cNvSpPr/>
            <p:nvPr/>
          </p:nvSpPr>
          <p:spPr>
            <a:xfrm>
              <a:off x="1330025" y="1750550"/>
              <a:ext cx="278900" cy="110850"/>
            </a:xfrm>
            <a:custGeom>
              <a:rect b="b" l="l" r="r" t="t"/>
              <a:pathLst>
                <a:path extrusionOk="0" fill="none" h="4434" w="11156">
                  <a:moveTo>
                    <a:pt x="1" y="4433"/>
                  </a:moveTo>
                  <a:lnTo>
                    <a:pt x="1" y="1"/>
                  </a:lnTo>
                  <a:lnTo>
                    <a:pt x="11155" y="1"/>
                  </a:lnTo>
                  <a:lnTo>
                    <a:pt x="11155" y="44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5"/>
            <p:cNvSpPr/>
            <p:nvPr/>
          </p:nvSpPr>
          <p:spPr>
            <a:xfrm>
              <a:off x="1402500" y="18102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5"/>
            <p:cNvSpPr/>
            <p:nvPr/>
          </p:nvSpPr>
          <p:spPr>
            <a:xfrm>
              <a:off x="1402500" y="18443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5"/>
            <p:cNvSpPr/>
            <p:nvPr/>
          </p:nvSpPr>
          <p:spPr>
            <a:xfrm>
              <a:off x="1402500" y="1878425"/>
              <a:ext cx="85250" cy="25"/>
            </a:xfrm>
            <a:custGeom>
              <a:rect b="b" l="l" r="r" t="t"/>
              <a:pathLst>
                <a:path extrusionOk="0" fill="none" h="1" w="3410">
                  <a:moveTo>
                    <a:pt x="0" y="0"/>
                  </a:moveTo>
                  <a:lnTo>
                    <a:pt x="34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65"/>
          <p:cNvGrpSpPr/>
          <p:nvPr/>
        </p:nvGrpSpPr>
        <p:grpSpPr>
          <a:xfrm>
            <a:off x="1621890" y="1808161"/>
            <a:ext cx="366458" cy="274839"/>
            <a:chOff x="1923675" y="1633650"/>
            <a:chExt cx="436000" cy="435975"/>
          </a:xfrm>
        </p:grpSpPr>
        <p:sp>
          <p:nvSpPr>
            <p:cNvPr id="493" name="Google Shape;493;p6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65"/>
          <p:cNvGrpSpPr/>
          <p:nvPr/>
        </p:nvGrpSpPr>
        <p:grpSpPr>
          <a:xfrm>
            <a:off x="2185341" y="1807011"/>
            <a:ext cx="369505" cy="277140"/>
            <a:chOff x="2594050" y="1631825"/>
            <a:chExt cx="439625" cy="439625"/>
          </a:xfrm>
        </p:grpSpPr>
        <p:sp>
          <p:nvSpPr>
            <p:cNvPr id="500" name="Google Shape;500;p6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5"/>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4" name="Google Shape;504;p65"/>
          <p:cNvSpPr/>
          <p:nvPr/>
        </p:nvSpPr>
        <p:spPr>
          <a:xfrm>
            <a:off x="2766799" y="1819286"/>
            <a:ext cx="336767" cy="252586"/>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5" name="Google Shape;505;p65"/>
          <p:cNvGrpSpPr/>
          <p:nvPr/>
        </p:nvGrpSpPr>
        <p:grpSpPr>
          <a:xfrm>
            <a:off x="3350106" y="1786286"/>
            <a:ext cx="299911" cy="318588"/>
            <a:chOff x="3979850" y="1598950"/>
            <a:chExt cx="356825" cy="505375"/>
          </a:xfrm>
        </p:grpSpPr>
        <p:sp>
          <p:nvSpPr>
            <p:cNvPr id="506" name="Google Shape;506;p65"/>
            <p:cNvSpPr/>
            <p:nvPr/>
          </p:nvSpPr>
          <p:spPr>
            <a:xfrm>
              <a:off x="3979850" y="1602600"/>
              <a:ext cx="44475" cy="501725"/>
            </a:xfrm>
            <a:custGeom>
              <a:rect b="b" l="l" r="r" t="t"/>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5"/>
            <p:cNvSpPr/>
            <p:nvPr/>
          </p:nvSpPr>
          <p:spPr>
            <a:xfrm>
              <a:off x="4037075" y="1598950"/>
              <a:ext cx="299600" cy="228950"/>
            </a:xfrm>
            <a:custGeom>
              <a:rect b="b" l="l" r="r" t="t"/>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65"/>
          <p:cNvGrpSpPr/>
          <p:nvPr/>
        </p:nvGrpSpPr>
        <p:grpSpPr>
          <a:xfrm>
            <a:off x="3867496" y="1854606"/>
            <a:ext cx="395098" cy="181949"/>
            <a:chOff x="4595425" y="1707325"/>
            <a:chExt cx="470075" cy="288625"/>
          </a:xfrm>
        </p:grpSpPr>
        <p:sp>
          <p:nvSpPr>
            <p:cNvPr id="509" name="Google Shape;509;p65"/>
            <p:cNvSpPr/>
            <p:nvPr/>
          </p:nvSpPr>
          <p:spPr>
            <a:xfrm>
              <a:off x="4809750" y="1707325"/>
              <a:ext cx="41425" cy="41425"/>
            </a:xfrm>
            <a:custGeom>
              <a:rect b="b" l="l" r="r" t="t"/>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5"/>
            <p:cNvSpPr/>
            <p:nvPr/>
          </p:nvSpPr>
          <p:spPr>
            <a:xfrm>
              <a:off x="502407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5"/>
            <p:cNvSpPr/>
            <p:nvPr/>
          </p:nvSpPr>
          <p:spPr>
            <a:xfrm>
              <a:off x="4628900" y="1760300"/>
              <a:ext cx="403100" cy="177825"/>
            </a:xfrm>
            <a:custGeom>
              <a:rect b="b" l="l" r="r" t="t"/>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5"/>
            <p:cNvSpPr/>
            <p:nvPr/>
          </p:nvSpPr>
          <p:spPr>
            <a:xfrm>
              <a:off x="459542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65"/>
            <p:cNvSpPr/>
            <p:nvPr/>
          </p:nvSpPr>
          <p:spPr>
            <a:xfrm>
              <a:off x="4667275" y="1951475"/>
              <a:ext cx="326375" cy="44475"/>
            </a:xfrm>
            <a:custGeom>
              <a:rect b="b" l="l" r="r" t="t"/>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65"/>
          <p:cNvGrpSpPr/>
          <p:nvPr/>
        </p:nvGrpSpPr>
        <p:grpSpPr>
          <a:xfrm>
            <a:off x="4451413" y="1810084"/>
            <a:ext cx="357234" cy="270993"/>
            <a:chOff x="5290150" y="1636700"/>
            <a:chExt cx="425025" cy="429875"/>
          </a:xfrm>
        </p:grpSpPr>
        <p:sp>
          <p:nvSpPr>
            <p:cNvPr id="515" name="Google Shape;515;p65"/>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5"/>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65"/>
          <p:cNvGrpSpPr/>
          <p:nvPr/>
        </p:nvGrpSpPr>
        <p:grpSpPr>
          <a:xfrm>
            <a:off x="5015367" y="1802015"/>
            <a:ext cx="359272" cy="282530"/>
            <a:chOff x="5961125" y="1623900"/>
            <a:chExt cx="427450" cy="448175"/>
          </a:xfrm>
        </p:grpSpPr>
        <p:sp>
          <p:nvSpPr>
            <p:cNvPr id="518" name="Google Shape;518;p65"/>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5"/>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5"/>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5"/>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5"/>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5"/>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5"/>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5" name="Google Shape;525;p65"/>
          <p:cNvGrpSpPr/>
          <p:nvPr/>
        </p:nvGrpSpPr>
        <p:grpSpPr>
          <a:xfrm>
            <a:off x="5568059" y="1809312"/>
            <a:ext cx="383835" cy="272538"/>
            <a:chOff x="6618700" y="1635475"/>
            <a:chExt cx="456675" cy="432325"/>
          </a:xfrm>
        </p:grpSpPr>
        <p:sp>
          <p:nvSpPr>
            <p:cNvPr id="526" name="Google Shape;526;p65"/>
            <p:cNvSpPr/>
            <p:nvPr/>
          </p:nvSpPr>
          <p:spPr>
            <a:xfrm>
              <a:off x="6663775" y="1904000"/>
              <a:ext cx="117525" cy="163800"/>
            </a:xfrm>
            <a:custGeom>
              <a:rect b="b" l="l" r="r" t="t"/>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5"/>
            <p:cNvSpPr/>
            <p:nvPr/>
          </p:nvSpPr>
          <p:spPr>
            <a:xfrm>
              <a:off x="7046125" y="1775525"/>
              <a:ext cx="29250" cy="99275"/>
            </a:xfrm>
            <a:custGeom>
              <a:rect b="b" l="l" r="r" t="t"/>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5"/>
            <p:cNvSpPr/>
            <p:nvPr/>
          </p:nvSpPr>
          <p:spPr>
            <a:xfrm>
              <a:off x="6618700" y="1751775"/>
              <a:ext cx="96850" cy="146750"/>
            </a:xfrm>
            <a:custGeom>
              <a:rect b="b" l="l" r="r" t="t"/>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5"/>
            <p:cNvSpPr/>
            <p:nvPr/>
          </p:nvSpPr>
          <p:spPr>
            <a:xfrm>
              <a:off x="6721600" y="1660450"/>
              <a:ext cx="278900" cy="329425"/>
            </a:xfrm>
            <a:custGeom>
              <a:rect b="b" l="l" r="r" t="t"/>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5"/>
            <p:cNvSpPr/>
            <p:nvPr/>
          </p:nvSpPr>
          <p:spPr>
            <a:xfrm>
              <a:off x="7006550" y="1635475"/>
              <a:ext cx="34750" cy="378750"/>
            </a:xfrm>
            <a:custGeom>
              <a:rect b="b" l="l" r="r" t="t"/>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 name="Google Shape;531;p65"/>
          <p:cNvGrpSpPr/>
          <p:nvPr/>
        </p:nvGrpSpPr>
        <p:grpSpPr>
          <a:xfrm>
            <a:off x="523147" y="2246888"/>
            <a:ext cx="304009" cy="244895"/>
            <a:chOff x="616425" y="2329600"/>
            <a:chExt cx="361700" cy="388475"/>
          </a:xfrm>
        </p:grpSpPr>
        <p:sp>
          <p:nvSpPr>
            <p:cNvPr id="532" name="Google Shape;532;p65"/>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5"/>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5"/>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65"/>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5"/>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5"/>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5"/>
            <p:cNvSpPr/>
            <p:nvPr/>
          </p:nvSpPr>
          <p:spPr>
            <a:xfrm>
              <a:off x="766825" y="2388050"/>
              <a:ext cx="60925" cy="25"/>
            </a:xfrm>
            <a:custGeom>
              <a:rect b="b" l="l" r="r" t="t"/>
              <a:pathLst>
                <a:path extrusionOk="0" fill="none" h="1" w="2437">
                  <a:moveTo>
                    <a:pt x="2436"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5"/>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65"/>
          <p:cNvGrpSpPr/>
          <p:nvPr/>
        </p:nvGrpSpPr>
        <p:grpSpPr>
          <a:xfrm>
            <a:off x="1079957" y="2249189"/>
            <a:ext cx="320378" cy="240293"/>
            <a:chOff x="1278900" y="2333250"/>
            <a:chExt cx="381175" cy="381175"/>
          </a:xfrm>
        </p:grpSpPr>
        <p:sp>
          <p:nvSpPr>
            <p:cNvPr id="541" name="Google Shape;541;p65"/>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5"/>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5"/>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5"/>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65"/>
          <p:cNvGrpSpPr/>
          <p:nvPr/>
        </p:nvGrpSpPr>
        <p:grpSpPr>
          <a:xfrm>
            <a:off x="1644920" y="2249189"/>
            <a:ext cx="320399" cy="240293"/>
            <a:chOff x="1951075" y="2333250"/>
            <a:chExt cx="381200" cy="381175"/>
          </a:xfrm>
        </p:grpSpPr>
        <p:sp>
          <p:nvSpPr>
            <p:cNvPr id="546" name="Google Shape;546;p65"/>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5"/>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5"/>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5"/>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65"/>
          <p:cNvGrpSpPr/>
          <p:nvPr/>
        </p:nvGrpSpPr>
        <p:grpSpPr>
          <a:xfrm>
            <a:off x="2209904" y="2249189"/>
            <a:ext cx="320378" cy="240293"/>
            <a:chOff x="2623275" y="2333250"/>
            <a:chExt cx="381175" cy="381175"/>
          </a:xfrm>
        </p:grpSpPr>
        <p:sp>
          <p:nvSpPr>
            <p:cNvPr id="551" name="Google Shape;551;p65"/>
            <p:cNvSpPr/>
            <p:nvPr/>
          </p:nvSpPr>
          <p:spPr>
            <a:xfrm>
              <a:off x="2623275" y="2333250"/>
              <a:ext cx="381175" cy="381175"/>
            </a:xfrm>
            <a:custGeom>
              <a:rect b="b" l="l" r="r" t="t"/>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5"/>
            <p:cNvSpPr/>
            <p:nvPr/>
          </p:nvSpPr>
          <p:spPr>
            <a:xfrm>
              <a:off x="2869875" y="2503125"/>
              <a:ext cx="43875" cy="47525"/>
            </a:xfrm>
            <a:custGeom>
              <a:rect b="b" l="l" r="r" t="t"/>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5"/>
            <p:cNvSpPr/>
            <p:nvPr/>
          </p:nvSpPr>
          <p:spPr>
            <a:xfrm>
              <a:off x="2714000" y="2503125"/>
              <a:ext cx="43875" cy="47525"/>
            </a:xfrm>
            <a:custGeom>
              <a:rect b="b" l="l" r="r" t="t"/>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5"/>
            <p:cNvSpPr/>
            <p:nvPr/>
          </p:nvSpPr>
          <p:spPr>
            <a:xfrm>
              <a:off x="2810200" y="2595675"/>
              <a:ext cx="99875" cy="31075"/>
            </a:xfrm>
            <a:custGeom>
              <a:rect b="b" l="l" r="r" t="t"/>
              <a:pathLst>
                <a:path extrusionOk="0" fill="none" h="1243" w="3995">
                  <a:moveTo>
                    <a:pt x="1" y="1242"/>
                  </a:moveTo>
                  <a:lnTo>
                    <a:pt x="399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65"/>
          <p:cNvGrpSpPr/>
          <p:nvPr/>
        </p:nvGrpSpPr>
        <p:grpSpPr>
          <a:xfrm>
            <a:off x="2849609" y="2207740"/>
            <a:ext cx="170937" cy="320133"/>
            <a:chOff x="3384375" y="2267500"/>
            <a:chExt cx="203375" cy="507825"/>
          </a:xfrm>
        </p:grpSpPr>
        <p:sp>
          <p:nvSpPr>
            <p:cNvPr id="556" name="Google Shape;556;p65"/>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5"/>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65"/>
          <p:cNvGrpSpPr/>
          <p:nvPr/>
        </p:nvGrpSpPr>
        <p:grpSpPr>
          <a:xfrm>
            <a:off x="3994916" y="2248417"/>
            <a:ext cx="140237" cy="238764"/>
            <a:chOff x="4747025" y="2332025"/>
            <a:chExt cx="166850" cy="378750"/>
          </a:xfrm>
        </p:grpSpPr>
        <p:sp>
          <p:nvSpPr>
            <p:cNvPr id="559" name="Google Shape;559;p65"/>
            <p:cNvSpPr/>
            <p:nvPr/>
          </p:nvSpPr>
          <p:spPr>
            <a:xfrm>
              <a:off x="4747025" y="2427025"/>
              <a:ext cx="166850" cy="283750"/>
            </a:xfrm>
            <a:custGeom>
              <a:rect b="b" l="l" r="r" t="t"/>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5"/>
            <p:cNvSpPr/>
            <p:nvPr/>
          </p:nvSpPr>
          <p:spPr>
            <a:xfrm>
              <a:off x="4792100" y="2332025"/>
              <a:ext cx="76725" cy="84050"/>
            </a:xfrm>
            <a:custGeom>
              <a:rect b="b" l="l" r="r" t="t"/>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 name="Google Shape;561;p65"/>
          <p:cNvGrpSpPr/>
          <p:nvPr/>
        </p:nvGrpSpPr>
        <p:grpSpPr>
          <a:xfrm>
            <a:off x="3427390" y="2209269"/>
            <a:ext cx="145343" cy="317060"/>
            <a:chOff x="4071800" y="2269925"/>
            <a:chExt cx="172925" cy="502950"/>
          </a:xfrm>
        </p:grpSpPr>
        <p:sp>
          <p:nvSpPr>
            <p:cNvPr id="562" name="Google Shape;562;p65"/>
            <p:cNvSpPr/>
            <p:nvPr/>
          </p:nvSpPr>
          <p:spPr>
            <a:xfrm>
              <a:off x="4118075" y="2269925"/>
              <a:ext cx="80375" cy="91350"/>
            </a:xfrm>
            <a:custGeom>
              <a:rect b="b" l="l" r="r" t="t"/>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5"/>
            <p:cNvSpPr/>
            <p:nvPr/>
          </p:nvSpPr>
          <p:spPr>
            <a:xfrm>
              <a:off x="4071800" y="2372825"/>
              <a:ext cx="172925" cy="400050"/>
            </a:xfrm>
            <a:custGeom>
              <a:rect b="b" l="l" r="r" t="t"/>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65"/>
          <p:cNvSpPr/>
          <p:nvPr/>
        </p:nvSpPr>
        <p:spPr>
          <a:xfrm>
            <a:off x="4470011" y="2242662"/>
            <a:ext cx="320378" cy="253342"/>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65"/>
          <p:cNvGrpSpPr/>
          <p:nvPr/>
        </p:nvGrpSpPr>
        <p:grpSpPr>
          <a:xfrm>
            <a:off x="5025096" y="2247266"/>
            <a:ext cx="345971" cy="244138"/>
            <a:chOff x="5972700" y="2330200"/>
            <a:chExt cx="411625" cy="387275"/>
          </a:xfrm>
        </p:grpSpPr>
        <p:sp>
          <p:nvSpPr>
            <p:cNvPr id="566" name="Google Shape;566;p65"/>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5"/>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65"/>
          <p:cNvGrpSpPr/>
          <p:nvPr/>
        </p:nvGrpSpPr>
        <p:grpSpPr>
          <a:xfrm>
            <a:off x="620393" y="2643378"/>
            <a:ext cx="109538" cy="299408"/>
            <a:chOff x="732125" y="2958550"/>
            <a:chExt cx="130325" cy="474950"/>
          </a:xfrm>
        </p:grpSpPr>
        <p:sp>
          <p:nvSpPr>
            <p:cNvPr id="569" name="Google Shape;569;p65"/>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5"/>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5"/>
            <p:cNvSpPr/>
            <p:nvPr/>
          </p:nvSpPr>
          <p:spPr>
            <a:xfrm>
              <a:off x="802750" y="312905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5"/>
            <p:cNvSpPr/>
            <p:nvPr/>
          </p:nvSpPr>
          <p:spPr>
            <a:xfrm>
              <a:off x="802750" y="316252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5"/>
            <p:cNvSpPr/>
            <p:nvPr/>
          </p:nvSpPr>
          <p:spPr>
            <a:xfrm>
              <a:off x="802750" y="3196025"/>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5"/>
            <p:cNvSpPr/>
            <p:nvPr/>
          </p:nvSpPr>
          <p:spPr>
            <a:xfrm>
              <a:off x="802750" y="3229500"/>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5"/>
            <p:cNvSpPr/>
            <p:nvPr/>
          </p:nvSpPr>
          <p:spPr>
            <a:xfrm>
              <a:off x="802750" y="326300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5"/>
            <p:cNvSpPr/>
            <p:nvPr/>
          </p:nvSpPr>
          <p:spPr>
            <a:xfrm>
              <a:off x="802750" y="329647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7" name="Google Shape;577;p65"/>
          <p:cNvSpPr/>
          <p:nvPr/>
        </p:nvSpPr>
        <p:spPr>
          <a:xfrm>
            <a:off x="1637313" y="2631476"/>
            <a:ext cx="335738" cy="323206"/>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5"/>
          <p:cNvSpPr/>
          <p:nvPr/>
        </p:nvSpPr>
        <p:spPr>
          <a:xfrm>
            <a:off x="1115805" y="2631476"/>
            <a:ext cx="248746" cy="323206"/>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9" name="Google Shape;579;p65"/>
          <p:cNvGrpSpPr/>
          <p:nvPr/>
        </p:nvGrpSpPr>
        <p:grpSpPr>
          <a:xfrm>
            <a:off x="2176137" y="2652976"/>
            <a:ext cx="387933" cy="275611"/>
            <a:chOff x="2583100" y="2973775"/>
            <a:chExt cx="461550" cy="437200"/>
          </a:xfrm>
        </p:grpSpPr>
        <p:sp>
          <p:nvSpPr>
            <p:cNvPr id="580" name="Google Shape;580;p65"/>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5"/>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65"/>
          <p:cNvSpPr/>
          <p:nvPr/>
        </p:nvSpPr>
        <p:spPr>
          <a:xfrm>
            <a:off x="3887081" y="2659498"/>
            <a:ext cx="356204" cy="267164"/>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3" name="Google Shape;583;p65"/>
          <p:cNvGrpSpPr/>
          <p:nvPr/>
        </p:nvGrpSpPr>
        <p:grpSpPr>
          <a:xfrm>
            <a:off x="4415586" y="2674094"/>
            <a:ext cx="435022" cy="242594"/>
            <a:chOff x="5247525" y="3007275"/>
            <a:chExt cx="517575" cy="384825"/>
          </a:xfrm>
        </p:grpSpPr>
        <p:sp>
          <p:nvSpPr>
            <p:cNvPr id="584" name="Google Shape;584;p65"/>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5"/>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 name="Google Shape;586;p65"/>
          <p:cNvGrpSpPr/>
          <p:nvPr/>
        </p:nvGrpSpPr>
        <p:grpSpPr>
          <a:xfrm>
            <a:off x="3326572" y="2660273"/>
            <a:ext cx="342882" cy="262562"/>
            <a:chOff x="3951850" y="2985350"/>
            <a:chExt cx="407950" cy="416500"/>
          </a:xfrm>
        </p:grpSpPr>
        <p:sp>
          <p:nvSpPr>
            <p:cNvPr id="587" name="Google Shape;587;p6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1" name="Google Shape;591;p65"/>
          <p:cNvGrpSpPr/>
          <p:nvPr/>
        </p:nvGrpSpPr>
        <p:grpSpPr>
          <a:xfrm>
            <a:off x="483244" y="3102451"/>
            <a:ext cx="397136" cy="228772"/>
            <a:chOff x="568950" y="3686775"/>
            <a:chExt cx="472500" cy="362900"/>
          </a:xfrm>
        </p:grpSpPr>
        <p:sp>
          <p:nvSpPr>
            <p:cNvPr id="592" name="Google Shape;592;p65"/>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5"/>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5"/>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5" name="Google Shape;595;p65"/>
          <p:cNvSpPr/>
          <p:nvPr/>
        </p:nvSpPr>
        <p:spPr>
          <a:xfrm>
            <a:off x="5060086" y="2647221"/>
            <a:ext cx="270221" cy="291733"/>
          </a:xfrm>
          <a:custGeom>
            <a:rect b="b" l="l" r="r" t="t"/>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6" name="Google Shape;596;p65"/>
          <p:cNvGrpSpPr/>
          <p:nvPr/>
        </p:nvGrpSpPr>
        <p:grpSpPr>
          <a:xfrm>
            <a:off x="1051296" y="3121647"/>
            <a:ext cx="377700" cy="190397"/>
            <a:chOff x="1244800" y="3717225"/>
            <a:chExt cx="449375" cy="302025"/>
          </a:xfrm>
        </p:grpSpPr>
        <p:sp>
          <p:nvSpPr>
            <p:cNvPr id="597" name="Google Shape;597;p65"/>
            <p:cNvSpPr/>
            <p:nvPr/>
          </p:nvSpPr>
          <p:spPr>
            <a:xfrm>
              <a:off x="1244800" y="3717225"/>
              <a:ext cx="449375" cy="302025"/>
            </a:xfrm>
            <a:custGeom>
              <a:rect b="b" l="l" r="r" t="t"/>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5"/>
            <p:cNvSpPr/>
            <p:nvPr/>
          </p:nvSpPr>
          <p:spPr>
            <a:xfrm>
              <a:off x="1244800" y="3795150"/>
              <a:ext cx="449375" cy="25"/>
            </a:xfrm>
            <a:custGeom>
              <a:rect b="b" l="l" r="r" t="t"/>
              <a:pathLst>
                <a:path extrusionOk="0" fill="none" h="1" w="17975">
                  <a:moveTo>
                    <a:pt x="17974"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5"/>
            <p:cNvSpPr/>
            <p:nvPr/>
          </p:nvSpPr>
          <p:spPr>
            <a:xfrm>
              <a:off x="1244800" y="3853000"/>
              <a:ext cx="449375" cy="25"/>
            </a:xfrm>
            <a:custGeom>
              <a:rect b="b" l="l" r="r" t="t"/>
              <a:pathLst>
                <a:path extrusionOk="0" fill="none" h="1" w="17975">
                  <a:moveTo>
                    <a:pt x="0" y="0"/>
                  </a:move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5"/>
            <p:cNvSpPr/>
            <p:nvPr/>
          </p:nvSpPr>
          <p:spPr>
            <a:xfrm>
              <a:off x="1302625" y="3893800"/>
              <a:ext cx="161375" cy="25"/>
            </a:xfrm>
            <a:custGeom>
              <a:rect b="b" l="l" r="r" t="t"/>
              <a:pathLst>
                <a:path extrusionOk="0" fill="none" h="1" w="6455">
                  <a:moveTo>
                    <a:pt x="6455"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5"/>
            <p:cNvSpPr/>
            <p:nvPr/>
          </p:nvSpPr>
          <p:spPr>
            <a:xfrm>
              <a:off x="1302625" y="3933975"/>
              <a:ext cx="110250" cy="25"/>
            </a:xfrm>
            <a:custGeom>
              <a:rect b="b" l="l" r="r" t="t"/>
              <a:pathLst>
                <a:path extrusionOk="0" fill="none" h="1" w="4410">
                  <a:moveTo>
                    <a:pt x="4409"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5"/>
            <p:cNvSpPr/>
            <p:nvPr/>
          </p:nvSpPr>
          <p:spPr>
            <a:xfrm>
              <a:off x="1572975" y="3899875"/>
              <a:ext cx="62125" cy="40225"/>
            </a:xfrm>
            <a:custGeom>
              <a:rect b="b" l="l" r="r" t="t"/>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65"/>
          <p:cNvGrpSpPr/>
          <p:nvPr/>
        </p:nvGrpSpPr>
        <p:grpSpPr>
          <a:xfrm>
            <a:off x="1621386" y="3107053"/>
            <a:ext cx="367467" cy="215345"/>
            <a:chOff x="1923075" y="3694075"/>
            <a:chExt cx="437200" cy="341600"/>
          </a:xfrm>
        </p:grpSpPr>
        <p:sp>
          <p:nvSpPr>
            <p:cNvPr id="604" name="Google Shape;604;p65"/>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5"/>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5"/>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5"/>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5"/>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5"/>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5"/>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5"/>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5"/>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65"/>
          <p:cNvGrpSpPr/>
          <p:nvPr/>
        </p:nvGrpSpPr>
        <p:grpSpPr>
          <a:xfrm>
            <a:off x="2189942" y="3103602"/>
            <a:ext cx="360301" cy="221869"/>
            <a:chOff x="2599525" y="3688600"/>
            <a:chExt cx="428675" cy="351950"/>
          </a:xfrm>
        </p:grpSpPr>
        <p:sp>
          <p:nvSpPr>
            <p:cNvPr id="614" name="Google Shape;614;p65"/>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5"/>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5"/>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65"/>
          <p:cNvGrpSpPr/>
          <p:nvPr/>
        </p:nvGrpSpPr>
        <p:grpSpPr>
          <a:xfrm>
            <a:off x="2772325" y="3088251"/>
            <a:ext cx="333700" cy="246817"/>
            <a:chOff x="3292425" y="3664250"/>
            <a:chExt cx="397025" cy="391525"/>
          </a:xfrm>
        </p:grpSpPr>
        <p:sp>
          <p:nvSpPr>
            <p:cNvPr id="618" name="Google Shape;618;p65"/>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5"/>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5"/>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65"/>
          <p:cNvGrpSpPr/>
          <p:nvPr/>
        </p:nvGrpSpPr>
        <p:grpSpPr>
          <a:xfrm>
            <a:off x="3310182" y="3120102"/>
            <a:ext cx="369526" cy="201145"/>
            <a:chOff x="3932350" y="3714775"/>
            <a:chExt cx="439650" cy="319075"/>
          </a:xfrm>
        </p:grpSpPr>
        <p:sp>
          <p:nvSpPr>
            <p:cNvPr id="622" name="Google Shape;622;p65"/>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5"/>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5"/>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5"/>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65"/>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p65"/>
          <p:cNvGrpSpPr/>
          <p:nvPr/>
        </p:nvGrpSpPr>
        <p:grpSpPr>
          <a:xfrm>
            <a:off x="3875166" y="3120102"/>
            <a:ext cx="369505" cy="201145"/>
            <a:chOff x="4604550" y="3714775"/>
            <a:chExt cx="439625" cy="319075"/>
          </a:xfrm>
        </p:grpSpPr>
        <p:sp>
          <p:nvSpPr>
            <p:cNvPr id="628" name="Google Shape;628;p65"/>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5"/>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0" name="Google Shape;630;p65"/>
          <p:cNvGrpSpPr/>
          <p:nvPr/>
        </p:nvGrpSpPr>
        <p:grpSpPr>
          <a:xfrm>
            <a:off x="4453451" y="3099378"/>
            <a:ext cx="353136" cy="235313"/>
            <a:chOff x="5292575" y="3681900"/>
            <a:chExt cx="420150" cy="373275"/>
          </a:xfrm>
        </p:grpSpPr>
        <p:sp>
          <p:nvSpPr>
            <p:cNvPr id="631" name="Google Shape;631;p65"/>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65"/>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5"/>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5"/>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5"/>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5"/>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5"/>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8" name="Google Shape;638;p65"/>
          <p:cNvGrpSpPr/>
          <p:nvPr/>
        </p:nvGrpSpPr>
        <p:grpSpPr>
          <a:xfrm>
            <a:off x="4998473" y="3069434"/>
            <a:ext cx="393060" cy="294807"/>
            <a:chOff x="5941025" y="3634400"/>
            <a:chExt cx="467650" cy="467650"/>
          </a:xfrm>
        </p:grpSpPr>
        <p:sp>
          <p:nvSpPr>
            <p:cNvPr id="639" name="Google Shape;639;p65"/>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5"/>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5"/>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5"/>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5"/>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5"/>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65"/>
          <p:cNvGrpSpPr/>
          <p:nvPr/>
        </p:nvGrpSpPr>
        <p:grpSpPr>
          <a:xfrm>
            <a:off x="5588546" y="3088251"/>
            <a:ext cx="342882" cy="257187"/>
            <a:chOff x="6643075" y="3664250"/>
            <a:chExt cx="407950" cy="407975"/>
          </a:xfrm>
        </p:grpSpPr>
        <p:sp>
          <p:nvSpPr>
            <p:cNvPr id="646" name="Google Shape;646;p65"/>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65"/>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8" name="Google Shape;648;p65"/>
          <p:cNvGrpSpPr/>
          <p:nvPr/>
        </p:nvGrpSpPr>
        <p:grpSpPr>
          <a:xfrm>
            <a:off x="489380" y="3501258"/>
            <a:ext cx="371564" cy="278668"/>
            <a:chOff x="576250" y="4319400"/>
            <a:chExt cx="442075" cy="442050"/>
          </a:xfrm>
        </p:grpSpPr>
        <p:sp>
          <p:nvSpPr>
            <p:cNvPr id="649" name="Google Shape;649;p65"/>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5"/>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5"/>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5"/>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3" name="Google Shape;653;p65"/>
          <p:cNvSpPr/>
          <p:nvPr/>
        </p:nvSpPr>
        <p:spPr>
          <a:xfrm>
            <a:off x="1039043" y="3555373"/>
            <a:ext cx="402263" cy="1704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5"/>
          <p:cNvSpPr/>
          <p:nvPr/>
        </p:nvSpPr>
        <p:spPr>
          <a:xfrm>
            <a:off x="3329766" y="3512758"/>
            <a:ext cx="340844" cy="255659"/>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5"/>
          <p:cNvSpPr/>
          <p:nvPr/>
        </p:nvSpPr>
        <p:spPr>
          <a:xfrm>
            <a:off x="2764761" y="3528881"/>
            <a:ext cx="340844" cy="223414"/>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5"/>
          <p:cNvSpPr/>
          <p:nvPr/>
        </p:nvSpPr>
        <p:spPr>
          <a:xfrm>
            <a:off x="3893238" y="3511608"/>
            <a:ext cx="343912" cy="257960"/>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65"/>
          <p:cNvGrpSpPr/>
          <p:nvPr/>
        </p:nvGrpSpPr>
        <p:grpSpPr>
          <a:xfrm>
            <a:off x="4432985" y="3515458"/>
            <a:ext cx="394068" cy="244138"/>
            <a:chOff x="5268225" y="4341925"/>
            <a:chExt cx="468850" cy="387275"/>
          </a:xfrm>
        </p:grpSpPr>
        <p:sp>
          <p:nvSpPr>
            <p:cNvPr id="658" name="Google Shape;658;p65"/>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5"/>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5"/>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5"/>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65"/>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5"/>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5"/>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65"/>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65"/>
          <p:cNvGrpSpPr/>
          <p:nvPr/>
        </p:nvGrpSpPr>
        <p:grpSpPr>
          <a:xfrm>
            <a:off x="5017931" y="3507783"/>
            <a:ext cx="354145" cy="265619"/>
            <a:chOff x="5964175" y="4329750"/>
            <a:chExt cx="421350" cy="421350"/>
          </a:xfrm>
        </p:grpSpPr>
        <p:sp>
          <p:nvSpPr>
            <p:cNvPr id="667" name="Google Shape;667;p65"/>
            <p:cNvSpPr/>
            <p:nvPr/>
          </p:nvSpPr>
          <p:spPr>
            <a:xfrm>
              <a:off x="5964175" y="4329750"/>
              <a:ext cx="421350" cy="421350"/>
            </a:xfrm>
            <a:custGeom>
              <a:rect b="b" l="l" r="r" t="t"/>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5"/>
            <p:cNvSpPr/>
            <p:nvPr/>
          </p:nvSpPr>
          <p:spPr>
            <a:xfrm>
              <a:off x="6322800" y="4360800"/>
              <a:ext cx="31675" cy="30475"/>
            </a:xfrm>
            <a:custGeom>
              <a:rect b="b" l="l" r="r" t="t"/>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9" name="Google Shape;669;p65"/>
          <p:cNvGrpSpPr/>
          <p:nvPr/>
        </p:nvGrpSpPr>
        <p:grpSpPr>
          <a:xfrm>
            <a:off x="1053839" y="3931538"/>
            <a:ext cx="372594" cy="270237"/>
            <a:chOff x="1247825" y="5001950"/>
            <a:chExt cx="443300" cy="428675"/>
          </a:xfrm>
        </p:grpSpPr>
        <p:sp>
          <p:nvSpPr>
            <p:cNvPr id="670" name="Google Shape;670;p65"/>
            <p:cNvSpPr/>
            <p:nvPr/>
          </p:nvSpPr>
          <p:spPr>
            <a:xfrm>
              <a:off x="1247825" y="5168175"/>
              <a:ext cx="373875" cy="221650"/>
            </a:xfrm>
            <a:custGeom>
              <a:rect b="b" l="l" r="r" t="t"/>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5"/>
            <p:cNvSpPr/>
            <p:nvPr/>
          </p:nvSpPr>
          <p:spPr>
            <a:xfrm>
              <a:off x="1275850" y="5209575"/>
              <a:ext cx="60900" cy="87075"/>
            </a:xfrm>
            <a:custGeom>
              <a:rect b="b" l="l" r="r" t="t"/>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65"/>
            <p:cNvSpPr/>
            <p:nvPr/>
          </p:nvSpPr>
          <p:spPr>
            <a:xfrm>
              <a:off x="1247825" y="5391625"/>
              <a:ext cx="443300" cy="39000"/>
            </a:xfrm>
            <a:custGeom>
              <a:rect b="b" l="l" r="r" t="t"/>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5"/>
            <p:cNvSpPr/>
            <p:nvPr/>
          </p:nvSpPr>
          <p:spPr>
            <a:xfrm>
              <a:off x="1454850" y="5001950"/>
              <a:ext cx="17075" cy="114475"/>
            </a:xfrm>
            <a:custGeom>
              <a:rect b="b" l="l" r="r" t="t"/>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5"/>
            <p:cNvSpPr/>
            <p:nvPr/>
          </p:nvSpPr>
          <p:spPr>
            <a:xfrm>
              <a:off x="1411025" y="5001950"/>
              <a:ext cx="17075" cy="114475"/>
            </a:xfrm>
            <a:custGeom>
              <a:rect b="b" l="l" r="r" t="t"/>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5"/>
            <p:cNvSpPr/>
            <p:nvPr/>
          </p:nvSpPr>
          <p:spPr>
            <a:xfrm>
              <a:off x="1498700" y="5001950"/>
              <a:ext cx="16450" cy="114475"/>
            </a:xfrm>
            <a:custGeom>
              <a:rect b="b" l="l" r="r" t="t"/>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65"/>
          <p:cNvGrpSpPr/>
          <p:nvPr/>
        </p:nvGrpSpPr>
        <p:grpSpPr>
          <a:xfrm>
            <a:off x="1652085" y="3918094"/>
            <a:ext cx="306068" cy="292506"/>
            <a:chOff x="1959600" y="4980625"/>
            <a:chExt cx="364150" cy="464000"/>
          </a:xfrm>
        </p:grpSpPr>
        <p:sp>
          <p:nvSpPr>
            <p:cNvPr id="677" name="Google Shape;677;p65"/>
            <p:cNvSpPr/>
            <p:nvPr/>
          </p:nvSpPr>
          <p:spPr>
            <a:xfrm>
              <a:off x="1959600" y="4980625"/>
              <a:ext cx="364150" cy="239325"/>
            </a:xfrm>
            <a:custGeom>
              <a:rect b="b" l="l" r="r" t="t"/>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5"/>
            <p:cNvSpPr/>
            <p:nvPr/>
          </p:nvSpPr>
          <p:spPr>
            <a:xfrm>
              <a:off x="2053375" y="5121275"/>
              <a:ext cx="176600" cy="25"/>
            </a:xfrm>
            <a:custGeom>
              <a:rect b="b" l="l" r="r" t="t"/>
              <a:pathLst>
                <a:path extrusionOk="0" fill="none" h="1" w="7064">
                  <a:moveTo>
                    <a:pt x="1" y="1"/>
                  </a:moveTo>
                  <a:lnTo>
                    <a:pt x="70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5"/>
            <p:cNvSpPr/>
            <p:nvPr/>
          </p:nvSpPr>
          <p:spPr>
            <a:xfrm>
              <a:off x="2104525" y="5121275"/>
              <a:ext cx="74300" cy="323350"/>
            </a:xfrm>
            <a:custGeom>
              <a:rect b="b" l="l" r="r" t="t"/>
              <a:pathLst>
                <a:path extrusionOk="0" fill="none" h="12934" w="2972">
                  <a:moveTo>
                    <a:pt x="0" y="1"/>
                  </a:moveTo>
                  <a:lnTo>
                    <a:pt x="0" y="12933"/>
                  </a:lnTo>
                  <a:lnTo>
                    <a:pt x="2972" y="12933"/>
                  </a:lnTo>
                  <a:lnTo>
                    <a:pt x="29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5"/>
            <p:cNvSpPr/>
            <p:nvPr/>
          </p:nvSpPr>
          <p:spPr>
            <a:xfrm>
              <a:off x="2166625" y="5023850"/>
              <a:ext cx="85275" cy="85275"/>
            </a:xfrm>
            <a:custGeom>
              <a:rect b="b" l="l" r="r" t="t"/>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5"/>
            <p:cNvSpPr/>
            <p:nvPr/>
          </p:nvSpPr>
          <p:spPr>
            <a:xfrm>
              <a:off x="2031450" y="5023850"/>
              <a:ext cx="85275" cy="85275"/>
            </a:xfrm>
            <a:custGeom>
              <a:rect b="b" l="l" r="r" t="t"/>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5"/>
            <p:cNvSpPr/>
            <p:nvPr/>
          </p:nvSpPr>
          <p:spPr>
            <a:xfrm>
              <a:off x="1979100" y="5219925"/>
              <a:ext cx="125450" cy="224700"/>
            </a:xfrm>
            <a:custGeom>
              <a:rect b="b" l="l" r="r" t="t"/>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5"/>
            <p:cNvSpPr/>
            <p:nvPr/>
          </p:nvSpPr>
          <p:spPr>
            <a:xfrm>
              <a:off x="2178800" y="5219925"/>
              <a:ext cx="125450" cy="224700"/>
            </a:xfrm>
            <a:custGeom>
              <a:rect b="b" l="l" r="r" t="t"/>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65"/>
          <p:cNvGrpSpPr/>
          <p:nvPr/>
        </p:nvGrpSpPr>
        <p:grpSpPr>
          <a:xfrm>
            <a:off x="2194565" y="3929237"/>
            <a:ext cx="351077" cy="270615"/>
            <a:chOff x="2605025" y="4998300"/>
            <a:chExt cx="417700" cy="429275"/>
          </a:xfrm>
        </p:grpSpPr>
        <p:sp>
          <p:nvSpPr>
            <p:cNvPr id="685" name="Google Shape;685;p65"/>
            <p:cNvSpPr/>
            <p:nvPr/>
          </p:nvSpPr>
          <p:spPr>
            <a:xfrm>
              <a:off x="2819350" y="5216875"/>
              <a:ext cx="202150" cy="210700"/>
            </a:xfrm>
            <a:custGeom>
              <a:rect b="b" l="l" r="r" t="t"/>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5"/>
            <p:cNvSpPr/>
            <p:nvPr/>
          </p:nvSpPr>
          <p:spPr>
            <a:xfrm>
              <a:off x="2606225" y="4998300"/>
              <a:ext cx="203400" cy="207650"/>
            </a:xfrm>
            <a:custGeom>
              <a:rect b="b" l="l" r="r" t="t"/>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5"/>
            <p:cNvSpPr/>
            <p:nvPr/>
          </p:nvSpPr>
          <p:spPr>
            <a:xfrm>
              <a:off x="2605025" y="5003775"/>
              <a:ext cx="417700" cy="417700"/>
            </a:xfrm>
            <a:custGeom>
              <a:rect b="b" l="l" r="r" t="t"/>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8" name="Google Shape;688;p65"/>
          <p:cNvGrpSpPr/>
          <p:nvPr/>
        </p:nvGrpSpPr>
        <p:grpSpPr>
          <a:xfrm>
            <a:off x="2725257" y="3931538"/>
            <a:ext cx="419662" cy="262168"/>
            <a:chOff x="3236425" y="5001950"/>
            <a:chExt cx="499300" cy="415875"/>
          </a:xfrm>
        </p:grpSpPr>
        <p:sp>
          <p:nvSpPr>
            <p:cNvPr id="689" name="Google Shape;689;p65"/>
            <p:cNvSpPr/>
            <p:nvPr/>
          </p:nvSpPr>
          <p:spPr>
            <a:xfrm>
              <a:off x="3236425" y="5309425"/>
              <a:ext cx="499300" cy="108400"/>
            </a:xfrm>
            <a:custGeom>
              <a:rect b="b" l="l" r="r" t="t"/>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65"/>
            <p:cNvSpPr/>
            <p:nvPr/>
          </p:nvSpPr>
          <p:spPr>
            <a:xfrm>
              <a:off x="3294875" y="5330725"/>
              <a:ext cx="382400" cy="25"/>
            </a:xfrm>
            <a:custGeom>
              <a:rect b="b" l="l" r="r" t="t"/>
              <a:pathLst>
                <a:path extrusionOk="0" fill="none" h="1" w="15296">
                  <a:moveTo>
                    <a:pt x="0" y="1"/>
                  </a:moveTo>
                  <a:lnTo>
                    <a:pt x="152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5"/>
            <p:cNvSpPr/>
            <p:nvPr/>
          </p:nvSpPr>
          <p:spPr>
            <a:xfrm>
              <a:off x="3280250" y="5162675"/>
              <a:ext cx="411625" cy="140075"/>
            </a:xfrm>
            <a:custGeom>
              <a:rect b="b" l="l" r="r" t="t"/>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5"/>
            <p:cNvSpPr/>
            <p:nvPr/>
          </p:nvSpPr>
          <p:spPr>
            <a:xfrm>
              <a:off x="3471450" y="5001950"/>
              <a:ext cx="17075" cy="114475"/>
            </a:xfrm>
            <a:custGeom>
              <a:rect b="b" l="l" r="r" t="t"/>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5"/>
            <p:cNvSpPr/>
            <p:nvPr/>
          </p:nvSpPr>
          <p:spPr>
            <a:xfrm>
              <a:off x="3427600" y="5001950"/>
              <a:ext cx="17075" cy="114475"/>
            </a:xfrm>
            <a:custGeom>
              <a:rect b="b" l="l" r="r" t="t"/>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65"/>
            <p:cNvSpPr/>
            <p:nvPr/>
          </p:nvSpPr>
          <p:spPr>
            <a:xfrm>
              <a:off x="3515275" y="5001950"/>
              <a:ext cx="16475" cy="114475"/>
            </a:xfrm>
            <a:custGeom>
              <a:rect b="b" l="l" r="r" t="t"/>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5" name="Google Shape;695;p65"/>
          <p:cNvGrpSpPr/>
          <p:nvPr/>
        </p:nvGrpSpPr>
        <p:grpSpPr>
          <a:xfrm>
            <a:off x="3340377" y="3918094"/>
            <a:ext cx="319369" cy="285209"/>
            <a:chOff x="3968275" y="4980625"/>
            <a:chExt cx="379975" cy="452425"/>
          </a:xfrm>
        </p:grpSpPr>
        <p:sp>
          <p:nvSpPr>
            <p:cNvPr id="696" name="Google Shape;696;p65"/>
            <p:cNvSpPr/>
            <p:nvPr/>
          </p:nvSpPr>
          <p:spPr>
            <a:xfrm>
              <a:off x="4168000" y="4980625"/>
              <a:ext cx="85875" cy="102325"/>
            </a:xfrm>
            <a:custGeom>
              <a:rect b="b" l="l" r="r" t="t"/>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5"/>
            <p:cNvSpPr/>
            <p:nvPr/>
          </p:nvSpPr>
          <p:spPr>
            <a:xfrm>
              <a:off x="3968275" y="5043350"/>
              <a:ext cx="379975" cy="389700"/>
            </a:xfrm>
            <a:custGeom>
              <a:rect b="b" l="l" r="r" t="t"/>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5"/>
            <p:cNvSpPr/>
            <p:nvPr/>
          </p:nvSpPr>
          <p:spPr>
            <a:xfrm>
              <a:off x="4031000" y="5150500"/>
              <a:ext cx="54200" cy="61525"/>
            </a:xfrm>
            <a:custGeom>
              <a:rect b="b" l="l" r="r" t="t"/>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65"/>
          <p:cNvGrpSpPr/>
          <p:nvPr/>
        </p:nvGrpSpPr>
        <p:grpSpPr>
          <a:xfrm>
            <a:off x="4995910" y="3981812"/>
            <a:ext cx="404323" cy="165070"/>
            <a:chOff x="5937975" y="5081700"/>
            <a:chExt cx="481050" cy="261850"/>
          </a:xfrm>
        </p:grpSpPr>
        <p:sp>
          <p:nvSpPr>
            <p:cNvPr id="700" name="Google Shape;700;p65"/>
            <p:cNvSpPr/>
            <p:nvPr/>
          </p:nvSpPr>
          <p:spPr>
            <a:xfrm>
              <a:off x="6104200" y="5081700"/>
              <a:ext cx="314825" cy="215575"/>
            </a:xfrm>
            <a:custGeom>
              <a:rect b="b" l="l" r="r" t="t"/>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5"/>
            <p:cNvSpPr/>
            <p:nvPr/>
          </p:nvSpPr>
          <p:spPr>
            <a:xfrm>
              <a:off x="5937975" y="5210175"/>
              <a:ext cx="333700" cy="133375"/>
            </a:xfrm>
            <a:custGeom>
              <a:rect b="b" l="l" r="r" t="t"/>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5"/>
            <p:cNvSpPr/>
            <p:nvPr/>
          </p:nvSpPr>
          <p:spPr>
            <a:xfrm>
              <a:off x="6352025" y="5109100"/>
              <a:ext cx="19500" cy="18900"/>
            </a:xfrm>
            <a:custGeom>
              <a:rect b="b" l="l" r="r" t="t"/>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65"/>
          <p:cNvGrpSpPr/>
          <p:nvPr/>
        </p:nvGrpSpPr>
        <p:grpSpPr>
          <a:xfrm>
            <a:off x="5614118" y="3949961"/>
            <a:ext cx="290183" cy="250269"/>
            <a:chOff x="6673500" y="5031175"/>
            <a:chExt cx="345250" cy="397000"/>
          </a:xfrm>
        </p:grpSpPr>
        <p:sp>
          <p:nvSpPr>
            <p:cNvPr id="704" name="Google Shape;704;p65"/>
            <p:cNvSpPr/>
            <p:nvPr/>
          </p:nvSpPr>
          <p:spPr>
            <a:xfrm>
              <a:off x="6731950" y="5031175"/>
              <a:ext cx="105375" cy="147375"/>
            </a:xfrm>
            <a:custGeom>
              <a:rect b="b" l="l" r="r" t="t"/>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5"/>
            <p:cNvSpPr/>
            <p:nvPr/>
          </p:nvSpPr>
          <p:spPr>
            <a:xfrm>
              <a:off x="6673500" y="5146850"/>
              <a:ext cx="84050" cy="116925"/>
            </a:xfrm>
            <a:custGeom>
              <a:rect b="b" l="l" r="r" t="t"/>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5"/>
            <p:cNvSpPr/>
            <p:nvPr/>
          </p:nvSpPr>
          <p:spPr>
            <a:xfrm>
              <a:off x="6859225" y="5033600"/>
              <a:ext cx="105350" cy="144950"/>
            </a:xfrm>
            <a:custGeom>
              <a:rect b="b" l="l" r="r" t="t"/>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5"/>
            <p:cNvSpPr/>
            <p:nvPr/>
          </p:nvSpPr>
          <p:spPr>
            <a:xfrm>
              <a:off x="6931675" y="5150500"/>
              <a:ext cx="87075" cy="115725"/>
            </a:xfrm>
            <a:custGeom>
              <a:rect b="b" l="l" r="r" t="t"/>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5"/>
            <p:cNvSpPr/>
            <p:nvPr/>
          </p:nvSpPr>
          <p:spPr>
            <a:xfrm>
              <a:off x="6715525" y="5180350"/>
              <a:ext cx="263050" cy="247825"/>
            </a:xfrm>
            <a:custGeom>
              <a:rect b="b" l="l" r="r" t="t"/>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65"/>
          <p:cNvGrpSpPr/>
          <p:nvPr/>
        </p:nvGrpSpPr>
        <p:grpSpPr>
          <a:xfrm>
            <a:off x="3306105" y="968327"/>
            <a:ext cx="387933" cy="259488"/>
            <a:chOff x="3927500" y="301425"/>
            <a:chExt cx="461550" cy="411625"/>
          </a:xfrm>
        </p:grpSpPr>
        <p:sp>
          <p:nvSpPr>
            <p:cNvPr id="710" name="Google Shape;710;p65"/>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65"/>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5"/>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65"/>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5"/>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5"/>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5"/>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5"/>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5"/>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5"/>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5"/>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5"/>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5"/>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5"/>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5"/>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5"/>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5"/>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5"/>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5"/>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5"/>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5"/>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5"/>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5"/>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5"/>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5"/>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5"/>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5"/>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65"/>
          <p:cNvGrpSpPr/>
          <p:nvPr/>
        </p:nvGrpSpPr>
        <p:grpSpPr>
          <a:xfrm>
            <a:off x="5593652" y="973322"/>
            <a:ext cx="332670" cy="249512"/>
            <a:chOff x="6649150" y="309350"/>
            <a:chExt cx="395800" cy="395800"/>
          </a:xfrm>
        </p:grpSpPr>
        <p:sp>
          <p:nvSpPr>
            <p:cNvPr id="738" name="Google Shape;738;p65"/>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5"/>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5"/>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5"/>
            <p:cNvSpPr/>
            <p:nvPr/>
          </p:nvSpPr>
          <p:spPr>
            <a:xfrm>
              <a:off x="6847025" y="333700"/>
              <a:ext cx="25" cy="29250"/>
            </a:xfrm>
            <a:custGeom>
              <a:rect b="b" l="l" r="r" t="t"/>
              <a:pathLst>
                <a:path extrusionOk="0" fill="none" h="1170" w="1">
                  <a:moveTo>
                    <a:pt x="1" y="1170"/>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5"/>
            <p:cNvSpPr/>
            <p:nvPr/>
          </p:nvSpPr>
          <p:spPr>
            <a:xfrm>
              <a:off x="6760575" y="35685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5"/>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5"/>
            <p:cNvSpPr/>
            <p:nvPr/>
          </p:nvSpPr>
          <p:spPr>
            <a:xfrm>
              <a:off x="6696650" y="420775"/>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5"/>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5"/>
            <p:cNvSpPr/>
            <p:nvPr/>
          </p:nvSpPr>
          <p:spPr>
            <a:xfrm>
              <a:off x="6673500" y="507225"/>
              <a:ext cx="29250" cy="25"/>
            </a:xfrm>
            <a:custGeom>
              <a:rect b="b" l="l" r="r" t="t"/>
              <a:pathLst>
                <a:path extrusionOk="0" fill="none" h="1" w="1170">
                  <a:moveTo>
                    <a:pt x="1" y="1"/>
                  </a:moveTo>
                  <a:lnTo>
                    <a:pt x="117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5"/>
            <p:cNvSpPr/>
            <p:nvPr/>
          </p:nvSpPr>
          <p:spPr>
            <a:xfrm>
              <a:off x="6696650" y="59370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5"/>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5"/>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5"/>
            <p:cNvSpPr/>
            <p:nvPr/>
          </p:nvSpPr>
          <p:spPr>
            <a:xfrm>
              <a:off x="6760575" y="657625"/>
              <a:ext cx="25" cy="25"/>
            </a:xfrm>
            <a:custGeom>
              <a:rect b="b" l="l" r="r" t="t"/>
              <a:pathLst>
                <a:path extrusionOk="0" fill="none" h="1" w="1">
                  <a:moveTo>
                    <a:pt x="1"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5"/>
            <p:cNvSpPr/>
            <p:nvPr/>
          </p:nvSpPr>
          <p:spPr>
            <a:xfrm>
              <a:off x="6847025" y="651550"/>
              <a:ext cx="25" cy="29250"/>
            </a:xfrm>
            <a:custGeom>
              <a:rect b="b" l="l" r="r" t="t"/>
              <a:pathLst>
                <a:path extrusionOk="0" fill="none" h="1170" w="1">
                  <a:moveTo>
                    <a:pt x="1" y="0"/>
                  </a:moveTo>
                  <a:lnTo>
                    <a:pt x="1" y="116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5"/>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5"/>
            <p:cNvSpPr/>
            <p:nvPr/>
          </p:nvSpPr>
          <p:spPr>
            <a:xfrm>
              <a:off x="6933500" y="657625"/>
              <a:ext cx="25" cy="25"/>
            </a:xfrm>
            <a:custGeom>
              <a:rect b="b" l="l" r="r" t="t"/>
              <a:pathLst>
                <a:path extrusionOk="0" fill="none" h="1" w="1">
                  <a:moveTo>
                    <a:pt x="0"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5"/>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5"/>
            <p:cNvSpPr/>
            <p:nvPr/>
          </p:nvSpPr>
          <p:spPr>
            <a:xfrm>
              <a:off x="6997425" y="59370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5"/>
            <p:cNvSpPr/>
            <p:nvPr/>
          </p:nvSpPr>
          <p:spPr>
            <a:xfrm>
              <a:off x="6991350" y="507225"/>
              <a:ext cx="29250" cy="25"/>
            </a:xfrm>
            <a:custGeom>
              <a:rect b="b" l="l" r="r" t="t"/>
              <a:pathLst>
                <a:path extrusionOk="0" fill="none" h="1" w="1170">
                  <a:moveTo>
                    <a:pt x="116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5"/>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5"/>
            <p:cNvSpPr/>
            <p:nvPr/>
          </p:nvSpPr>
          <p:spPr>
            <a:xfrm>
              <a:off x="6997425" y="420775"/>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5"/>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5"/>
            <p:cNvSpPr/>
            <p:nvPr/>
          </p:nvSpPr>
          <p:spPr>
            <a:xfrm>
              <a:off x="6933500" y="35685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65"/>
          <p:cNvGrpSpPr/>
          <p:nvPr/>
        </p:nvGrpSpPr>
        <p:grpSpPr>
          <a:xfrm>
            <a:off x="5026105" y="979075"/>
            <a:ext cx="337797" cy="239914"/>
            <a:chOff x="5973900" y="318475"/>
            <a:chExt cx="401900" cy="380575"/>
          </a:xfrm>
        </p:grpSpPr>
        <p:sp>
          <p:nvSpPr>
            <p:cNvPr id="762" name="Google Shape;762;p65"/>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5"/>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5"/>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5"/>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5"/>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5"/>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5"/>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5"/>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5"/>
            <p:cNvSpPr/>
            <p:nvPr/>
          </p:nvSpPr>
          <p:spPr>
            <a:xfrm>
              <a:off x="6024450" y="57300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5"/>
            <p:cNvSpPr/>
            <p:nvPr/>
          </p:nvSpPr>
          <p:spPr>
            <a:xfrm>
              <a:off x="6024450" y="51455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5"/>
            <p:cNvSpPr/>
            <p:nvPr/>
          </p:nvSpPr>
          <p:spPr>
            <a:xfrm>
              <a:off x="626495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5"/>
            <p:cNvSpPr/>
            <p:nvPr/>
          </p:nvSpPr>
          <p:spPr>
            <a:xfrm>
              <a:off x="6204675" y="456100"/>
              <a:ext cx="25" cy="175375"/>
            </a:xfrm>
            <a:custGeom>
              <a:rect b="b" l="l" r="r" t="t"/>
              <a:pathLst>
                <a:path extrusionOk="0" fill="none" h="7015" w="1">
                  <a:moveTo>
                    <a:pt x="0" y="0"/>
                  </a:moveTo>
                  <a:lnTo>
                    <a:pt x="0"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5"/>
            <p:cNvSpPr/>
            <p:nvPr/>
          </p:nvSpPr>
          <p:spPr>
            <a:xfrm>
              <a:off x="614500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5"/>
            <p:cNvSpPr/>
            <p:nvPr/>
          </p:nvSpPr>
          <p:spPr>
            <a:xfrm>
              <a:off x="6084725"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65"/>
          <p:cNvGrpSpPr/>
          <p:nvPr/>
        </p:nvGrpSpPr>
        <p:grpSpPr>
          <a:xfrm>
            <a:off x="1071258" y="1364060"/>
            <a:ext cx="342882" cy="313608"/>
            <a:chOff x="1268550" y="929175"/>
            <a:chExt cx="407950" cy="497475"/>
          </a:xfrm>
        </p:grpSpPr>
        <p:sp>
          <p:nvSpPr>
            <p:cNvPr id="777" name="Google Shape;777;p65"/>
            <p:cNvSpPr/>
            <p:nvPr/>
          </p:nvSpPr>
          <p:spPr>
            <a:xfrm>
              <a:off x="1268550" y="953550"/>
              <a:ext cx="387250" cy="473100"/>
            </a:xfrm>
            <a:custGeom>
              <a:rect b="b" l="l" r="r" t="t"/>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5"/>
            <p:cNvSpPr/>
            <p:nvPr/>
          </p:nvSpPr>
          <p:spPr>
            <a:xfrm>
              <a:off x="1298975" y="929175"/>
              <a:ext cx="377525" cy="462775"/>
            </a:xfrm>
            <a:custGeom>
              <a:rect b="b" l="l" r="r" t="t"/>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5"/>
            <p:cNvSpPr/>
            <p:nvPr/>
          </p:nvSpPr>
          <p:spPr>
            <a:xfrm>
              <a:off x="15924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65"/>
          <p:cNvGrpSpPr/>
          <p:nvPr/>
        </p:nvGrpSpPr>
        <p:grpSpPr>
          <a:xfrm>
            <a:off x="5557322" y="1375959"/>
            <a:ext cx="405331" cy="291733"/>
            <a:chOff x="6605925" y="948050"/>
            <a:chExt cx="482250" cy="462775"/>
          </a:xfrm>
        </p:grpSpPr>
        <p:sp>
          <p:nvSpPr>
            <p:cNvPr id="781" name="Google Shape;781;p65"/>
            <p:cNvSpPr/>
            <p:nvPr/>
          </p:nvSpPr>
          <p:spPr>
            <a:xfrm>
              <a:off x="6847025" y="1209875"/>
              <a:ext cx="60325" cy="200950"/>
            </a:xfrm>
            <a:custGeom>
              <a:rect b="b" l="l" r="r" t="t"/>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5"/>
            <p:cNvSpPr/>
            <p:nvPr/>
          </p:nvSpPr>
          <p:spPr>
            <a:xfrm>
              <a:off x="6605925" y="971800"/>
              <a:ext cx="482250" cy="228350"/>
            </a:xfrm>
            <a:custGeom>
              <a:rect b="b" l="l" r="r" t="t"/>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5"/>
            <p:cNvSpPr/>
            <p:nvPr/>
          </p:nvSpPr>
          <p:spPr>
            <a:xfrm>
              <a:off x="6847025" y="948050"/>
              <a:ext cx="25" cy="23775"/>
            </a:xfrm>
            <a:custGeom>
              <a:rect b="b" l="l" r="r" t="t"/>
              <a:pathLst>
                <a:path extrusionOk="0" fill="none" h="951" w="1">
                  <a:moveTo>
                    <a:pt x="1" y="95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5"/>
            <p:cNvSpPr/>
            <p:nvPr/>
          </p:nvSpPr>
          <p:spPr>
            <a:xfrm>
              <a:off x="6847025" y="1001025"/>
              <a:ext cx="25" cy="183900"/>
            </a:xfrm>
            <a:custGeom>
              <a:rect b="b" l="l" r="r" t="t"/>
              <a:pathLst>
                <a:path extrusionOk="0" fill="none" h="7356" w="1">
                  <a:moveTo>
                    <a:pt x="1" y="1"/>
                  </a:moveTo>
                  <a:lnTo>
                    <a:pt x="1" y="735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5"/>
            <p:cNvSpPr/>
            <p:nvPr/>
          </p:nvSpPr>
          <p:spPr>
            <a:xfrm>
              <a:off x="6872000" y="994325"/>
              <a:ext cx="85275" cy="190600"/>
            </a:xfrm>
            <a:custGeom>
              <a:rect b="b" l="l" r="r" t="t"/>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5"/>
            <p:cNvSpPr/>
            <p:nvPr/>
          </p:nvSpPr>
          <p:spPr>
            <a:xfrm>
              <a:off x="6736825" y="994325"/>
              <a:ext cx="85275" cy="190600"/>
            </a:xfrm>
            <a:custGeom>
              <a:rect b="b" l="l" r="r" t="t"/>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7" name="Google Shape;787;p65"/>
          <p:cNvGrpSpPr/>
          <p:nvPr/>
        </p:nvGrpSpPr>
        <p:grpSpPr>
          <a:xfrm>
            <a:off x="5652004" y="2239969"/>
            <a:ext cx="215966" cy="256809"/>
            <a:chOff x="6718575" y="2318625"/>
            <a:chExt cx="256950" cy="407375"/>
          </a:xfrm>
        </p:grpSpPr>
        <p:sp>
          <p:nvSpPr>
            <p:cNvPr id="788" name="Google Shape;788;p6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6" name="Google Shape;796;p65"/>
          <p:cNvGrpSpPr/>
          <p:nvPr/>
        </p:nvGrpSpPr>
        <p:grpSpPr>
          <a:xfrm>
            <a:off x="2753393" y="2710169"/>
            <a:ext cx="363369" cy="165842"/>
            <a:chOff x="3269900" y="3064500"/>
            <a:chExt cx="432325" cy="263075"/>
          </a:xfrm>
        </p:grpSpPr>
        <p:sp>
          <p:nvSpPr>
            <p:cNvPr id="797" name="Google Shape;797;p65"/>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5"/>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5"/>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0" name="Google Shape;800;p65"/>
          <p:cNvGrpSpPr/>
          <p:nvPr/>
        </p:nvGrpSpPr>
        <p:grpSpPr>
          <a:xfrm>
            <a:off x="5627419" y="2659501"/>
            <a:ext cx="265115" cy="279456"/>
            <a:chOff x="6689325" y="2984125"/>
            <a:chExt cx="315425" cy="443300"/>
          </a:xfrm>
        </p:grpSpPr>
        <p:sp>
          <p:nvSpPr>
            <p:cNvPr id="801" name="Google Shape;801;p65"/>
            <p:cNvSpPr/>
            <p:nvPr/>
          </p:nvSpPr>
          <p:spPr>
            <a:xfrm>
              <a:off x="6689325" y="2984125"/>
              <a:ext cx="315425" cy="77975"/>
            </a:xfrm>
            <a:custGeom>
              <a:rect b="b" l="l" r="r" t="t"/>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5"/>
            <p:cNvSpPr/>
            <p:nvPr/>
          </p:nvSpPr>
          <p:spPr>
            <a:xfrm>
              <a:off x="6702125" y="3069375"/>
              <a:ext cx="289850" cy="358050"/>
            </a:xfrm>
            <a:custGeom>
              <a:rect b="b" l="l" r="r" t="t"/>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5"/>
            <p:cNvSpPr/>
            <p:nvPr/>
          </p:nvSpPr>
          <p:spPr>
            <a:xfrm>
              <a:off x="6761175" y="3117475"/>
              <a:ext cx="25" cy="261850"/>
            </a:xfrm>
            <a:custGeom>
              <a:rect b="b" l="l" r="r" t="t"/>
              <a:pathLst>
                <a:path extrusionOk="0" fill="none" h="10474" w="1">
                  <a:moveTo>
                    <a:pt x="1" y="10473"/>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5"/>
            <p:cNvSpPr/>
            <p:nvPr/>
          </p:nvSpPr>
          <p:spPr>
            <a:xfrm>
              <a:off x="684702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5"/>
            <p:cNvSpPr/>
            <p:nvPr/>
          </p:nvSpPr>
          <p:spPr>
            <a:xfrm>
              <a:off x="693287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6" name="Google Shape;806;p65"/>
          <p:cNvGrpSpPr/>
          <p:nvPr/>
        </p:nvGrpSpPr>
        <p:grpSpPr>
          <a:xfrm>
            <a:off x="1676145" y="3480534"/>
            <a:ext cx="256416" cy="310913"/>
            <a:chOff x="1988225" y="4286525"/>
            <a:chExt cx="305075" cy="493200"/>
          </a:xfrm>
        </p:grpSpPr>
        <p:sp>
          <p:nvSpPr>
            <p:cNvPr id="807" name="Google Shape;807;p65"/>
            <p:cNvSpPr/>
            <p:nvPr/>
          </p:nvSpPr>
          <p:spPr>
            <a:xfrm>
              <a:off x="2178800" y="4519725"/>
              <a:ext cx="114500" cy="114475"/>
            </a:xfrm>
            <a:custGeom>
              <a:rect b="b" l="l" r="r" t="t"/>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5"/>
            <p:cNvSpPr/>
            <p:nvPr/>
          </p:nvSpPr>
          <p:spPr>
            <a:xfrm>
              <a:off x="1988225" y="4539200"/>
              <a:ext cx="156500" cy="156500"/>
            </a:xfrm>
            <a:custGeom>
              <a:rect b="b" l="l" r="r" t="t"/>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5"/>
            <p:cNvSpPr/>
            <p:nvPr/>
          </p:nvSpPr>
          <p:spPr>
            <a:xfrm>
              <a:off x="2042425" y="4286525"/>
              <a:ext cx="239300" cy="236250"/>
            </a:xfrm>
            <a:custGeom>
              <a:rect b="b" l="l" r="r" t="t"/>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5"/>
            <p:cNvSpPr/>
            <p:nvPr/>
          </p:nvSpPr>
          <p:spPr>
            <a:xfrm>
              <a:off x="2161750" y="4522750"/>
              <a:ext cx="25" cy="256975"/>
            </a:xfrm>
            <a:custGeom>
              <a:rect b="b" l="l" r="r" t="t"/>
              <a:pathLst>
                <a:path extrusionOk="0" fill="none" h="10279" w="1">
                  <a:moveTo>
                    <a:pt x="1" y="10279"/>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5"/>
            <p:cNvSpPr/>
            <p:nvPr/>
          </p:nvSpPr>
          <p:spPr>
            <a:xfrm>
              <a:off x="2133750" y="4377850"/>
              <a:ext cx="56050" cy="56025"/>
            </a:xfrm>
            <a:custGeom>
              <a:rect b="b" l="l" r="r" t="t"/>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5"/>
            <p:cNvSpPr/>
            <p:nvPr/>
          </p:nvSpPr>
          <p:spPr>
            <a:xfrm>
              <a:off x="2038150" y="4589125"/>
              <a:ext cx="87100" cy="87100"/>
            </a:xfrm>
            <a:custGeom>
              <a:rect b="b" l="l" r="r" t="t"/>
              <a:pathLst>
                <a:path extrusionOk="0" fill="none" h="3484" w="3484">
                  <a:moveTo>
                    <a:pt x="1" y="0"/>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5"/>
            <p:cNvSpPr/>
            <p:nvPr/>
          </p:nvSpPr>
          <p:spPr>
            <a:xfrm>
              <a:off x="2194025" y="4564150"/>
              <a:ext cx="54825" cy="54825"/>
            </a:xfrm>
            <a:custGeom>
              <a:rect b="b" l="l" r="r" t="t"/>
              <a:pathLst>
                <a:path extrusionOk="0" fill="none" h="2193" w="2193">
                  <a:moveTo>
                    <a:pt x="2192" y="1"/>
                  </a:move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4" name="Google Shape;814;p65"/>
          <p:cNvGrpSpPr/>
          <p:nvPr/>
        </p:nvGrpSpPr>
        <p:grpSpPr>
          <a:xfrm>
            <a:off x="2220137" y="3502408"/>
            <a:ext cx="309640" cy="294034"/>
            <a:chOff x="2635450" y="4321225"/>
            <a:chExt cx="368400" cy="466425"/>
          </a:xfrm>
        </p:grpSpPr>
        <p:sp>
          <p:nvSpPr>
            <p:cNvPr id="815" name="Google Shape;815;p65"/>
            <p:cNvSpPr/>
            <p:nvPr/>
          </p:nvSpPr>
          <p:spPr>
            <a:xfrm>
              <a:off x="2635450" y="4653050"/>
              <a:ext cx="368400" cy="134600"/>
            </a:xfrm>
            <a:custGeom>
              <a:rect b="b" l="l" r="r" t="t"/>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5"/>
            <p:cNvSpPr/>
            <p:nvPr/>
          </p:nvSpPr>
          <p:spPr>
            <a:xfrm>
              <a:off x="2819350" y="4321225"/>
              <a:ext cx="25" cy="347075"/>
            </a:xfrm>
            <a:custGeom>
              <a:rect b="b" l="l" r="r" t="t"/>
              <a:pathLst>
                <a:path extrusionOk="0" fill="none" h="13883" w="1">
                  <a:moveTo>
                    <a:pt x="0" y="13883"/>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5"/>
            <p:cNvSpPr/>
            <p:nvPr/>
          </p:nvSpPr>
          <p:spPr>
            <a:xfrm>
              <a:off x="2835175" y="4328525"/>
              <a:ext cx="114475" cy="114500"/>
            </a:xfrm>
            <a:custGeom>
              <a:rect b="b" l="l" r="r" t="t"/>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5"/>
            <p:cNvSpPr/>
            <p:nvPr/>
          </p:nvSpPr>
          <p:spPr>
            <a:xfrm>
              <a:off x="2850400" y="4372975"/>
              <a:ext cx="54825" cy="54825"/>
            </a:xfrm>
            <a:custGeom>
              <a:rect b="b" l="l" r="r" t="t"/>
              <a:pathLst>
                <a:path extrusionOk="0" fill="none" h="2193" w="2193">
                  <a:moveTo>
                    <a:pt x="2192" y="0"/>
                  </a:moveTo>
                  <a:lnTo>
                    <a:pt x="0" y="219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5"/>
            <p:cNvSpPr/>
            <p:nvPr/>
          </p:nvSpPr>
          <p:spPr>
            <a:xfrm>
              <a:off x="2646425" y="4429600"/>
              <a:ext cx="156500" cy="156500"/>
            </a:xfrm>
            <a:custGeom>
              <a:rect b="b" l="l" r="r" t="t"/>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5"/>
            <p:cNvSpPr/>
            <p:nvPr/>
          </p:nvSpPr>
          <p:spPr>
            <a:xfrm>
              <a:off x="2696350" y="4479525"/>
              <a:ext cx="87100" cy="87100"/>
            </a:xfrm>
            <a:custGeom>
              <a:rect b="b" l="l" r="r" t="t"/>
              <a:pathLst>
                <a:path extrusionOk="0" fill="none" h="3484" w="3484">
                  <a:moveTo>
                    <a:pt x="0" y="1"/>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65"/>
          <p:cNvGrpSpPr/>
          <p:nvPr/>
        </p:nvGrpSpPr>
        <p:grpSpPr>
          <a:xfrm>
            <a:off x="5588546" y="3495112"/>
            <a:ext cx="342882" cy="287888"/>
            <a:chOff x="6643075" y="4309650"/>
            <a:chExt cx="407950" cy="456675"/>
          </a:xfrm>
        </p:grpSpPr>
        <p:sp>
          <p:nvSpPr>
            <p:cNvPr id="822" name="Google Shape;822;p65"/>
            <p:cNvSpPr/>
            <p:nvPr/>
          </p:nvSpPr>
          <p:spPr>
            <a:xfrm>
              <a:off x="6643075" y="4698125"/>
              <a:ext cx="407950" cy="14625"/>
            </a:xfrm>
            <a:custGeom>
              <a:rect b="b" l="l" r="r" t="t"/>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5"/>
            <p:cNvSpPr/>
            <p:nvPr/>
          </p:nvSpPr>
          <p:spPr>
            <a:xfrm>
              <a:off x="6643075" y="4727350"/>
              <a:ext cx="407950" cy="14625"/>
            </a:xfrm>
            <a:custGeom>
              <a:rect b="b" l="l" r="r" t="t"/>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5"/>
            <p:cNvSpPr/>
            <p:nvPr/>
          </p:nvSpPr>
          <p:spPr>
            <a:xfrm>
              <a:off x="6643075" y="4751700"/>
              <a:ext cx="407950" cy="14625"/>
            </a:xfrm>
            <a:custGeom>
              <a:rect b="b" l="l" r="r" t="t"/>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5"/>
            <p:cNvSpPr/>
            <p:nvPr/>
          </p:nvSpPr>
          <p:spPr>
            <a:xfrm>
              <a:off x="6672900" y="4309650"/>
              <a:ext cx="348900" cy="376300"/>
            </a:xfrm>
            <a:custGeom>
              <a:rect b="b" l="l" r="r" t="t"/>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5"/>
            <p:cNvSpPr/>
            <p:nvPr/>
          </p:nvSpPr>
          <p:spPr>
            <a:xfrm>
              <a:off x="6805625" y="4452725"/>
              <a:ext cx="15850" cy="28050"/>
            </a:xfrm>
            <a:custGeom>
              <a:rect b="b" l="l" r="r" t="t"/>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5"/>
            <p:cNvSpPr/>
            <p:nvPr/>
          </p:nvSpPr>
          <p:spPr>
            <a:xfrm>
              <a:off x="6872600" y="4452725"/>
              <a:ext cx="15875" cy="28050"/>
            </a:xfrm>
            <a:custGeom>
              <a:rect b="b" l="l" r="r" t="t"/>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5"/>
            <p:cNvSpPr/>
            <p:nvPr/>
          </p:nvSpPr>
          <p:spPr>
            <a:xfrm>
              <a:off x="6709425" y="4414975"/>
              <a:ext cx="275250" cy="54825"/>
            </a:xfrm>
            <a:custGeom>
              <a:rect b="b" l="l" r="r" t="t"/>
              <a:pathLst>
                <a:path extrusionOk="0" fill="none" h="2193" w="11010">
                  <a:moveTo>
                    <a:pt x="11009" y="2193"/>
                  </a:moveTo>
                  <a:lnTo>
                    <a:pt x="5505" y="1"/>
                  </a:ln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5"/>
            <p:cNvSpPr/>
            <p:nvPr/>
          </p:nvSpPr>
          <p:spPr>
            <a:xfrm>
              <a:off x="6733175" y="4382725"/>
              <a:ext cx="227750" cy="37150"/>
            </a:xfrm>
            <a:custGeom>
              <a:rect b="b" l="l" r="r" t="t"/>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5"/>
            <p:cNvSpPr/>
            <p:nvPr/>
          </p:nvSpPr>
          <p:spPr>
            <a:xfrm>
              <a:off x="6847025" y="4414975"/>
              <a:ext cx="25" cy="145550"/>
            </a:xfrm>
            <a:custGeom>
              <a:rect b="b" l="l" r="r" t="t"/>
              <a:pathLst>
                <a:path extrusionOk="0" fill="none" h="5822" w="1">
                  <a:moveTo>
                    <a:pt x="1" y="1"/>
                  </a:moveTo>
                  <a:lnTo>
                    <a:pt x="1" y="582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65"/>
          <p:cNvGrpSpPr/>
          <p:nvPr/>
        </p:nvGrpSpPr>
        <p:grpSpPr>
          <a:xfrm>
            <a:off x="4403819" y="3901594"/>
            <a:ext cx="452420" cy="325507"/>
            <a:chOff x="5233525" y="4954450"/>
            <a:chExt cx="538275" cy="516350"/>
          </a:xfrm>
        </p:grpSpPr>
        <p:sp>
          <p:nvSpPr>
            <p:cNvPr id="832" name="Google Shape;832;p65"/>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5"/>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5"/>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5"/>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5"/>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5"/>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5"/>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5"/>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5"/>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5"/>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5"/>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65"/>
          <p:cNvGrpSpPr/>
          <p:nvPr/>
        </p:nvGrpSpPr>
        <p:grpSpPr>
          <a:xfrm>
            <a:off x="3834738" y="3907346"/>
            <a:ext cx="460615" cy="314002"/>
            <a:chOff x="4556450" y="4963575"/>
            <a:chExt cx="548025" cy="498100"/>
          </a:xfrm>
        </p:grpSpPr>
        <p:sp>
          <p:nvSpPr>
            <p:cNvPr id="844" name="Google Shape;844;p65"/>
            <p:cNvSpPr/>
            <p:nvPr/>
          </p:nvSpPr>
          <p:spPr>
            <a:xfrm>
              <a:off x="4611850" y="5222350"/>
              <a:ext cx="436600" cy="239325"/>
            </a:xfrm>
            <a:custGeom>
              <a:rect b="b" l="l" r="r" t="t"/>
              <a:pathLst>
                <a:path extrusionOk="0" fill="none" h="9573" w="17464">
                  <a:moveTo>
                    <a:pt x="1" y="1"/>
                  </a:moveTo>
                  <a:lnTo>
                    <a:pt x="1" y="4677"/>
                  </a:lnTo>
                  <a:lnTo>
                    <a:pt x="8720" y="9572"/>
                  </a:lnTo>
                  <a:lnTo>
                    <a:pt x="17463" y="4677"/>
                  </a:lnTo>
                  <a:lnTo>
                    <a:pt x="174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5"/>
            <p:cNvSpPr/>
            <p:nvPr/>
          </p:nvSpPr>
          <p:spPr>
            <a:xfrm>
              <a:off x="4612475" y="4963575"/>
              <a:ext cx="435975" cy="125450"/>
            </a:xfrm>
            <a:custGeom>
              <a:rect b="b" l="l" r="r" t="t"/>
              <a:pathLst>
                <a:path extrusionOk="0" fill="none" h="5018" w="17439">
                  <a:moveTo>
                    <a:pt x="17438" y="5018"/>
                  </a:moveTo>
                  <a:lnTo>
                    <a:pt x="8671" y="1"/>
                  </a:lnTo>
                  <a:lnTo>
                    <a:pt x="0" y="501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5"/>
            <p:cNvSpPr/>
            <p:nvPr/>
          </p:nvSpPr>
          <p:spPr>
            <a:xfrm>
              <a:off x="4556450" y="5089000"/>
              <a:ext cx="274025" cy="225925"/>
            </a:xfrm>
            <a:custGeom>
              <a:rect b="b" l="l" r="r" t="t"/>
              <a:pathLst>
                <a:path extrusionOk="0" fill="none" h="9037" w="10961">
                  <a:moveTo>
                    <a:pt x="8720" y="9037"/>
                  </a:moveTo>
                  <a:lnTo>
                    <a:pt x="1" y="4068"/>
                  </a:lnTo>
                  <a:lnTo>
                    <a:pt x="2241" y="1"/>
                  </a:lnTo>
                  <a:lnTo>
                    <a:pt x="10960" y="4969"/>
                  </a:lnTo>
                  <a:lnTo>
                    <a:pt x="8720"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5"/>
            <p:cNvSpPr/>
            <p:nvPr/>
          </p:nvSpPr>
          <p:spPr>
            <a:xfrm>
              <a:off x="4830450" y="5089000"/>
              <a:ext cx="274025" cy="225925"/>
            </a:xfrm>
            <a:custGeom>
              <a:rect b="b" l="l" r="r" t="t"/>
              <a:pathLst>
                <a:path extrusionOk="0" fill="none" h="9037" w="10961">
                  <a:moveTo>
                    <a:pt x="2241" y="9037"/>
                  </a:moveTo>
                  <a:lnTo>
                    <a:pt x="10960" y="4068"/>
                  </a:lnTo>
                  <a:lnTo>
                    <a:pt x="8719" y="1"/>
                  </a:lnTo>
                  <a:lnTo>
                    <a:pt x="0" y="4969"/>
                  </a:lnTo>
                  <a:lnTo>
                    <a:pt x="2241"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5"/>
            <p:cNvSpPr/>
            <p:nvPr/>
          </p:nvSpPr>
          <p:spPr>
            <a:xfrm>
              <a:off x="4830450" y="5213225"/>
              <a:ext cx="25" cy="248450"/>
            </a:xfrm>
            <a:custGeom>
              <a:rect b="b" l="l" r="r" t="t"/>
              <a:pathLst>
                <a:path extrusionOk="0" fill="none" h="9938" w="1">
                  <a:moveTo>
                    <a:pt x="0" y="0"/>
                  </a:moveTo>
                  <a:lnTo>
                    <a:pt x="0" y="993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9" name="Google Shape;849;p65"/>
          <p:cNvGrpSpPr/>
          <p:nvPr/>
        </p:nvGrpSpPr>
        <p:grpSpPr>
          <a:xfrm>
            <a:off x="452020" y="3975287"/>
            <a:ext cx="445255" cy="184644"/>
            <a:chOff x="531800" y="5071350"/>
            <a:chExt cx="529750" cy="292900"/>
          </a:xfrm>
        </p:grpSpPr>
        <p:sp>
          <p:nvSpPr>
            <p:cNvPr id="850" name="Google Shape;850;p65"/>
            <p:cNvSpPr/>
            <p:nvPr/>
          </p:nvSpPr>
          <p:spPr>
            <a:xfrm>
              <a:off x="632875" y="5077450"/>
              <a:ext cx="272200" cy="185725"/>
            </a:xfrm>
            <a:custGeom>
              <a:rect b="b" l="l" r="r" t="t"/>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5"/>
            <p:cNvSpPr/>
            <p:nvPr/>
          </p:nvSpPr>
          <p:spPr>
            <a:xfrm>
              <a:off x="886175" y="5071350"/>
              <a:ext cx="74300" cy="191825"/>
            </a:xfrm>
            <a:custGeom>
              <a:rect b="b" l="l" r="r" t="t"/>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5"/>
            <p:cNvSpPr/>
            <p:nvPr/>
          </p:nvSpPr>
          <p:spPr>
            <a:xfrm>
              <a:off x="531800" y="5162075"/>
              <a:ext cx="202175" cy="202175"/>
            </a:xfrm>
            <a:custGeom>
              <a:rect b="b" l="l" r="r" t="t"/>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5"/>
            <p:cNvSpPr/>
            <p:nvPr/>
          </p:nvSpPr>
          <p:spPr>
            <a:xfrm>
              <a:off x="859375" y="5162075"/>
              <a:ext cx="202175" cy="202175"/>
            </a:xfrm>
            <a:custGeom>
              <a:rect b="b" l="l" r="r" t="t"/>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5"/>
            <p:cNvSpPr/>
            <p:nvPr/>
          </p:nvSpPr>
          <p:spPr>
            <a:xfrm>
              <a:off x="676100" y="5071350"/>
              <a:ext cx="86500" cy="7325"/>
            </a:xfrm>
            <a:custGeom>
              <a:rect b="b" l="l" r="r" t="t"/>
              <a:pathLst>
                <a:path extrusionOk="0" fill="none" h="293" w="3460">
                  <a:moveTo>
                    <a:pt x="1" y="1"/>
                  </a:moveTo>
                  <a:lnTo>
                    <a:pt x="3459" y="2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5"/>
            <p:cNvSpPr/>
            <p:nvPr/>
          </p:nvSpPr>
          <p:spPr>
            <a:xfrm>
              <a:off x="941575" y="5244275"/>
              <a:ext cx="37175" cy="37175"/>
            </a:xfrm>
            <a:custGeom>
              <a:rect b="b" l="l" r="r" t="t"/>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5"/>
            <p:cNvSpPr/>
            <p:nvPr/>
          </p:nvSpPr>
          <p:spPr>
            <a:xfrm>
              <a:off x="614600" y="5244275"/>
              <a:ext cx="37175" cy="37175"/>
            </a:xfrm>
            <a:custGeom>
              <a:rect b="b" l="l" r="r" t="t"/>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7" name="Google Shape;857;p65"/>
          <p:cNvGrpSpPr/>
          <p:nvPr/>
        </p:nvGrpSpPr>
        <p:grpSpPr>
          <a:xfrm>
            <a:off x="7091494" y="2035055"/>
            <a:ext cx="433992" cy="317060"/>
            <a:chOff x="5916675" y="927975"/>
            <a:chExt cx="516350" cy="502950"/>
          </a:xfrm>
        </p:grpSpPr>
        <p:sp>
          <p:nvSpPr>
            <p:cNvPr id="858" name="Google Shape;858;p65"/>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5"/>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0" name="Google Shape;860;p65"/>
          <p:cNvGrpSpPr/>
          <p:nvPr/>
        </p:nvGrpSpPr>
        <p:grpSpPr>
          <a:xfrm>
            <a:off x="6207514" y="2564411"/>
            <a:ext cx="1079481" cy="788575"/>
            <a:chOff x="5916675" y="927975"/>
            <a:chExt cx="516350" cy="502950"/>
          </a:xfrm>
        </p:grpSpPr>
        <p:sp>
          <p:nvSpPr>
            <p:cNvPr id="861" name="Google Shape;861;p65"/>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65"/>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3" name="Google Shape;863;p65"/>
          <p:cNvGrpSpPr/>
          <p:nvPr/>
        </p:nvGrpSpPr>
        <p:grpSpPr>
          <a:xfrm>
            <a:off x="6207657" y="2035055"/>
            <a:ext cx="433992" cy="317060"/>
            <a:chOff x="5916675" y="927975"/>
            <a:chExt cx="516350" cy="502950"/>
          </a:xfrm>
        </p:grpSpPr>
        <p:sp>
          <p:nvSpPr>
            <p:cNvPr id="864" name="Google Shape;864;p65"/>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5"/>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6" name="Google Shape;866;p65"/>
          <p:cNvSpPr/>
          <p:nvPr/>
        </p:nvSpPr>
        <p:spPr>
          <a:xfrm>
            <a:off x="7283655" y="2212315"/>
            <a:ext cx="402263" cy="1704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5"/>
          <p:cNvSpPr/>
          <p:nvPr/>
        </p:nvSpPr>
        <p:spPr>
          <a:xfrm>
            <a:off x="6399818" y="2212315"/>
            <a:ext cx="402263" cy="1704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5"/>
          <p:cNvSpPr/>
          <p:nvPr/>
        </p:nvSpPr>
        <p:spPr>
          <a:xfrm>
            <a:off x="6685353" y="3005468"/>
            <a:ext cx="1000561" cy="42390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72" name="Shape 872"/>
        <p:cNvGrpSpPr/>
        <p:nvPr/>
      </p:nvGrpSpPr>
      <p:grpSpPr>
        <a:xfrm>
          <a:off x="0" y="0"/>
          <a:ext cx="0" cy="0"/>
          <a:chOff x="0" y="0"/>
          <a:chExt cx="0" cy="0"/>
        </a:xfrm>
      </p:grpSpPr>
      <p:sp>
        <p:nvSpPr>
          <p:cNvPr id="873" name="Google Shape;873;p66"/>
          <p:cNvSpPr txBox="1"/>
          <p:nvPr/>
        </p:nvSpPr>
        <p:spPr>
          <a:xfrm>
            <a:off x="2087650" y="1200056"/>
            <a:ext cx="6676800" cy="10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solidFill>
                  <a:srgbClr val="FFFFFF"/>
                </a:solidFill>
                <a:latin typeface="PT Serif"/>
                <a:ea typeface="PT Serif"/>
                <a:cs typeface="PT Serif"/>
                <a:sym typeface="PT Serif"/>
              </a:rPr>
              <a:t>Now you can use any emoji as an icon!</a:t>
            </a:r>
            <a:endParaRPr>
              <a:solidFill>
                <a:srgbClr val="FFFFFF"/>
              </a:solidFill>
              <a:latin typeface="PT Serif"/>
              <a:ea typeface="PT Serif"/>
              <a:cs typeface="PT Serif"/>
              <a:sym typeface="PT Serif"/>
            </a:endParaRPr>
          </a:p>
          <a:p>
            <a:pPr indent="0" lvl="0" marL="0" rtl="0" algn="l">
              <a:spcBef>
                <a:spcPts val="0"/>
              </a:spcBef>
              <a:spcAft>
                <a:spcPts val="0"/>
              </a:spcAft>
              <a:buClr>
                <a:srgbClr val="000000"/>
              </a:buClr>
              <a:buSzPts val="1100"/>
              <a:buFont typeface="Arial"/>
              <a:buNone/>
            </a:pPr>
            <a:r>
              <a:rPr lang="en">
                <a:solidFill>
                  <a:srgbClr val="FFFFFF"/>
                </a:solidFill>
                <a:latin typeface="PT Serif"/>
                <a:ea typeface="PT Serif"/>
                <a:cs typeface="PT Serif"/>
                <a:sym typeface="PT Serif"/>
              </a:rPr>
              <a:t>And of course it resizes without losing quality and you can change the color.</a:t>
            </a:r>
            <a:endParaRPr>
              <a:solidFill>
                <a:srgbClr val="FFFFFF"/>
              </a:solidFill>
              <a:latin typeface="PT Serif"/>
              <a:ea typeface="PT Serif"/>
              <a:cs typeface="PT Serif"/>
              <a:sym typeface="PT Serif"/>
            </a:endParaRPr>
          </a:p>
          <a:p>
            <a:pPr indent="0" lvl="0" marL="0" rtl="0" algn="l">
              <a:spcBef>
                <a:spcPts val="0"/>
              </a:spcBef>
              <a:spcAft>
                <a:spcPts val="0"/>
              </a:spcAft>
              <a:buNone/>
            </a:pPr>
            <a:r>
              <a:t/>
            </a:r>
            <a:endParaRPr>
              <a:solidFill>
                <a:srgbClr val="FFFFFF"/>
              </a:solidFill>
              <a:latin typeface="PT Serif"/>
              <a:ea typeface="PT Serif"/>
              <a:cs typeface="PT Serif"/>
              <a:sym typeface="PT Serif"/>
            </a:endParaRPr>
          </a:p>
          <a:p>
            <a:pPr indent="0" lvl="0" marL="0" rtl="0" algn="l">
              <a:spcBef>
                <a:spcPts val="0"/>
              </a:spcBef>
              <a:spcAft>
                <a:spcPts val="0"/>
              </a:spcAft>
              <a:buNone/>
            </a:pPr>
            <a:r>
              <a:rPr lang="en">
                <a:solidFill>
                  <a:srgbClr val="FFFFFF"/>
                </a:solidFill>
                <a:latin typeface="PT Serif"/>
                <a:ea typeface="PT Serif"/>
                <a:cs typeface="PT Serif"/>
                <a:sym typeface="PT Serif"/>
              </a:rPr>
              <a:t>How? Follow Google instructions </a:t>
            </a:r>
            <a:r>
              <a:rPr lang="en" u="sng">
                <a:solidFill>
                  <a:srgbClr val="FFFFFF"/>
                </a:solidFill>
                <a:latin typeface="PT Serif"/>
                <a:ea typeface="PT Serif"/>
                <a:cs typeface="PT Serif"/>
                <a:sym typeface="PT Serif"/>
                <a:hlinkClick r:id="rId3"/>
              </a:rPr>
              <a:t>https://twitter.com/googledocs/status/730087240156643328</a:t>
            </a:r>
            <a:endParaRPr>
              <a:solidFill>
                <a:srgbClr val="FFFFFF"/>
              </a:solidFill>
              <a:latin typeface="PT Serif"/>
              <a:ea typeface="PT Serif"/>
              <a:cs typeface="PT Serif"/>
              <a:sym typeface="PT Serif"/>
            </a:endParaRPr>
          </a:p>
          <a:p>
            <a:pPr indent="0" lvl="0" marL="0" rtl="0" algn="l">
              <a:spcBef>
                <a:spcPts val="0"/>
              </a:spcBef>
              <a:spcAft>
                <a:spcPts val="0"/>
              </a:spcAft>
              <a:buNone/>
            </a:pPr>
            <a:r>
              <a:t/>
            </a:r>
            <a:endParaRPr>
              <a:solidFill>
                <a:srgbClr val="FFFFFF"/>
              </a:solidFill>
              <a:latin typeface="PT Serif"/>
              <a:ea typeface="PT Serif"/>
              <a:cs typeface="PT Serif"/>
              <a:sym typeface="PT Serif"/>
            </a:endParaRPr>
          </a:p>
          <a:p>
            <a:pPr indent="0" lvl="0" marL="0" rtl="0" algn="l">
              <a:spcBef>
                <a:spcPts val="0"/>
              </a:spcBef>
              <a:spcAft>
                <a:spcPts val="0"/>
              </a:spcAft>
              <a:buNone/>
            </a:pPr>
            <a:r>
              <a:t/>
            </a:r>
            <a:endParaRPr>
              <a:solidFill>
                <a:srgbClr val="FFFFFF"/>
              </a:solidFill>
              <a:latin typeface="PT Serif"/>
              <a:ea typeface="PT Serif"/>
              <a:cs typeface="PT Serif"/>
              <a:sym typeface="PT Serif"/>
            </a:endParaRPr>
          </a:p>
          <a:p>
            <a:pPr indent="0" lvl="0" marL="0" rtl="0" algn="l">
              <a:spcBef>
                <a:spcPts val="0"/>
              </a:spcBef>
              <a:spcAft>
                <a:spcPts val="0"/>
              </a:spcAft>
              <a:buClr>
                <a:srgbClr val="000000"/>
              </a:buClr>
              <a:buSzPts val="1100"/>
              <a:buFont typeface="Arial"/>
              <a:buNone/>
            </a:pPr>
            <a:r>
              <a:t/>
            </a:r>
            <a:endParaRPr>
              <a:solidFill>
                <a:srgbClr val="FFFFFF"/>
              </a:solidFill>
              <a:latin typeface="PT Serif"/>
              <a:ea typeface="PT Serif"/>
              <a:cs typeface="PT Serif"/>
              <a:sym typeface="PT Serif"/>
            </a:endParaRPr>
          </a:p>
          <a:p>
            <a:pPr indent="0" lvl="0" marL="0" rtl="0" algn="l">
              <a:spcBef>
                <a:spcPts val="0"/>
              </a:spcBef>
              <a:spcAft>
                <a:spcPts val="0"/>
              </a:spcAft>
              <a:buNone/>
            </a:pPr>
            <a:r>
              <a:t/>
            </a:r>
            <a:endParaRPr>
              <a:solidFill>
                <a:srgbClr val="FFFFFF"/>
              </a:solidFill>
              <a:latin typeface="PT Serif"/>
              <a:ea typeface="PT Serif"/>
              <a:cs typeface="PT Serif"/>
              <a:sym typeface="PT Serif"/>
            </a:endParaRPr>
          </a:p>
        </p:txBody>
      </p:sp>
      <p:sp>
        <p:nvSpPr>
          <p:cNvPr id="874" name="Google Shape;874;p66"/>
          <p:cNvSpPr txBox="1"/>
          <p:nvPr/>
        </p:nvSpPr>
        <p:spPr>
          <a:xfrm>
            <a:off x="731900" y="2295038"/>
            <a:ext cx="7327500" cy="192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FFFFFF"/>
                </a:solidFill>
                <a:latin typeface="PT Serif"/>
                <a:ea typeface="PT Serif"/>
                <a:cs typeface="PT Serif"/>
                <a:sym typeface="PT Serif"/>
              </a:rPr>
              <a:t>✋👆👉👍👤👦👧👨👩👪💃🏃💑❤😂😉😋😒😭👶😸🐟🍒🍔💣📌📖🔨🎃🎈🎨🏈🏰🌏🔌🔑</a:t>
            </a:r>
            <a:r>
              <a:rPr lang="en" sz="2400">
                <a:solidFill>
                  <a:srgbClr val="FFFFFF"/>
                </a:solidFill>
                <a:highlight>
                  <a:srgbClr val="666666"/>
                </a:highlight>
                <a:latin typeface="PT Serif"/>
                <a:ea typeface="PT Serif"/>
                <a:cs typeface="PT Serif"/>
                <a:sym typeface="PT Serif"/>
              </a:rPr>
              <a:t> and many more...</a:t>
            </a:r>
            <a:endParaRPr sz="2400">
              <a:solidFill>
                <a:srgbClr val="FFFFFF"/>
              </a:solidFill>
              <a:highlight>
                <a:srgbClr val="666666"/>
              </a:highlight>
              <a:latin typeface="PT Serif"/>
              <a:ea typeface="PT Serif"/>
              <a:cs typeface="PT Serif"/>
              <a:sym typeface="PT Serif"/>
            </a:endParaRPr>
          </a:p>
        </p:txBody>
      </p:sp>
      <p:sp>
        <p:nvSpPr>
          <p:cNvPr id="875" name="Google Shape;875;p66"/>
          <p:cNvSpPr txBox="1"/>
          <p:nvPr/>
        </p:nvSpPr>
        <p:spPr>
          <a:xfrm>
            <a:off x="572775" y="1156661"/>
            <a:ext cx="1440600" cy="97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9600">
                <a:solidFill>
                  <a:srgbClr val="D5A6BD"/>
                </a:solidFill>
                <a:latin typeface="PT Serif"/>
                <a:ea typeface="PT Serif"/>
                <a:cs typeface="PT Serif"/>
                <a:sym typeface="PT Serif"/>
              </a:rPr>
              <a:t>😉</a:t>
            </a:r>
            <a:endParaRPr sz="9600">
              <a:solidFill>
                <a:srgbClr val="D5A6BD"/>
              </a:solidFill>
              <a:latin typeface="PT Serif"/>
              <a:ea typeface="PT Serif"/>
              <a:cs typeface="PT Serif"/>
              <a:sym typeface="PT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8"/>
          <p:cNvSpPr txBox="1"/>
          <p:nvPr>
            <p:ph type="ctrTitle"/>
          </p:nvPr>
        </p:nvSpPr>
        <p:spPr>
          <a:xfrm>
            <a:off x="1619700" y="1583344"/>
            <a:ext cx="59046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a:t>
            </a:r>
            <a:endParaRPr/>
          </a:p>
          <a:p>
            <a:pPr indent="0" lvl="0" marL="0" rtl="0" algn="ctr">
              <a:spcBef>
                <a:spcPts val="0"/>
              </a:spcBef>
              <a:spcAft>
                <a:spcPts val="0"/>
              </a:spcAft>
              <a:buNone/>
            </a:pPr>
            <a:r>
              <a:rPr lang="en"/>
              <a:t>Translation Matrix</a:t>
            </a:r>
            <a:endParaRPr/>
          </a:p>
        </p:txBody>
      </p:sp>
      <p:sp>
        <p:nvSpPr>
          <p:cNvPr id="112" name="Google Shape;112;p28"/>
          <p:cNvSpPr txBox="1"/>
          <p:nvPr>
            <p:ph idx="1" type="subTitle"/>
          </p:nvPr>
        </p:nvSpPr>
        <p:spPr>
          <a:xfrm>
            <a:off x="1619700" y="2840060"/>
            <a:ext cx="59046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Explained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9"/>
          <p:cNvSpPr txBox="1"/>
          <p:nvPr>
            <p:ph type="title"/>
          </p:nvPr>
        </p:nvSpPr>
        <p:spPr>
          <a:xfrm>
            <a:off x="457200" y="338306"/>
            <a:ext cx="82296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Translation Matrix</a:t>
            </a:r>
            <a:endParaRPr sz="1800"/>
          </a:p>
        </p:txBody>
      </p:sp>
      <p:sp>
        <p:nvSpPr>
          <p:cNvPr id="118" name="Google Shape;118;p29"/>
          <p:cNvSpPr txBox="1"/>
          <p:nvPr>
            <p:ph idx="1" type="body"/>
          </p:nvPr>
        </p:nvSpPr>
        <p:spPr>
          <a:xfrm>
            <a:off x="1251600" y="1272975"/>
            <a:ext cx="6640800" cy="3067500"/>
          </a:xfrm>
          <a:prstGeom prst="rect">
            <a:avLst/>
          </a:prstGeom>
        </p:spPr>
        <p:txBody>
          <a:bodyPr anchorCtr="0" anchor="ctr" bIns="91425" lIns="91425" spcFirstLastPara="1" rIns="91425" wrap="square" tIns="91425">
            <a:noAutofit/>
          </a:bodyPr>
          <a:lstStyle/>
          <a:p>
            <a:pPr indent="-355600" lvl="0" marL="457200" rtl="0" algn="l">
              <a:lnSpc>
                <a:spcPct val="150000"/>
              </a:lnSpc>
              <a:spcBef>
                <a:spcPts val="600"/>
              </a:spcBef>
              <a:spcAft>
                <a:spcPts val="0"/>
              </a:spcAft>
              <a:buSzPts val="2000"/>
              <a:buChar char="▣"/>
            </a:pPr>
            <a:r>
              <a:rPr lang="en"/>
              <a:t>Monolingual</a:t>
            </a:r>
            <a:r>
              <a:rPr lang="en"/>
              <a:t> word embeddings</a:t>
            </a:r>
            <a:r>
              <a:rPr lang="en"/>
              <a:t>.</a:t>
            </a:r>
            <a:endParaRPr/>
          </a:p>
          <a:p>
            <a:pPr indent="-355600" lvl="0" marL="457200" rtl="0" algn="l">
              <a:lnSpc>
                <a:spcPct val="150000"/>
              </a:lnSpc>
              <a:spcBef>
                <a:spcPts val="0"/>
              </a:spcBef>
              <a:spcAft>
                <a:spcPts val="0"/>
              </a:spcAft>
              <a:buSzPts val="2000"/>
              <a:buChar char="▣"/>
            </a:pPr>
            <a:r>
              <a:rPr lang="en"/>
              <a:t>Construct a joint multilingual semantic vector space.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30"/>
          <p:cNvSpPr txBox="1"/>
          <p:nvPr>
            <p:ph type="title"/>
          </p:nvPr>
        </p:nvSpPr>
        <p:spPr>
          <a:xfrm>
            <a:off x="457200" y="338306"/>
            <a:ext cx="82296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Translation Matrix</a:t>
            </a:r>
            <a:endParaRPr sz="1800"/>
          </a:p>
        </p:txBody>
      </p:sp>
      <p:sp>
        <p:nvSpPr>
          <p:cNvPr id="124" name="Google Shape;124;p30"/>
          <p:cNvSpPr txBox="1"/>
          <p:nvPr>
            <p:ph idx="1" type="body"/>
          </p:nvPr>
        </p:nvSpPr>
        <p:spPr>
          <a:xfrm>
            <a:off x="1251600" y="1506075"/>
            <a:ext cx="6640800" cy="3067500"/>
          </a:xfrm>
          <a:prstGeom prst="rect">
            <a:avLst/>
          </a:prstGeom>
        </p:spPr>
        <p:txBody>
          <a:bodyPr anchorCtr="0" anchor="ctr" bIns="91425" lIns="91425" spcFirstLastPara="1" rIns="91425" wrap="square" tIns="91425">
            <a:noAutofit/>
          </a:bodyPr>
          <a:lstStyle/>
          <a:p>
            <a:pPr indent="0" lvl="0" marL="0" rtl="0" algn="ctr">
              <a:lnSpc>
                <a:spcPct val="150000"/>
              </a:lnSpc>
              <a:spcBef>
                <a:spcPts val="600"/>
              </a:spcBef>
              <a:spcAft>
                <a:spcPts val="0"/>
              </a:spcAft>
              <a:buNone/>
            </a:pPr>
            <a:r>
              <a:rPr b="1" lang="en" sz="2400"/>
              <a:t>M = S+· T  </a:t>
            </a:r>
            <a:endParaRPr b="1" sz="2400"/>
          </a:p>
          <a:p>
            <a:pPr indent="0" lvl="0" marL="0" rtl="0" algn="ctr">
              <a:lnSpc>
                <a:spcPct val="150000"/>
              </a:lnSpc>
              <a:spcBef>
                <a:spcPts val="600"/>
              </a:spcBef>
              <a:spcAft>
                <a:spcPts val="0"/>
              </a:spcAft>
              <a:buNone/>
            </a:pPr>
            <a:r>
              <a:rPr b="1" lang="en" sz="2400"/>
              <a:t>S · M = T </a:t>
            </a:r>
            <a:endParaRPr b="1" sz="2400"/>
          </a:p>
          <a:p>
            <a:pPr indent="0" lvl="0" marL="0" rtl="0" algn="l">
              <a:lnSpc>
                <a:spcPct val="100000"/>
              </a:lnSpc>
              <a:spcBef>
                <a:spcPts val="600"/>
              </a:spcBef>
              <a:spcAft>
                <a:spcPts val="0"/>
              </a:spcAft>
              <a:buNone/>
            </a:pPr>
            <a:r>
              <a:rPr b="1" lang="en" sz="1800"/>
              <a:t>S+:</a:t>
            </a:r>
            <a:r>
              <a:rPr lang="en" sz="1800"/>
              <a:t> is the Moore-Penrose pseudoinverse.</a:t>
            </a:r>
            <a:endParaRPr sz="1800"/>
          </a:p>
          <a:p>
            <a:pPr indent="0" lvl="0" marL="0" rtl="0" algn="l">
              <a:lnSpc>
                <a:spcPct val="100000"/>
              </a:lnSpc>
              <a:spcBef>
                <a:spcPts val="600"/>
              </a:spcBef>
              <a:spcAft>
                <a:spcPts val="0"/>
              </a:spcAft>
              <a:buNone/>
            </a:pPr>
            <a:r>
              <a:rPr b="1" lang="en" sz="1800"/>
              <a:t>M:</a:t>
            </a:r>
            <a:r>
              <a:rPr lang="en" sz="1800"/>
              <a:t> Translation metrix (project from one VSM to another).</a:t>
            </a:r>
            <a:endParaRPr sz="1800"/>
          </a:p>
          <a:p>
            <a:pPr indent="0" lvl="0" marL="0" rtl="0" algn="l">
              <a:lnSpc>
                <a:spcPct val="100000"/>
              </a:lnSpc>
              <a:spcBef>
                <a:spcPts val="600"/>
              </a:spcBef>
              <a:spcAft>
                <a:spcPts val="0"/>
              </a:spcAft>
              <a:buNone/>
            </a:pPr>
            <a:r>
              <a:rPr b="1" lang="en"/>
              <a:t>S,T:</a:t>
            </a:r>
            <a:r>
              <a:rPr lang="en"/>
              <a:t> monolingual embeddings of source and target words.   </a:t>
            </a:r>
            <a:endParaRPr/>
          </a:p>
          <a:p>
            <a:pPr indent="0" lvl="0" marL="0" rtl="0" algn="l">
              <a:lnSpc>
                <a:spcPct val="150000"/>
              </a:lnSpc>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31"/>
          <p:cNvSpPr txBox="1"/>
          <p:nvPr>
            <p:ph idx="4294967295" type="ctrTitle"/>
          </p:nvPr>
        </p:nvSpPr>
        <p:spPr>
          <a:xfrm>
            <a:off x="1802250" y="2206519"/>
            <a:ext cx="5539500" cy="3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sz="2400">
                <a:solidFill>
                  <a:srgbClr val="999999"/>
                </a:solidFill>
              </a:rPr>
              <a:t>hello!</a:t>
            </a:r>
            <a:endParaRPr i="1" sz="2400">
              <a:solidFill>
                <a:srgbClr val="999999"/>
              </a:solidFill>
            </a:endParaRPr>
          </a:p>
        </p:txBody>
      </p:sp>
      <p:sp>
        <p:nvSpPr>
          <p:cNvPr id="130" name="Google Shape;130;p31"/>
          <p:cNvSpPr txBox="1"/>
          <p:nvPr>
            <p:ph idx="4294967295" type="subTitle"/>
          </p:nvPr>
        </p:nvSpPr>
        <p:spPr>
          <a:xfrm>
            <a:off x="1802250" y="2402213"/>
            <a:ext cx="55395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4800">
                <a:latin typeface="Playfair Display"/>
                <a:ea typeface="Playfair Display"/>
                <a:cs typeface="Playfair Display"/>
                <a:sym typeface="Playfair Display"/>
              </a:rPr>
              <a:t>I am Deaa</a:t>
            </a:r>
            <a:endParaRPr sz="4800">
              <a:latin typeface="Playfair Display"/>
              <a:ea typeface="Playfair Display"/>
              <a:cs typeface="Playfair Display"/>
              <a:sym typeface="Playfair Display"/>
            </a:endParaRPr>
          </a:p>
        </p:txBody>
      </p:sp>
      <p:sp>
        <p:nvSpPr>
          <p:cNvPr id="131" name="Google Shape;131;p31"/>
          <p:cNvSpPr txBox="1"/>
          <p:nvPr>
            <p:ph idx="4294967295" type="body"/>
          </p:nvPr>
        </p:nvSpPr>
        <p:spPr>
          <a:xfrm>
            <a:off x="1802250" y="3394088"/>
            <a:ext cx="5539500" cy="1005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t>I am here because my Team is here. </a:t>
            </a:r>
            <a:endParaRPr sz="1800"/>
          </a:p>
          <a:p>
            <a:pPr indent="0" lvl="0" marL="0" rtl="0" algn="ctr">
              <a:spcBef>
                <a:spcPts val="600"/>
              </a:spcBef>
              <a:spcAft>
                <a:spcPts val="0"/>
              </a:spcAft>
              <a:buNone/>
            </a:pPr>
            <a:r>
              <a:rPr lang="en" sz="1800"/>
              <a:t>@Deaa.Barni</a:t>
            </a:r>
            <a:endParaRPr sz="1800"/>
          </a:p>
        </p:txBody>
      </p:sp>
      <p:pic>
        <p:nvPicPr>
          <p:cNvPr descr="IMG_20170601_150022.jpg" id="132" name="Google Shape;132;p31"/>
          <p:cNvPicPr preferRelativeResize="0"/>
          <p:nvPr/>
        </p:nvPicPr>
        <p:blipFill rotWithShape="1">
          <a:blip r:embed="rId3">
            <a:alphaModFix/>
          </a:blip>
          <a:srcRect b="12791" l="0" r="0" t="12798"/>
          <a:stretch/>
        </p:blipFill>
        <p:spPr>
          <a:xfrm>
            <a:off x="3834000" y="719152"/>
            <a:ext cx="1476000" cy="1476000"/>
          </a:xfrm>
          <a:prstGeom prst="ellipse">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32"/>
          <p:cNvSpPr txBox="1"/>
          <p:nvPr>
            <p:ph type="ctrTitle"/>
          </p:nvPr>
        </p:nvSpPr>
        <p:spPr>
          <a:xfrm>
            <a:off x="1619700" y="1583344"/>
            <a:ext cx="59046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a:t>
            </a:r>
            <a:endParaRPr/>
          </a:p>
          <a:p>
            <a:pPr indent="0" lvl="0" marL="0" rtl="0" algn="ctr">
              <a:spcBef>
                <a:spcPts val="0"/>
              </a:spcBef>
              <a:spcAft>
                <a:spcPts val="0"/>
              </a:spcAft>
              <a:buNone/>
            </a:pPr>
            <a:r>
              <a:rPr lang="en"/>
              <a:t>Ranking and Evaluation</a:t>
            </a:r>
            <a:endParaRPr/>
          </a:p>
        </p:txBody>
      </p:sp>
      <p:sp>
        <p:nvSpPr>
          <p:cNvPr id="138" name="Google Shape;138;p32"/>
          <p:cNvSpPr txBox="1"/>
          <p:nvPr>
            <p:ph idx="1" type="subTitle"/>
          </p:nvPr>
        </p:nvSpPr>
        <p:spPr>
          <a:xfrm>
            <a:off x="1619700" y="2840060"/>
            <a:ext cx="59046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Explained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rt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