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C459-8F2D-2641-AF5D-92E7B2F6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9ED9C-E0B5-3441-BAB9-3BE9A288B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DB1D-DEC5-3E48-8975-D0289CE7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2E16-22B8-8E45-913B-771DB4E46519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969D-F88A-D747-AAAA-CEA2A7EE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45D7-53C5-384B-BF67-19E45018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EFFA-990F-3240-B7E8-74F7EF1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2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B191-ED36-4147-9287-9E8E9F67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65A5E-E35D-904B-8668-CDAA4B6AC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5167-AFEC-7941-B896-976766F6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2E16-22B8-8E45-913B-771DB4E46519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2D60-7F6C-644B-B52D-2B2E84B6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582-4555-5A49-99C1-817CD9D5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EFFA-990F-3240-B7E8-74F7EF1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77C42-889F-E14A-9284-B2C6C80B1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672A0-4DDE-C140-95B1-196935443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86D1-4D12-8245-A067-2EA4726B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2E16-22B8-8E45-913B-771DB4E46519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7CF48-31C8-5242-B185-67346BBF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19DA-D573-AA49-9BBC-20BDF63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EFFA-990F-3240-B7E8-74F7EF1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7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BBA2-2944-C345-A987-BDCAD62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EC41-2A99-7545-B5A2-9FB1CFF8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401A-8701-E14C-A165-9AC86F57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2E16-22B8-8E45-913B-771DB4E46519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5238-6917-AD40-AB57-A945554E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FB39-3527-4640-9098-FBEC68E8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EFFA-990F-3240-B7E8-74F7EF1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2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3524-53CC-B749-B78D-5EED7114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8E132-4CDD-894E-8CAF-E0C3392F5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B39A8-B663-A843-A299-B205EA83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2E16-22B8-8E45-913B-771DB4E46519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9AC3-44C7-7145-AD92-349B6459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34A9-7439-A24E-824E-DB1BBE8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EFFA-990F-3240-B7E8-74F7EF1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7728-A688-FD47-9E9E-7E64DED7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67D7-70A8-A345-94E7-AD07F37DA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E210B-C1A0-EF4C-8FFF-F46151795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AC21-F195-3646-81FE-F85CF3AC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2E16-22B8-8E45-913B-771DB4E46519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251A5-61AF-034A-AD17-9236A138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0E6BA-B53A-9841-AEA0-0C602FC7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EFFA-990F-3240-B7E8-74F7EF1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92F1-DE7C-9548-86A9-A8E3B276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FC25-47F0-7A44-89CA-A388D774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14085-7083-E04B-BABC-CA829AEBE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BD181-FBB8-9843-A7C3-06666595D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59BD6-0FCF-C842-968D-A5C99C885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BE6B1-75E7-9D43-8174-A051813B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2E16-22B8-8E45-913B-771DB4E46519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03960-6B18-384F-B21B-C8E7192B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15B32-26F2-3B41-BFA7-79E17B6A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EFFA-990F-3240-B7E8-74F7EF1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8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4CDC-3926-E442-82CA-213B25CE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B0120-545B-AF4A-A427-4F63CEDA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2E16-22B8-8E45-913B-771DB4E46519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0B415-212E-F942-B9E1-8DC6AAFB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F71F2-DD88-6649-9698-D0197096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EFFA-990F-3240-B7E8-74F7EF1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CF0A7-1F73-B24A-998B-714F4F16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2E16-22B8-8E45-913B-771DB4E46519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70CA6-2B29-4347-9B35-6569F3AA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B5E5-54D3-6047-A72A-A3F012D6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EFFA-990F-3240-B7E8-74F7EF1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4113-2988-C04D-9CBB-E229EE58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E069-FE47-BE4C-A507-CB21CB40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F16F1-5228-344F-B3F6-7F3AD88FD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D2DC-D46F-314B-9323-C1A8A37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2E16-22B8-8E45-913B-771DB4E46519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025C1-1DEA-9A4D-90E6-CD17463E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36B0E-6C48-184A-A5CF-A7F3D4AB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EFFA-990F-3240-B7E8-74F7EF1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A1C2-FBD0-E341-A605-BF6ECBEC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C5306-D232-E64A-BC5D-A4BE6996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B2B36-DB7E-8840-B36E-D0206605B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5BA0-6BD5-9843-A8B9-DA61A183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2E16-22B8-8E45-913B-771DB4E46519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B7A80-2019-1C45-8A2C-B9168FDC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7E42C-852F-AD41-94CE-FEA7D096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EFFA-990F-3240-B7E8-74F7EF1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4D407-0F7E-844D-844D-1344FE5C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1D0F-0804-EC42-BF6C-7ADE09EC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0088D-BE50-8B4F-8C9F-59BB6AE6E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2E16-22B8-8E45-913B-771DB4E46519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EA9B-18CD-114A-88D7-2C238430D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38A9E-022C-8649-BBC6-E90C7EF9E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EFFA-990F-3240-B7E8-74F7EF1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7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2EAEB4-835E-BD40-8C65-B798B1F8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65" y="1428750"/>
            <a:ext cx="1079587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0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CE3DA3-98E4-5D4A-8975-E35411244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7" y="1400175"/>
            <a:ext cx="11523726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0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30D289-E212-1448-AD4E-44067064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4" y="2200275"/>
            <a:ext cx="11045592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1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Luigi Benedicenti</dc:creator>
  <cp:lastModifiedBy>Luigi Benedicenti</cp:lastModifiedBy>
  <cp:revision>1</cp:revision>
  <dcterms:created xsi:type="dcterms:W3CDTF">2019-02-03T21:08:30Z</dcterms:created>
  <dcterms:modified xsi:type="dcterms:W3CDTF">2019-02-03T21:10:37Z</dcterms:modified>
</cp:coreProperties>
</file>