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72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9DAEEE-643C-2C48-C59C-BA37607F7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OTUS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9418C0C-C8A0-B981-CEB0-BD52C7971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1777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C74093-D28B-BE27-8A77-232280F7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962CFA2-DDD3-0EBE-9FC8-FC5943F4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648131" cy="430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нашей в системе  есть 2 платформы для выполнения рабочих задач.</a:t>
            </a:r>
          </a:p>
          <a:p>
            <a:pPr marL="0" indent="0">
              <a:buNone/>
            </a:pPr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/>
              <a:t>Desk - регистрируются заявки от сотрудников для обработки специалистами.</a:t>
            </a:r>
          </a:p>
          <a:p>
            <a:pPr marL="0" indent="0">
              <a:buNone/>
            </a:pPr>
            <a:r>
              <a:rPr lang="ru-RU" dirty="0" smtClean="0"/>
              <a:t>2.Gitlab.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Цель данного проекта обработка информации с других источников и вывод </a:t>
            </a:r>
            <a:r>
              <a:rPr lang="ru-RU" dirty="0" smtClean="0"/>
              <a:t>отчетов (</a:t>
            </a:r>
            <a:r>
              <a:rPr lang="en-US" dirty="0" smtClean="0"/>
              <a:t>Power BI/Reporting Services)</a:t>
            </a:r>
            <a:r>
              <a:rPr lang="ru-RU" dirty="0" smtClean="0"/>
              <a:t>.</a:t>
            </a:r>
            <a:endParaRPr lang="ru-KG" dirty="0"/>
          </a:p>
        </p:txBody>
      </p:sp>
      <p:pic>
        <p:nvPicPr>
          <p:cNvPr id="4" name="Объект 4">
            <a:extLst>
              <a:ext uri="{FF2B5EF4-FFF2-40B4-BE49-F238E27FC236}">
                <a16:creationId xmlns="" xmlns:a16="http://schemas.microsoft.com/office/drawing/2014/main" id="{6B517DC5-54C5-4A6F-7C3E-C572CEA3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7" y="2140139"/>
            <a:ext cx="3856383" cy="39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9" y="2014151"/>
            <a:ext cx="9106930" cy="4826925"/>
          </a:xfr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F68940-5070-70A2-599D-26D4B1D9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32803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954586"/>
            <a:ext cx="9982200" cy="48081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476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64</TotalTime>
  <Words>51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OTUS</vt:lpstr>
      <vt:lpstr>Цель проекта</vt:lpstr>
      <vt:lpstr>Концептуальная модель</vt:lpstr>
      <vt:lpstr>Логическая модель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OTUS</dc:title>
  <dc:creator>Атаярова Роза Акжигитовна</dc:creator>
  <cp:lastModifiedBy>Атаярова Роза Акжигитовна</cp:lastModifiedBy>
  <cp:revision>6</cp:revision>
  <dcterms:created xsi:type="dcterms:W3CDTF">2022-12-21T14:00:51Z</dcterms:created>
  <dcterms:modified xsi:type="dcterms:W3CDTF">2022-12-27T08:42:17Z</dcterms:modified>
</cp:coreProperties>
</file>