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A3B5-1CEA-477E-BBD7-5F4465C06F4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176E-C015-4F4D-A4E4-23373299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98" y="1175327"/>
            <a:ext cx="5136204" cy="3702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280369"/>
            <a:ext cx="9144000" cy="2387600"/>
          </a:xfrm>
        </p:spPr>
        <p:txBody>
          <a:bodyPr/>
          <a:lstStyle/>
          <a:p>
            <a:r>
              <a:rPr lang="en-US" dirty="0" smtClean="0"/>
              <a:t>Kindling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982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Andrew Benson</a:t>
            </a:r>
          </a:p>
          <a:p>
            <a:r>
              <a:rPr lang="en-US" dirty="0" err="1" smtClean="0"/>
              <a:t>Keiji</a:t>
            </a:r>
            <a:r>
              <a:rPr lang="en-US" dirty="0" smtClean="0"/>
              <a:t> Kimura</a:t>
            </a:r>
            <a:endParaRPr lang="en-US" dirty="0" smtClean="0"/>
          </a:p>
          <a:p>
            <a:r>
              <a:rPr lang="en-US" dirty="0" err="1" smtClean="0"/>
              <a:t>Orien</a:t>
            </a:r>
            <a:r>
              <a:rPr lang="en-US" dirty="0" smtClean="0"/>
              <a:t> Longo</a:t>
            </a:r>
          </a:p>
          <a:p>
            <a:r>
              <a:rPr lang="en-US" dirty="0" smtClean="0"/>
              <a:t>Dennis </a:t>
            </a:r>
            <a:r>
              <a:rPr lang="en-US" dirty="0" err="1" smtClean="0"/>
              <a:t>Paramonov</a:t>
            </a:r>
            <a:endParaRPr lang="en-US" dirty="0" smtClean="0"/>
          </a:p>
          <a:p>
            <a:r>
              <a:rPr lang="en-US" dirty="0" smtClean="0"/>
              <a:t>Simon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68" y="4121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‘Other’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3" y="1874859"/>
            <a:ext cx="5210783" cy="47092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68" y="1817152"/>
            <a:ext cx="2827496" cy="2073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28" y="4165334"/>
            <a:ext cx="4409872" cy="2388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446" y="1845942"/>
            <a:ext cx="2384093" cy="20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6021" y="22373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Type of experience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506" y="2062264"/>
            <a:ext cx="11264630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will players 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Observing a crime scene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Mystery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Discovering a mythology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happened here?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Play as a silent 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will players feel: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Suspense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Horror</a:t>
            </a:r>
          </a:p>
        </p:txBody>
      </p:sp>
    </p:spTree>
    <p:extLst>
      <p:ext uri="{BB962C8B-B14F-4D97-AF65-F5344CB8AC3E}">
        <p14:creationId xmlns:p14="http://schemas.microsoft.com/office/powerpoint/2010/main" val="22458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happened 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435160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How will the player’s perceived understanding of the events change as they explore the various locations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6238267" y="2319999"/>
            <a:ext cx="4394065" cy="4362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4" b="12766"/>
          <a:stretch/>
        </p:blipFill>
        <p:spPr>
          <a:xfrm>
            <a:off x="1594930" y="2311690"/>
            <a:ext cx="4394065" cy="437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90991" y="1848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Setting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2"/>
          <a:stretch/>
        </p:blipFill>
        <p:spPr>
          <a:xfrm>
            <a:off x="7694623" y="4261612"/>
            <a:ext cx="4166715" cy="2187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4" y="1444727"/>
            <a:ext cx="7058118" cy="4411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16" y="436125"/>
            <a:ext cx="3884987" cy="35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6" y="1450445"/>
            <a:ext cx="6469658" cy="4278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83" y="272141"/>
            <a:ext cx="4458715" cy="3180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83" y="3589476"/>
            <a:ext cx="4578215" cy="3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07" y="2604819"/>
            <a:ext cx="6658180" cy="3961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41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Our intentions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5021" y="1215958"/>
            <a:ext cx="1126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Expectations vs.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Superstition vs. Rationality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Ignorance vs. Innocence</a:t>
            </a:r>
          </a:p>
        </p:txBody>
      </p:sp>
    </p:spTree>
    <p:extLst>
      <p:ext uri="{BB962C8B-B14F-4D97-AF65-F5344CB8AC3E}">
        <p14:creationId xmlns:p14="http://schemas.microsoft.com/office/powerpoint/2010/main" val="35549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Kindling</vt:lpstr>
      <vt:lpstr>The ‘Other’</vt:lpstr>
      <vt:lpstr>Type of experience</vt:lpstr>
      <vt:lpstr>What happened here?</vt:lpstr>
      <vt:lpstr>Setting</vt:lpstr>
      <vt:lpstr>PowerPoint Presentation</vt:lpstr>
      <vt:lpstr>Our intentions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2015-04-13T20:52:33Z</dcterms:created>
  <dcterms:modified xsi:type="dcterms:W3CDTF">2015-04-13T22:21:28Z</dcterms:modified>
</cp:coreProperties>
</file>