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8"/>
  </p:notesMasterIdLst>
  <p:sldIdLst>
    <p:sldId id="256" r:id="rId2"/>
    <p:sldId id="263" r:id="rId3"/>
    <p:sldId id="259" r:id="rId4"/>
    <p:sldId id="260" r:id="rId5"/>
    <p:sldId id="261" r:id="rId6"/>
    <p:sldId id="262"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3137" autoAdjust="0"/>
  </p:normalViewPr>
  <p:slideViewPr>
    <p:cSldViewPr snapToGrid="0" snapToObjects="1">
      <p:cViewPr varScale="1">
        <p:scale>
          <a:sx n="132" d="100"/>
          <a:sy n="132" d="100"/>
        </p:scale>
        <p:origin x="5172" y="12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D3AA658-9D78-4688-99EC-93FFD6B197B4}" type="doc">
      <dgm:prSet loTypeId="urn:microsoft.com/office/officeart/2005/8/layout/default" loCatId="list" qsTypeId="urn:microsoft.com/office/officeart/2005/8/quickstyle/simple5" qsCatId="simple" csTypeId="urn:microsoft.com/office/officeart/2005/8/colors/colorful2" csCatId="colorful"/>
      <dgm:spPr/>
      <dgm:t>
        <a:bodyPr/>
        <a:lstStyle/>
        <a:p>
          <a:endParaRPr lang="en-US"/>
        </a:p>
      </dgm:t>
    </dgm:pt>
    <dgm:pt modelId="{50AFA886-9C64-4B25-827B-26340BF0B4C9}">
      <dgm:prSet/>
      <dgm:spPr/>
      <dgm:t>
        <a:bodyPr/>
        <a:lstStyle/>
        <a:p>
          <a:r>
            <a:rPr lang="en-US"/>
            <a:t>Komvux i Stockholm (2013–2014)</a:t>
          </a:r>
        </a:p>
      </dgm:t>
    </dgm:pt>
    <dgm:pt modelId="{CE87D316-252D-4EB4-9C5C-46571069EB4B}" type="parTrans" cxnId="{9D0F1EEA-7E59-4E38-945E-851BA827EBEB}">
      <dgm:prSet/>
      <dgm:spPr/>
      <dgm:t>
        <a:bodyPr/>
        <a:lstStyle/>
        <a:p>
          <a:endParaRPr lang="en-US"/>
        </a:p>
      </dgm:t>
    </dgm:pt>
    <dgm:pt modelId="{21E17E51-A1EC-40BC-B133-B67E9A07492B}" type="sibTrans" cxnId="{9D0F1EEA-7E59-4E38-945E-851BA827EBEB}">
      <dgm:prSet/>
      <dgm:spPr/>
      <dgm:t>
        <a:bodyPr/>
        <a:lstStyle/>
        <a:p>
          <a:endParaRPr lang="en-US"/>
        </a:p>
      </dgm:t>
    </dgm:pt>
    <dgm:pt modelId="{805F291A-F7AD-4D9B-BD5C-DD2648225A7E}">
      <dgm:prSet/>
      <dgm:spPr/>
      <dgm:t>
        <a:bodyPr/>
        <a:lstStyle/>
        <a:p>
          <a:r>
            <a:rPr lang="en-US"/>
            <a:t>Kandidatexamen i Samhällsplanering, Stockholms universitet (2014–2019)</a:t>
          </a:r>
        </a:p>
      </dgm:t>
    </dgm:pt>
    <dgm:pt modelId="{608848BA-D489-41EF-88D0-489E36FD843D}" type="parTrans" cxnId="{97582C13-CB92-44BC-AADF-BA5688E22FD2}">
      <dgm:prSet/>
      <dgm:spPr/>
      <dgm:t>
        <a:bodyPr/>
        <a:lstStyle/>
        <a:p>
          <a:endParaRPr lang="en-US"/>
        </a:p>
      </dgm:t>
    </dgm:pt>
    <dgm:pt modelId="{93B22C48-49BC-45EB-BEB7-693D3DA99ABD}" type="sibTrans" cxnId="{97582C13-CB92-44BC-AADF-BA5688E22FD2}">
      <dgm:prSet/>
      <dgm:spPr/>
      <dgm:t>
        <a:bodyPr/>
        <a:lstStyle/>
        <a:p>
          <a:endParaRPr lang="en-US"/>
        </a:p>
      </dgm:t>
    </dgm:pt>
    <dgm:pt modelId="{7F0D1920-0DAD-4FD1-AE14-3A5C08370A9D}">
      <dgm:prSet/>
      <dgm:spPr/>
      <dgm:t>
        <a:bodyPr/>
        <a:lstStyle/>
        <a:p>
          <a:r>
            <a:rPr lang="en-US"/>
            <a:t>YH-kurser i GIS (Ocellus, 2020)</a:t>
          </a:r>
        </a:p>
      </dgm:t>
    </dgm:pt>
    <dgm:pt modelId="{60B9CE6F-69B4-44FD-9BF1-7F2350D016A5}" type="parTrans" cxnId="{94A1C40D-FE08-4DF3-BF41-FF249EF315BF}">
      <dgm:prSet/>
      <dgm:spPr/>
      <dgm:t>
        <a:bodyPr/>
        <a:lstStyle/>
        <a:p>
          <a:endParaRPr lang="en-US"/>
        </a:p>
      </dgm:t>
    </dgm:pt>
    <dgm:pt modelId="{54DB4F79-E40C-42A1-BF26-C5A55A29200B}" type="sibTrans" cxnId="{94A1C40D-FE08-4DF3-BF41-FF249EF315BF}">
      <dgm:prSet/>
      <dgm:spPr/>
      <dgm:t>
        <a:bodyPr/>
        <a:lstStyle/>
        <a:p>
          <a:endParaRPr lang="en-US"/>
        </a:p>
      </dgm:t>
    </dgm:pt>
    <dgm:pt modelId="{EBB04694-4598-4EE5-AF1D-2293FDE67B29}" type="pres">
      <dgm:prSet presAssocID="{3D3AA658-9D78-4688-99EC-93FFD6B197B4}" presName="diagram" presStyleCnt="0">
        <dgm:presLayoutVars>
          <dgm:dir/>
          <dgm:resizeHandles val="exact"/>
        </dgm:presLayoutVars>
      </dgm:prSet>
      <dgm:spPr/>
    </dgm:pt>
    <dgm:pt modelId="{7A32B3E1-7B9A-4568-994D-284468D4A0A8}" type="pres">
      <dgm:prSet presAssocID="{50AFA886-9C64-4B25-827B-26340BF0B4C9}" presName="node" presStyleLbl="node1" presStyleIdx="0" presStyleCnt="3">
        <dgm:presLayoutVars>
          <dgm:bulletEnabled val="1"/>
        </dgm:presLayoutVars>
      </dgm:prSet>
      <dgm:spPr/>
    </dgm:pt>
    <dgm:pt modelId="{84D4F09C-9733-4B67-B38E-EE6CC04AB696}" type="pres">
      <dgm:prSet presAssocID="{21E17E51-A1EC-40BC-B133-B67E9A07492B}" presName="sibTrans" presStyleCnt="0"/>
      <dgm:spPr/>
    </dgm:pt>
    <dgm:pt modelId="{BB6C9668-980A-429A-989B-1ED2810ECE47}" type="pres">
      <dgm:prSet presAssocID="{805F291A-F7AD-4D9B-BD5C-DD2648225A7E}" presName="node" presStyleLbl="node1" presStyleIdx="1" presStyleCnt="3">
        <dgm:presLayoutVars>
          <dgm:bulletEnabled val="1"/>
        </dgm:presLayoutVars>
      </dgm:prSet>
      <dgm:spPr/>
    </dgm:pt>
    <dgm:pt modelId="{3B8CBE1C-149B-4299-A8EB-BF3372A46205}" type="pres">
      <dgm:prSet presAssocID="{93B22C48-49BC-45EB-BEB7-693D3DA99ABD}" presName="sibTrans" presStyleCnt="0"/>
      <dgm:spPr/>
    </dgm:pt>
    <dgm:pt modelId="{FC28DBB2-3481-46FC-83A9-30BBE015006F}" type="pres">
      <dgm:prSet presAssocID="{7F0D1920-0DAD-4FD1-AE14-3A5C08370A9D}" presName="node" presStyleLbl="node1" presStyleIdx="2" presStyleCnt="3">
        <dgm:presLayoutVars>
          <dgm:bulletEnabled val="1"/>
        </dgm:presLayoutVars>
      </dgm:prSet>
      <dgm:spPr/>
    </dgm:pt>
  </dgm:ptLst>
  <dgm:cxnLst>
    <dgm:cxn modelId="{B9DE6D09-D21E-4471-BC25-4AEBA6041995}" type="presOf" srcId="{50AFA886-9C64-4B25-827B-26340BF0B4C9}" destId="{7A32B3E1-7B9A-4568-994D-284468D4A0A8}" srcOrd="0" destOrd="0" presId="urn:microsoft.com/office/officeart/2005/8/layout/default"/>
    <dgm:cxn modelId="{94A1C40D-FE08-4DF3-BF41-FF249EF315BF}" srcId="{3D3AA658-9D78-4688-99EC-93FFD6B197B4}" destId="{7F0D1920-0DAD-4FD1-AE14-3A5C08370A9D}" srcOrd="2" destOrd="0" parTransId="{60B9CE6F-69B4-44FD-9BF1-7F2350D016A5}" sibTransId="{54DB4F79-E40C-42A1-BF26-C5A55A29200B}"/>
    <dgm:cxn modelId="{97582C13-CB92-44BC-AADF-BA5688E22FD2}" srcId="{3D3AA658-9D78-4688-99EC-93FFD6B197B4}" destId="{805F291A-F7AD-4D9B-BD5C-DD2648225A7E}" srcOrd="1" destOrd="0" parTransId="{608848BA-D489-41EF-88D0-489E36FD843D}" sibTransId="{93B22C48-49BC-45EB-BEB7-693D3DA99ABD}"/>
    <dgm:cxn modelId="{8F2A5795-56B8-4520-ABE5-C102776487F8}" type="presOf" srcId="{805F291A-F7AD-4D9B-BD5C-DD2648225A7E}" destId="{BB6C9668-980A-429A-989B-1ED2810ECE47}" srcOrd="0" destOrd="0" presId="urn:microsoft.com/office/officeart/2005/8/layout/default"/>
    <dgm:cxn modelId="{A8C3ADA3-A516-4F1C-A9CC-C2E94614C98D}" type="presOf" srcId="{7F0D1920-0DAD-4FD1-AE14-3A5C08370A9D}" destId="{FC28DBB2-3481-46FC-83A9-30BBE015006F}" srcOrd="0" destOrd="0" presId="urn:microsoft.com/office/officeart/2005/8/layout/default"/>
    <dgm:cxn modelId="{D7B403C6-3196-492A-B1B6-889C40EAA329}" type="presOf" srcId="{3D3AA658-9D78-4688-99EC-93FFD6B197B4}" destId="{EBB04694-4598-4EE5-AF1D-2293FDE67B29}" srcOrd="0" destOrd="0" presId="urn:microsoft.com/office/officeart/2005/8/layout/default"/>
    <dgm:cxn modelId="{9D0F1EEA-7E59-4E38-945E-851BA827EBEB}" srcId="{3D3AA658-9D78-4688-99EC-93FFD6B197B4}" destId="{50AFA886-9C64-4B25-827B-26340BF0B4C9}" srcOrd="0" destOrd="0" parTransId="{CE87D316-252D-4EB4-9C5C-46571069EB4B}" sibTransId="{21E17E51-A1EC-40BC-B133-B67E9A07492B}"/>
    <dgm:cxn modelId="{42FEE665-8F36-4323-A5F7-538320C286BA}" type="presParOf" srcId="{EBB04694-4598-4EE5-AF1D-2293FDE67B29}" destId="{7A32B3E1-7B9A-4568-994D-284468D4A0A8}" srcOrd="0" destOrd="0" presId="urn:microsoft.com/office/officeart/2005/8/layout/default"/>
    <dgm:cxn modelId="{F60BE70F-E284-4587-99C0-C6FA70684C8A}" type="presParOf" srcId="{EBB04694-4598-4EE5-AF1D-2293FDE67B29}" destId="{84D4F09C-9733-4B67-B38E-EE6CC04AB696}" srcOrd="1" destOrd="0" presId="urn:microsoft.com/office/officeart/2005/8/layout/default"/>
    <dgm:cxn modelId="{76B71955-10E7-4659-BCE8-42AA77E4427E}" type="presParOf" srcId="{EBB04694-4598-4EE5-AF1D-2293FDE67B29}" destId="{BB6C9668-980A-429A-989B-1ED2810ECE47}" srcOrd="2" destOrd="0" presId="urn:microsoft.com/office/officeart/2005/8/layout/default"/>
    <dgm:cxn modelId="{D0EC5BB2-0853-44F9-938A-CCC470543080}" type="presParOf" srcId="{EBB04694-4598-4EE5-AF1D-2293FDE67B29}" destId="{3B8CBE1C-149B-4299-A8EB-BF3372A46205}" srcOrd="3" destOrd="0" presId="urn:microsoft.com/office/officeart/2005/8/layout/default"/>
    <dgm:cxn modelId="{78EEDF39-6104-452B-8F82-6D0D7596586F}" type="presParOf" srcId="{EBB04694-4598-4EE5-AF1D-2293FDE67B29}" destId="{FC28DBB2-3481-46FC-83A9-30BBE015006F}" srcOrd="4"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C1FA6D1-3E74-48C6-91B0-9423563F2A24}" type="doc">
      <dgm:prSet loTypeId="urn:microsoft.com/office/officeart/2016/7/layout/BasicTimeline" loCatId="process" qsTypeId="urn:microsoft.com/office/officeart/2005/8/quickstyle/simple1" qsCatId="simple" csTypeId="urn:microsoft.com/office/officeart/2005/8/colors/colorful1" csCatId="colorful" phldr="1"/>
      <dgm:spPr/>
      <dgm:t>
        <a:bodyPr/>
        <a:lstStyle/>
        <a:p>
          <a:endParaRPr lang="en-US"/>
        </a:p>
      </dgm:t>
    </dgm:pt>
    <dgm:pt modelId="{B4174368-E119-4F02-8D71-38305A824094}">
      <dgm:prSet/>
      <dgm:spPr/>
      <dgm:t>
        <a:bodyPr/>
        <a:lstStyle/>
        <a:p>
          <a:pPr>
            <a:defRPr b="1"/>
          </a:pPr>
          <a:r>
            <a:rPr lang="en-US"/>
            <a:t>2019–2024</a:t>
          </a:r>
        </a:p>
      </dgm:t>
    </dgm:pt>
    <dgm:pt modelId="{AE3C3507-C03B-49F0-A508-33BEDE1D2446}" type="parTrans" cxnId="{17254D8B-A45E-4242-BA54-60E28A4C0FE2}">
      <dgm:prSet/>
      <dgm:spPr/>
      <dgm:t>
        <a:bodyPr/>
        <a:lstStyle/>
        <a:p>
          <a:endParaRPr lang="en-US"/>
        </a:p>
      </dgm:t>
    </dgm:pt>
    <dgm:pt modelId="{1711DF0F-20BB-463A-8798-4D07C505A284}" type="sibTrans" cxnId="{17254D8B-A45E-4242-BA54-60E28A4C0FE2}">
      <dgm:prSet/>
      <dgm:spPr/>
      <dgm:t>
        <a:bodyPr/>
        <a:lstStyle/>
        <a:p>
          <a:endParaRPr lang="en-US"/>
        </a:p>
      </dgm:t>
    </dgm:pt>
    <dgm:pt modelId="{15BB7819-8F83-4097-ACD2-689AFF263D52}">
      <dgm:prSet/>
      <dgm:spPr/>
      <dgm:t>
        <a:bodyPr/>
        <a:lstStyle/>
        <a:p>
          <a:r>
            <a:rPr lang="en-US"/>
            <a:t>Corrydor AB – Eget företag</a:t>
          </a:r>
        </a:p>
      </dgm:t>
    </dgm:pt>
    <dgm:pt modelId="{025BDECF-F42B-4126-A0C6-829F7D6BD422}" type="parTrans" cxnId="{AABAAEBB-C486-46B6-BAAA-C8D3C2519AE8}">
      <dgm:prSet/>
      <dgm:spPr/>
      <dgm:t>
        <a:bodyPr/>
        <a:lstStyle/>
        <a:p>
          <a:endParaRPr lang="en-US"/>
        </a:p>
      </dgm:t>
    </dgm:pt>
    <dgm:pt modelId="{E66ACEA6-D6CE-4A91-9991-7B5BA1AA79C7}" type="sibTrans" cxnId="{AABAAEBB-C486-46B6-BAAA-C8D3C2519AE8}">
      <dgm:prSet/>
      <dgm:spPr/>
      <dgm:t>
        <a:bodyPr/>
        <a:lstStyle/>
        <a:p>
          <a:endParaRPr lang="en-US"/>
        </a:p>
      </dgm:t>
    </dgm:pt>
    <dgm:pt modelId="{72253388-7E23-42B7-9C57-6A1590D52EFE}">
      <dgm:prSet/>
      <dgm:spPr/>
      <dgm:t>
        <a:bodyPr/>
        <a:lstStyle/>
        <a:p>
          <a:pPr>
            <a:defRPr b="1"/>
          </a:pPr>
          <a:r>
            <a:rPr lang="en-US"/>
            <a:t>2020</a:t>
          </a:r>
        </a:p>
      </dgm:t>
    </dgm:pt>
    <dgm:pt modelId="{3E572D46-2A89-4A43-A2F1-75DF8AD2D7C7}" type="parTrans" cxnId="{C088AFE0-5B97-417D-9E29-E3DE9C9E7EC1}">
      <dgm:prSet/>
      <dgm:spPr/>
      <dgm:t>
        <a:bodyPr/>
        <a:lstStyle/>
        <a:p>
          <a:endParaRPr lang="en-US"/>
        </a:p>
      </dgm:t>
    </dgm:pt>
    <dgm:pt modelId="{BF304236-8202-49E8-8C8C-973D01F8495C}" type="sibTrans" cxnId="{C088AFE0-5B97-417D-9E29-E3DE9C9E7EC1}">
      <dgm:prSet/>
      <dgm:spPr/>
      <dgm:t>
        <a:bodyPr/>
        <a:lstStyle/>
        <a:p>
          <a:endParaRPr lang="en-US"/>
        </a:p>
      </dgm:t>
    </dgm:pt>
    <dgm:pt modelId="{927697BA-842B-4139-9760-AB4A42299F2B}">
      <dgm:prSet/>
      <dgm:spPr/>
      <dgm:t>
        <a:bodyPr/>
        <a:lstStyle/>
        <a:p>
          <a:r>
            <a:rPr lang="en-US"/>
            <a:t>Nacka kommun – praktik och sommarjobb</a:t>
          </a:r>
        </a:p>
      </dgm:t>
    </dgm:pt>
    <dgm:pt modelId="{D66FAE19-0DEB-4848-9ADA-A0ABECB89343}" type="parTrans" cxnId="{F6AAA710-66F8-4158-83CF-F4460A7BA169}">
      <dgm:prSet/>
      <dgm:spPr/>
      <dgm:t>
        <a:bodyPr/>
        <a:lstStyle/>
        <a:p>
          <a:endParaRPr lang="en-US"/>
        </a:p>
      </dgm:t>
    </dgm:pt>
    <dgm:pt modelId="{E8CB17CD-CED4-4892-B26C-FC3711D942BF}" type="sibTrans" cxnId="{F6AAA710-66F8-4158-83CF-F4460A7BA169}">
      <dgm:prSet/>
      <dgm:spPr/>
      <dgm:t>
        <a:bodyPr/>
        <a:lstStyle/>
        <a:p>
          <a:endParaRPr lang="en-US"/>
        </a:p>
      </dgm:t>
    </dgm:pt>
    <dgm:pt modelId="{B5CD0A08-E739-466A-9117-756EB6CDD9A9}">
      <dgm:prSet/>
      <dgm:spPr/>
      <dgm:t>
        <a:bodyPr/>
        <a:lstStyle/>
        <a:p>
          <a:pPr>
            <a:defRPr b="1"/>
          </a:pPr>
          <a:r>
            <a:rPr lang="en-US"/>
            <a:t>2020–2022</a:t>
          </a:r>
        </a:p>
      </dgm:t>
    </dgm:pt>
    <dgm:pt modelId="{21AAA537-D073-40A4-88FB-43432981C3B6}" type="parTrans" cxnId="{72D528B9-2486-4100-968A-EAB900DFB56C}">
      <dgm:prSet/>
      <dgm:spPr/>
      <dgm:t>
        <a:bodyPr/>
        <a:lstStyle/>
        <a:p>
          <a:endParaRPr lang="en-US"/>
        </a:p>
      </dgm:t>
    </dgm:pt>
    <dgm:pt modelId="{F1098D5E-92A4-4134-880F-BE131DEA9F8E}" type="sibTrans" cxnId="{72D528B9-2486-4100-968A-EAB900DFB56C}">
      <dgm:prSet/>
      <dgm:spPr/>
      <dgm:t>
        <a:bodyPr/>
        <a:lstStyle/>
        <a:p>
          <a:endParaRPr lang="en-US"/>
        </a:p>
      </dgm:t>
    </dgm:pt>
    <dgm:pt modelId="{6AB8306D-9D04-4EDF-9AB9-FA2A384A6239}">
      <dgm:prSet/>
      <dgm:spPr/>
      <dgm:t>
        <a:bodyPr/>
        <a:lstStyle/>
        <a:p>
          <a:r>
            <a:rPr lang="en-US"/>
            <a:t>Institutet för framtidsstudier – forskningsassistent/GIS-analytiker</a:t>
          </a:r>
        </a:p>
      </dgm:t>
    </dgm:pt>
    <dgm:pt modelId="{D4E14DA4-3375-464A-BA7E-E7E6C4594632}" type="parTrans" cxnId="{5A207732-5E5E-41A1-AA2F-9CB52F56997A}">
      <dgm:prSet/>
      <dgm:spPr/>
      <dgm:t>
        <a:bodyPr/>
        <a:lstStyle/>
        <a:p>
          <a:endParaRPr lang="en-US"/>
        </a:p>
      </dgm:t>
    </dgm:pt>
    <dgm:pt modelId="{565E6877-837E-4778-9269-260B48C0D1B6}" type="sibTrans" cxnId="{5A207732-5E5E-41A1-AA2F-9CB52F56997A}">
      <dgm:prSet/>
      <dgm:spPr/>
      <dgm:t>
        <a:bodyPr/>
        <a:lstStyle/>
        <a:p>
          <a:endParaRPr lang="en-US"/>
        </a:p>
      </dgm:t>
    </dgm:pt>
    <dgm:pt modelId="{944F1C14-D0A8-4F83-B3DA-57CAB93D1A23}">
      <dgm:prSet/>
      <dgm:spPr/>
      <dgm:t>
        <a:bodyPr/>
        <a:lstStyle/>
        <a:p>
          <a:pPr>
            <a:defRPr b="1"/>
          </a:pPr>
          <a:r>
            <a:rPr lang="en-US"/>
            <a:t>2022–2025</a:t>
          </a:r>
        </a:p>
      </dgm:t>
    </dgm:pt>
    <dgm:pt modelId="{0DB31369-9F75-459E-8124-74700427D1BA}" type="parTrans" cxnId="{80964B55-DFA6-4888-B1A7-F9A000587499}">
      <dgm:prSet/>
      <dgm:spPr/>
      <dgm:t>
        <a:bodyPr/>
        <a:lstStyle/>
        <a:p>
          <a:endParaRPr lang="en-US"/>
        </a:p>
      </dgm:t>
    </dgm:pt>
    <dgm:pt modelId="{876A1E63-E94A-4D45-9648-1E8D03592E55}" type="sibTrans" cxnId="{80964B55-DFA6-4888-B1A7-F9A000587499}">
      <dgm:prSet/>
      <dgm:spPr/>
      <dgm:t>
        <a:bodyPr/>
        <a:lstStyle/>
        <a:p>
          <a:endParaRPr lang="en-US"/>
        </a:p>
      </dgm:t>
    </dgm:pt>
    <dgm:pt modelId="{47CE4F2D-B8C9-469A-AAA4-18ACC7B7BEA1}">
      <dgm:prSet/>
      <dgm:spPr/>
      <dgm:t>
        <a:bodyPr/>
        <a:lstStyle/>
        <a:p>
          <a:r>
            <a:rPr lang="en-US"/>
            <a:t>Region Dalarna – GIS-analytiker</a:t>
          </a:r>
        </a:p>
      </dgm:t>
    </dgm:pt>
    <dgm:pt modelId="{C77A78F1-F975-46BA-A195-DF9E0B258DCC}" type="parTrans" cxnId="{3DC31B68-D338-4883-9F78-D35AD2963C9A}">
      <dgm:prSet/>
      <dgm:spPr/>
      <dgm:t>
        <a:bodyPr/>
        <a:lstStyle/>
        <a:p>
          <a:endParaRPr lang="en-US"/>
        </a:p>
      </dgm:t>
    </dgm:pt>
    <dgm:pt modelId="{4F40DEF8-6038-4547-AADF-7B2AF384F444}" type="sibTrans" cxnId="{3DC31B68-D338-4883-9F78-D35AD2963C9A}">
      <dgm:prSet/>
      <dgm:spPr/>
      <dgm:t>
        <a:bodyPr/>
        <a:lstStyle/>
        <a:p>
          <a:endParaRPr lang="en-US"/>
        </a:p>
      </dgm:t>
    </dgm:pt>
    <dgm:pt modelId="{174B2860-EA78-4997-8B21-37DAD8241067}" type="pres">
      <dgm:prSet presAssocID="{5C1FA6D1-3E74-48C6-91B0-9423563F2A24}" presName="root" presStyleCnt="0">
        <dgm:presLayoutVars>
          <dgm:chMax/>
          <dgm:chPref/>
          <dgm:animLvl val="lvl"/>
        </dgm:presLayoutVars>
      </dgm:prSet>
      <dgm:spPr/>
    </dgm:pt>
    <dgm:pt modelId="{16253410-3F8C-4F8A-BE66-B75A60AF1562}" type="pres">
      <dgm:prSet presAssocID="{5C1FA6D1-3E74-48C6-91B0-9423563F2A24}" presName="divider" presStyleLbl="fgAccFollowNode1" presStyleIdx="0" presStyleCnt="1"/>
      <dgm:spPr>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tailEnd type="triangle" w="lg" len="lg"/>
        </a:ln>
        <a:effectLst/>
      </dgm:spPr>
    </dgm:pt>
    <dgm:pt modelId="{42D0C761-87D6-4280-925B-9F9D5F7D1510}" type="pres">
      <dgm:prSet presAssocID="{5C1FA6D1-3E74-48C6-91B0-9423563F2A24}" presName="nodes" presStyleCnt="0">
        <dgm:presLayoutVars>
          <dgm:chMax/>
          <dgm:chPref/>
          <dgm:animLvl val="lvl"/>
        </dgm:presLayoutVars>
      </dgm:prSet>
      <dgm:spPr/>
    </dgm:pt>
    <dgm:pt modelId="{BDDF9D35-EBE4-4924-AC2C-EEC2EBE89315}" type="pres">
      <dgm:prSet presAssocID="{B4174368-E119-4F02-8D71-38305A824094}" presName="composite" presStyleCnt="0"/>
      <dgm:spPr/>
    </dgm:pt>
    <dgm:pt modelId="{29068B90-9505-409D-A8A3-BB384B18B1B0}" type="pres">
      <dgm:prSet presAssocID="{B4174368-E119-4F02-8D71-38305A824094}" presName="L1TextContainer" presStyleLbl="revTx" presStyleIdx="0" presStyleCnt="4">
        <dgm:presLayoutVars>
          <dgm:chMax val="1"/>
          <dgm:chPref val="1"/>
          <dgm:bulletEnabled val="1"/>
        </dgm:presLayoutVars>
      </dgm:prSet>
      <dgm:spPr/>
    </dgm:pt>
    <dgm:pt modelId="{10472F33-17A8-4344-9CFA-4DF03F0DA42D}" type="pres">
      <dgm:prSet presAssocID="{B4174368-E119-4F02-8D71-38305A824094}" presName="L2TextContainerWrapper" presStyleCnt="0">
        <dgm:presLayoutVars>
          <dgm:chMax val="0"/>
          <dgm:chPref val="0"/>
          <dgm:bulletEnabled val="1"/>
        </dgm:presLayoutVars>
      </dgm:prSet>
      <dgm:spPr/>
    </dgm:pt>
    <dgm:pt modelId="{B813BF40-99F1-445B-B6AE-B0753EB2328F}" type="pres">
      <dgm:prSet presAssocID="{B4174368-E119-4F02-8D71-38305A824094}" presName="L2TextContainer" presStyleLbl="bgAcc1" presStyleIdx="0" presStyleCnt="4"/>
      <dgm:spPr/>
    </dgm:pt>
    <dgm:pt modelId="{F7EA9F69-7825-41F3-9992-BC0A0AE1BBAB}" type="pres">
      <dgm:prSet presAssocID="{B4174368-E119-4F02-8D71-38305A824094}" presName="FlexibleEmptyPlaceHolder" presStyleCnt="0"/>
      <dgm:spPr/>
    </dgm:pt>
    <dgm:pt modelId="{02B06111-24B6-4431-874E-27872F84E4D6}" type="pres">
      <dgm:prSet presAssocID="{B4174368-E119-4F02-8D71-38305A824094}" presName="ConnectLine" presStyleLbl="sibTrans1D1" presStyleIdx="0" presStyleCnt="4"/>
      <dgm:spPr>
        <a:noFill/>
        <a:ln w="9525" cap="flat" cmpd="sng" algn="ctr">
          <a:solidFill>
            <a:schemeClr val="accent2">
              <a:hueOff val="0"/>
              <a:satOff val="0"/>
              <a:lumOff val="0"/>
              <a:alphaOff val="0"/>
            </a:schemeClr>
          </a:solidFill>
          <a:prstDash val="dash"/>
        </a:ln>
        <a:effectLst/>
      </dgm:spPr>
    </dgm:pt>
    <dgm:pt modelId="{520DF1C5-39C6-4B27-B8E1-750B6FC81AC2}" type="pres">
      <dgm:prSet presAssocID="{B4174368-E119-4F02-8D71-38305A824094}" presName="ConnectorPoint" presStyleLbl="alignNode1" presStyleIdx="0" presStyleCnt="4"/>
      <dgm:spPr/>
    </dgm:pt>
    <dgm:pt modelId="{3590FCEA-4902-42CD-B46B-B27BE76CFDA7}" type="pres">
      <dgm:prSet presAssocID="{B4174368-E119-4F02-8D71-38305A824094}" presName="EmptyPlaceHolder" presStyleCnt="0"/>
      <dgm:spPr/>
    </dgm:pt>
    <dgm:pt modelId="{2A0B1586-8A6F-4640-96FC-DA9765EEB5BD}" type="pres">
      <dgm:prSet presAssocID="{1711DF0F-20BB-463A-8798-4D07C505A284}" presName="spaceBetweenRectangles" presStyleCnt="0"/>
      <dgm:spPr/>
    </dgm:pt>
    <dgm:pt modelId="{87DF1CE6-F590-49C7-B7EC-38EEA83E6E08}" type="pres">
      <dgm:prSet presAssocID="{72253388-7E23-42B7-9C57-6A1590D52EFE}" presName="composite" presStyleCnt="0"/>
      <dgm:spPr/>
    </dgm:pt>
    <dgm:pt modelId="{CD5121AA-9066-40ED-8954-123D889ED882}" type="pres">
      <dgm:prSet presAssocID="{72253388-7E23-42B7-9C57-6A1590D52EFE}" presName="L1TextContainer" presStyleLbl="revTx" presStyleIdx="1" presStyleCnt="4">
        <dgm:presLayoutVars>
          <dgm:chMax val="1"/>
          <dgm:chPref val="1"/>
          <dgm:bulletEnabled val="1"/>
        </dgm:presLayoutVars>
      </dgm:prSet>
      <dgm:spPr/>
    </dgm:pt>
    <dgm:pt modelId="{299625AA-C4E9-4F86-93E2-9F503F430B7E}" type="pres">
      <dgm:prSet presAssocID="{72253388-7E23-42B7-9C57-6A1590D52EFE}" presName="L2TextContainerWrapper" presStyleCnt="0">
        <dgm:presLayoutVars>
          <dgm:chMax val="0"/>
          <dgm:chPref val="0"/>
          <dgm:bulletEnabled val="1"/>
        </dgm:presLayoutVars>
      </dgm:prSet>
      <dgm:spPr/>
    </dgm:pt>
    <dgm:pt modelId="{DEB292A6-FB7C-4EF9-BAAB-D0248FC211BF}" type="pres">
      <dgm:prSet presAssocID="{72253388-7E23-42B7-9C57-6A1590D52EFE}" presName="L2TextContainer" presStyleLbl="bgAcc1" presStyleIdx="1" presStyleCnt="4"/>
      <dgm:spPr/>
    </dgm:pt>
    <dgm:pt modelId="{B56B1BDC-EF55-4CB2-822C-D3A5AAAAE988}" type="pres">
      <dgm:prSet presAssocID="{72253388-7E23-42B7-9C57-6A1590D52EFE}" presName="FlexibleEmptyPlaceHolder" presStyleCnt="0"/>
      <dgm:spPr/>
    </dgm:pt>
    <dgm:pt modelId="{64E0B5B6-73DE-4ECC-8894-7C7AEBE934DC}" type="pres">
      <dgm:prSet presAssocID="{72253388-7E23-42B7-9C57-6A1590D52EFE}" presName="ConnectLine" presStyleLbl="sibTrans1D1" presStyleIdx="1" presStyleCnt="4"/>
      <dgm:spPr>
        <a:noFill/>
        <a:ln w="9525" cap="flat" cmpd="sng" algn="ctr">
          <a:solidFill>
            <a:schemeClr val="accent3">
              <a:hueOff val="0"/>
              <a:satOff val="0"/>
              <a:lumOff val="0"/>
              <a:alphaOff val="0"/>
            </a:schemeClr>
          </a:solidFill>
          <a:prstDash val="dash"/>
        </a:ln>
        <a:effectLst/>
      </dgm:spPr>
    </dgm:pt>
    <dgm:pt modelId="{7E6BE6F8-2716-423C-A3AF-B975AE8BDEF0}" type="pres">
      <dgm:prSet presAssocID="{72253388-7E23-42B7-9C57-6A1590D52EFE}" presName="ConnectorPoint" presStyleLbl="alignNode1" presStyleIdx="1" presStyleCnt="4"/>
      <dgm:spPr/>
    </dgm:pt>
    <dgm:pt modelId="{06973C09-4529-4468-99F6-E93D5C255AA7}" type="pres">
      <dgm:prSet presAssocID="{72253388-7E23-42B7-9C57-6A1590D52EFE}" presName="EmptyPlaceHolder" presStyleCnt="0"/>
      <dgm:spPr/>
    </dgm:pt>
    <dgm:pt modelId="{8DEE678A-61B0-4659-AA0B-E5050440123F}" type="pres">
      <dgm:prSet presAssocID="{BF304236-8202-49E8-8C8C-973D01F8495C}" presName="spaceBetweenRectangles" presStyleCnt="0"/>
      <dgm:spPr/>
    </dgm:pt>
    <dgm:pt modelId="{6C734A34-2410-4B4C-B45B-A7277E06822D}" type="pres">
      <dgm:prSet presAssocID="{B5CD0A08-E739-466A-9117-756EB6CDD9A9}" presName="composite" presStyleCnt="0"/>
      <dgm:spPr/>
    </dgm:pt>
    <dgm:pt modelId="{D334E278-6112-45C9-9F0A-34ADD69D6B4E}" type="pres">
      <dgm:prSet presAssocID="{B5CD0A08-E739-466A-9117-756EB6CDD9A9}" presName="L1TextContainer" presStyleLbl="revTx" presStyleIdx="2" presStyleCnt="4">
        <dgm:presLayoutVars>
          <dgm:chMax val="1"/>
          <dgm:chPref val="1"/>
          <dgm:bulletEnabled val="1"/>
        </dgm:presLayoutVars>
      </dgm:prSet>
      <dgm:spPr/>
    </dgm:pt>
    <dgm:pt modelId="{59DDF3C5-DEC2-409A-8637-9877DBD5E50A}" type="pres">
      <dgm:prSet presAssocID="{B5CD0A08-E739-466A-9117-756EB6CDD9A9}" presName="L2TextContainerWrapper" presStyleCnt="0">
        <dgm:presLayoutVars>
          <dgm:chMax val="0"/>
          <dgm:chPref val="0"/>
          <dgm:bulletEnabled val="1"/>
        </dgm:presLayoutVars>
      </dgm:prSet>
      <dgm:spPr/>
    </dgm:pt>
    <dgm:pt modelId="{3E6CCA1A-4A69-4FDF-969F-2389CDC13DC5}" type="pres">
      <dgm:prSet presAssocID="{B5CD0A08-E739-466A-9117-756EB6CDD9A9}" presName="L2TextContainer" presStyleLbl="bgAcc1" presStyleIdx="2" presStyleCnt="4" custScaleX="126380"/>
      <dgm:spPr/>
    </dgm:pt>
    <dgm:pt modelId="{3CFB3C66-FE9D-4758-8AC6-1592004ED9EF}" type="pres">
      <dgm:prSet presAssocID="{B5CD0A08-E739-466A-9117-756EB6CDD9A9}" presName="FlexibleEmptyPlaceHolder" presStyleCnt="0"/>
      <dgm:spPr/>
    </dgm:pt>
    <dgm:pt modelId="{0CA8EEE3-F1F7-416D-A6BE-4BC11D046C41}" type="pres">
      <dgm:prSet presAssocID="{B5CD0A08-E739-466A-9117-756EB6CDD9A9}" presName="ConnectLine" presStyleLbl="sibTrans1D1" presStyleIdx="2" presStyleCnt="4"/>
      <dgm:spPr>
        <a:noFill/>
        <a:ln w="9525" cap="flat" cmpd="sng" algn="ctr">
          <a:solidFill>
            <a:schemeClr val="accent4">
              <a:hueOff val="0"/>
              <a:satOff val="0"/>
              <a:lumOff val="0"/>
              <a:alphaOff val="0"/>
            </a:schemeClr>
          </a:solidFill>
          <a:prstDash val="dash"/>
        </a:ln>
        <a:effectLst/>
      </dgm:spPr>
    </dgm:pt>
    <dgm:pt modelId="{719CBF82-9601-43E9-8364-E7B498EC6CD2}" type="pres">
      <dgm:prSet presAssocID="{B5CD0A08-E739-466A-9117-756EB6CDD9A9}" presName="ConnectorPoint" presStyleLbl="alignNode1" presStyleIdx="2" presStyleCnt="4"/>
      <dgm:spPr/>
    </dgm:pt>
    <dgm:pt modelId="{5EA15217-CB94-4F45-AE82-01F1D37B0A16}" type="pres">
      <dgm:prSet presAssocID="{B5CD0A08-E739-466A-9117-756EB6CDD9A9}" presName="EmptyPlaceHolder" presStyleCnt="0"/>
      <dgm:spPr/>
    </dgm:pt>
    <dgm:pt modelId="{FB481FFA-83BD-4F52-94FB-C51658DAC5D7}" type="pres">
      <dgm:prSet presAssocID="{F1098D5E-92A4-4134-880F-BE131DEA9F8E}" presName="spaceBetweenRectangles" presStyleCnt="0"/>
      <dgm:spPr/>
    </dgm:pt>
    <dgm:pt modelId="{DC2EF75D-B436-4B78-A0C9-7B5B893411C2}" type="pres">
      <dgm:prSet presAssocID="{944F1C14-D0A8-4F83-B3DA-57CAB93D1A23}" presName="composite" presStyleCnt="0"/>
      <dgm:spPr/>
    </dgm:pt>
    <dgm:pt modelId="{88E30C5B-A385-4685-878F-48688ACDC8F5}" type="pres">
      <dgm:prSet presAssocID="{944F1C14-D0A8-4F83-B3DA-57CAB93D1A23}" presName="L1TextContainer" presStyleLbl="revTx" presStyleIdx="3" presStyleCnt="4">
        <dgm:presLayoutVars>
          <dgm:chMax val="1"/>
          <dgm:chPref val="1"/>
          <dgm:bulletEnabled val="1"/>
        </dgm:presLayoutVars>
      </dgm:prSet>
      <dgm:spPr/>
    </dgm:pt>
    <dgm:pt modelId="{CA8A1FDC-1285-4C4C-904B-664A16DB8C93}" type="pres">
      <dgm:prSet presAssocID="{944F1C14-D0A8-4F83-B3DA-57CAB93D1A23}" presName="L2TextContainerWrapper" presStyleCnt="0">
        <dgm:presLayoutVars>
          <dgm:chMax val="0"/>
          <dgm:chPref val="0"/>
          <dgm:bulletEnabled val="1"/>
        </dgm:presLayoutVars>
      </dgm:prSet>
      <dgm:spPr/>
    </dgm:pt>
    <dgm:pt modelId="{DD51045A-4D92-4240-B24E-DB6D68B5B8E1}" type="pres">
      <dgm:prSet presAssocID="{944F1C14-D0A8-4F83-B3DA-57CAB93D1A23}" presName="L2TextContainer" presStyleLbl="bgAcc1" presStyleIdx="3" presStyleCnt="4"/>
      <dgm:spPr/>
    </dgm:pt>
    <dgm:pt modelId="{E0F2F59A-7D8F-4F7E-B3BF-1417C5B9D8A3}" type="pres">
      <dgm:prSet presAssocID="{944F1C14-D0A8-4F83-B3DA-57CAB93D1A23}" presName="FlexibleEmptyPlaceHolder" presStyleCnt="0"/>
      <dgm:spPr/>
    </dgm:pt>
    <dgm:pt modelId="{550B3674-5206-416E-B763-3BD1164460F4}" type="pres">
      <dgm:prSet presAssocID="{944F1C14-D0A8-4F83-B3DA-57CAB93D1A23}" presName="ConnectLine" presStyleLbl="sibTrans1D1" presStyleIdx="3" presStyleCnt="4"/>
      <dgm:spPr>
        <a:noFill/>
        <a:ln w="9525" cap="flat" cmpd="sng" algn="ctr">
          <a:solidFill>
            <a:schemeClr val="accent5">
              <a:hueOff val="0"/>
              <a:satOff val="0"/>
              <a:lumOff val="0"/>
              <a:alphaOff val="0"/>
            </a:schemeClr>
          </a:solidFill>
          <a:prstDash val="dash"/>
        </a:ln>
        <a:effectLst/>
      </dgm:spPr>
    </dgm:pt>
    <dgm:pt modelId="{DD3BC9C4-5FB5-4BE8-9D82-003EDCCFCA3D}" type="pres">
      <dgm:prSet presAssocID="{944F1C14-D0A8-4F83-B3DA-57CAB93D1A23}" presName="ConnectorPoint" presStyleLbl="alignNode1" presStyleIdx="3" presStyleCnt="4"/>
      <dgm:spPr/>
    </dgm:pt>
    <dgm:pt modelId="{F78D7BF5-8032-4D6B-9115-2B070C4A7444}" type="pres">
      <dgm:prSet presAssocID="{944F1C14-D0A8-4F83-B3DA-57CAB93D1A23}" presName="EmptyPlaceHolder" presStyleCnt="0"/>
      <dgm:spPr/>
    </dgm:pt>
  </dgm:ptLst>
  <dgm:cxnLst>
    <dgm:cxn modelId="{D5965003-74E4-48E8-B6BC-4408D4C0E078}" type="presOf" srcId="{927697BA-842B-4139-9760-AB4A42299F2B}" destId="{DEB292A6-FB7C-4EF9-BAAB-D0248FC211BF}" srcOrd="0" destOrd="0" presId="urn:microsoft.com/office/officeart/2016/7/layout/BasicTimeline"/>
    <dgm:cxn modelId="{B29CAF03-6217-469A-8956-F81D9982C270}" type="presOf" srcId="{944F1C14-D0A8-4F83-B3DA-57CAB93D1A23}" destId="{88E30C5B-A385-4685-878F-48688ACDC8F5}" srcOrd="0" destOrd="0" presId="urn:microsoft.com/office/officeart/2016/7/layout/BasicTimeline"/>
    <dgm:cxn modelId="{F6AAA710-66F8-4158-83CF-F4460A7BA169}" srcId="{72253388-7E23-42B7-9C57-6A1590D52EFE}" destId="{927697BA-842B-4139-9760-AB4A42299F2B}" srcOrd="0" destOrd="0" parTransId="{D66FAE19-0DEB-4848-9ADA-A0ABECB89343}" sibTransId="{E8CB17CD-CED4-4892-B26C-FC3711D942BF}"/>
    <dgm:cxn modelId="{5A207732-5E5E-41A1-AA2F-9CB52F56997A}" srcId="{B5CD0A08-E739-466A-9117-756EB6CDD9A9}" destId="{6AB8306D-9D04-4EDF-9AB9-FA2A384A6239}" srcOrd="0" destOrd="0" parTransId="{D4E14DA4-3375-464A-BA7E-E7E6C4594632}" sibTransId="{565E6877-837E-4778-9269-260B48C0D1B6}"/>
    <dgm:cxn modelId="{3DC31B68-D338-4883-9F78-D35AD2963C9A}" srcId="{944F1C14-D0A8-4F83-B3DA-57CAB93D1A23}" destId="{47CE4F2D-B8C9-469A-AAA4-18ACC7B7BEA1}" srcOrd="0" destOrd="0" parTransId="{C77A78F1-F975-46BA-A195-DF9E0B258DCC}" sibTransId="{4F40DEF8-6038-4547-AADF-7B2AF384F444}"/>
    <dgm:cxn modelId="{80964B55-DFA6-4888-B1A7-F9A000587499}" srcId="{5C1FA6D1-3E74-48C6-91B0-9423563F2A24}" destId="{944F1C14-D0A8-4F83-B3DA-57CAB93D1A23}" srcOrd="3" destOrd="0" parTransId="{0DB31369-9F75-459E-8124-74700427D1BA}" sibTransId="{876A1E63-E94A-4D45-9648-1E8D03592E55}"/>
    <dgm:cxn modelId="{17254D8B-A45E-4242-BA54-60E28A4C0FE2}" srcId="{5C1FA6D1-3E74-48C6-91B0-9423563F2A24}" destId="{B4174368-E119-4F02-8D71-38305A824094}" srcOrd="0" destOrd="0" parTransId="{AE3C3507-C03B-49F0-A508-33BEDE1D2446}" sibTransId="{1711DF0F-20BB-463A-8798-4D07C505A284}"/>
    <dgm:cxn modelId="{656A758C-DF65-45A8-9593-6CB4A9F12883}" type="presOf" srcId="{5C1FA6D1-3E74-48C6-91B0-9423563F2A24}" destId="{174B2860-EA78-4997-8B21-37DAD8241067}" srcOrd="0" destOrd="0" presId="urn:microsoft.com/office/officeart/2016/7/layout/BasicTimeline"/>
    <dgm:cxn modelId="{2B08E895-38C0-457E-AC92-B493EE999A51}" type="presOf" srcId="{6AB8306D-9D04-4EDF-9AB9-FA2A384A6239}" destId="{3E6CCA1A-4A69-4FDF-969F-2389CDC13DC5}" srcOrd="0" destOrd="0" presId="urn:microsoft.com/office/officeart/2016/7/layout/BasicTimeline"/>
    <dgm:cxn modelId="{2A5A2B97-0033-4A78-8C27-734F17CAEFAA}" type="presOf" srcId="{47CE4F2D-B8C9-469A-AAA4-18ACC7B7BEA1}" destId="{DD51045A-4D92-4240-B24E-DB6D68B5B8E1}" srcOrd="0" destOrd="0" presId="urn:microsoft.com/office/officeart/2016/7/layout/BasicTimeline"/>
    <dgm:cxn modelId="{A03BCD9A-21AC-46CE-9739-0E96CDACEABE}" type="presOf" srcId="{72253388-7E23-42B7-9C57-6A1590D52EFE}" destId="{CD5121AA-9066-40ED-8954-123D889ED882}" srcOrd="0" destOrd="0" presId="urn:microsoft.com/office/officeart/2016/7/layout/BasicTimeline"/>
    <dgm:cxn modelId="{72D528B9-2486-4100-968A-EAB900DFB56C}" srcId="{5C1FA6D1-3E74-48C6-91B0-9423563F2A24}" destId="{B5CD0A08-E739-466A-9117-756EB6CDD9A9}" srcOrd="2" destOrd="0" parTransId="{21AAA537-D073-40A4-88FB-43432981C3B6}" sibTransId="{F1098D5E-92A4-4134-880F-BE131DEA9F8E}"/>
    <dgm:cxn modelId="{AABAAEBB-C486-46B6-BAAA-C8D3C2519AE8}" srcId="{B4174368-E119-4F02-8D71-38305A824094}" destId="{15BB7819-8F83-4097-ACD2-689AFF263D52}" srcOrd="0" destOrd="0" parTransId="{025BDECF-F42B-4126-A0C6-829F7D6BD422}" sibTransId="{E66ACEA6-D6CE-4A91-9991-7B5BA1AA79C7}"/>
    <dgm:cxn modelId="{F3DAAFDD-16BF-40AA-8EF0-399F7F6E8471}" type="presOf" srcId="{B4174368-E119-4F02-8D71-38305A824094}" destId="{29068B90-9505-409D-A8A3-BB384B18B1B0}" srcOrd="0" destOrd="0" presId="urn:microsoft.com/office/officeart/2016/7/layout/BasicTimeline"/>
    <dgm:cxn modelId="{C088AFE0-5B97-417D-9E29-E3DE9C9E7EC1}" srcId="{5C1FA6D1-3E74-48C6-91B0-9423563F2A24}" destId="{72253388-7E23-42B7-9C57-6A1590D52EFE}" srcOrd="1" destOrd="0" parTransId="{3E572D46-2A89-4A43-A2F1-75DF8AD2D7C7}" sibTransId="{BF304236-8202-49E8-8C8C-973D01F8495C}"/>
    <dgm:cxn modelId="{69AC3DF9-DFE6-4DB2-8242-2EB229ABF89D}" type="presOf" srcId="{B5CD0A08-E739-466A-9117-756EB6CDD9A9}" destId="{D334E278-6112-45C9-9F0A-34ADD69D6B4E}" srcOrd="0" destOrd="0" presId="urn:microsoft.com/office/officeart/2016/7/layout/BasicTimeline"/>
    <dgm:cxn modelId="{6F2154F9-42B8-4EC0-BE1B-CB4242CD8549}" type="presOf" srcId="{15BB7819-8F83-4097-ACD2-689AFF263D52}" destId="{B813BF40-99F1-445B-B6AE-B0753EB2328F}" srcOrd="0" destOrd="0" presId="urn:microsoft.com/office/officeart/2016/7/layout/BasicTimeline"/>
    <dgm:cxn modelId="{51193058-756A-44F2-8F5C-F17D8D005E17}" type="presParOf" srcId="{174B2860-EA78-4997-8B21-37DAD8241067}" destId="{16253410-3F8C-4F8A-BE66-B75A60AF1562}" srcOrd="0" destOrd="0" presId="urn:microsoft.com/office/officeart/2016/7/layout/BasicTimeline"/>
    <dgm:cxn modelId="{89F5A71D-0904-49D4-A792-E48444B6B685}" type="presParOf" srcId="{174B2860-EA78-4997-8B21-37DAD8241067}" destId="{42D0C761-87D6-4280-925B-9F9D5F7D1510}" srcOrd="1" destOrd="0" presId="urn:microsoft.com/office/officeart/2016/7/layout/BasicTimeline"/>
    <dgm:cxn modelId="{F1F4B89C-BA82-4955-88C0-0245C804D73B}" type="presParOf" srcId="{42D0C761-87D6-4280-925B-9F9D5F7D1510}" destId="{BDDF9D35-EBE4-4924-AC2C-EEC2EBE89315}" srcOrd="0" destOrd="0" presId="urn:microsoft.com/office/officeart/2016/7/layout/BasicTimeline"/>
    <dgm:cxn modelId="{BA5E3470-9005-4E26-A71D-F2979938C31E}" type="presParOf" srcId="{BDDF9D35-EBE4-4924-AC2C-EEC2EBE89315}" destId="{29068B90-9505-409D-A8A3-BB384B18B1B0}" srcOrd="0" destOrd="0" presId="urn:microsoft.com/office/officeart/2016/7/layout/BasicTimeline"/>
    <dgm:cxn modelId="{0DC3A18A-7DB0-41E4-B4BE-7DE3DD511F17}" type="presParOf" srcId="{BDDF9D35-EBE4-4924-AC2C-EEC2EBE89315}" destId="{10472F33-17A8-4344-9CFA-4DF03F0DA42D}" srcOrd="1" destOrd="0" presId="urn:microsoft.com/office/officeart/2016/7/layout/BasicTimeline"/>
    <dgm:cxn modelId="{6B4D5626-66A5-4136-835F-8E2E31E29552}" type="presParOf" srcId="{10472F33-17A8-4344-9CFA-4DF03F0DA42D}" destId="{B813BF40-99F1-445B-B6AE-B0753EB2328F}" srcOrd="0" destOrd="0" presId="urn:microsoft.com/office/officeart/2016/7/layout/BasicTimeline"/>
    <dgm:cxn modelId="{B5040490-39E3-4B23-8CA1-169EA1650833}" type="presParOf" srcId="{10472F33-17A8-4344-9CFA-4DF03F0DA42D}" destId="{F7EA9F69-7825-41F3-9992-BC0A0AE1BBAB}" srcOrd="1" destOrd="0" presId="urn:microsoft.com/office/officeart/2016/7/layout/BasicTimeline"/>
    <dgm:cxn modelId="{F76A576A-5488-460F-BB6A-2A0B7C3D12E5}" type="presParOf" srcId="{BDDF9D35-EBE4-4924-AC2C-EEC2EBE89315}" destId="{02B06111-24B6-4431-874E-27872F84E4D6}" srcOrd="2" destOrd="0" presId="urn:microsoft.com/office/officeart/2016/7/layout/BasicTimeline"/>
    <dgm:cxn modelId="{6AE39744-C71D-4419-A7EC-C0E2D8619FFF}" type="presParOf" srcId="{BDDF9D35-EBE4-4924-AC2C-EEC2EBE89315}" destId="{520DF1C5-39C6-4B27-B8E1-750B6FC81AC2}" srcOrd="3" destOrd="0" presId="urn:microsoft.com/office/officeart/2016/7/layout/BasicTimeline"/>
    <dgm:cxn modelId="{34D4BAF8-DB55-4CA0-A047-821CEF81FA5D}" type="presParOf" srcId="{BDDF9D35-EBE4-4924-AC2C-EEC2EBE89315}" destId="{3590FCEA-4902-42CD-B46B-B27BE76CFDA7}" srcOrd="4" destOrd="0" presId="urn:microsoft.com/office/officeart/2016/7/layout/BasicTimeline"/>
    <dgm:cxn modelId="{640325B9-93D2-4AD1-AC8D-DD8733207EEA}" type="presParOf" srcId="{42D0C761-87D6-4280-925B-9F9D5F7D1510}" destId="{2A0B1586-8A6F-4640-96FC-DA9765EEB5BD}" srcOrd="1" destOrd="0" presId="urn:microsoft.com/office/officeart/2016/7/layout/BasicTimeline"/>
    <dgm:cxn modelId="{E74F8F95-F64E-4E6C-AE26-A9362E88FB32}" type="presParOf" srcId="{42D0C761-87D6-4280-925B-9F9D5F7D1510}" destId="{87DF1CE6-F590-49C7-B7EC-38EEA83E6E08}" srcOrd="2" destOrd="0" presId="urn:microsoft.com/office/officeart/2016/7/layout/BasicTimeline"/>
    <dgm:cxn modelId="{0E117850-26F1-4EEF-8034-8915F0A9D9CB}" type="presParOf" srcId="{87DF1CE6-F590-49C7-B7EC-38EEA83E6E08}" destId="{CD5121AA-9066-40ED-8954-123D889ED882}" srcOrd="0" destOrd="0" presId="urn:microsoft.com/office/officeart/2016/7/layout/BasicTimeline"/>
    <dgm:cxn modelId="{C5388693-3D8D-4994-98E4-B3BBC6344D6A}" type="presParOf" srcId="{87DF1CE6-F590-49C7-B7EC-38EEA83E6E08}" destId="{299625AA-C4E9-4F86-93E2-9F503F430B7E}" srcOrd="1" destOrd="0" presId="urn:microsoft.com/office/officeart/2016/7/layout/BasicTimeline"/>
    <dgm:cxn modelId="{0C5C7FBD-8592-4F30-BC5A-9C765A4B2214}" type="presParOf" srcId="{299625AA-C4E9-4F86-93E2-9F503F430B7E}" destId="{DEB292A6-FB7C-4EF9-BAAB-D0248FC211BF}" srcOrd="0" destOrd="0" presId="urn:microsoft.com/office/officeart/2016/7/layout/BasicTimeline"/>
    <dgm:cxn modelId="{A8C87A6A-CA61-4694-A5FB-D59682486E5C}" type="presParOf" srcId="{299625AA-C4E9-4F86-93E2-9F503F430B7E}" destId="{B56B1BDC-EF55-4CB2-822C-D3A5AAAAE988}" srcOrd="1" destOrd="0" presId="urn:microsoft.com/office/officeart/2016/7/layout/BasicTimeline"/>
    <dgm:cxn modelId="{D6E45F2D-D686-4B09-A973-ECC2A28FC068}" type="presParOf" srcId="{87DF1CE6-F590-49C7-B7EC-38EEA83E6E08}" destId="{64E0B5B6-73DE-4ECC-8894-7C7AEBE934DC}" srcOrd="2" destOrd="0" presId="urn:microsoft.com/office/officeart/2016/7/layout/BasicTimeline"/>
    <dgm:cxn modelId="{EC2D2FCF-EF82-4928-B68B-1111470D8E3F}" type="presParOf" srcId="{87DF1CE6-F590-49C7-B7EC-38EEA83E6E08}" destId="{7E6BE6F8-2716-423C-A3AF-B975AE8BDEF0}" srcOrd="3" destOrd="0" presId="urn:microsoft.com/office/officeart/2016/7/layout/BasicTimeline"/>
    <dgm:cxn modelId="{2A8580A9-865A-4F24-AE60-C818D3EE012A}" type="presParOf" srcId="{87DF1CE6-F590-49C7-B7EC-38EEA83E6E08}" destId="{06973C09-4529-4468-99F6-E93D5C255AA7}" srcOrd="4" destOrd="0" presId="urn:microsoft.com/office/officeart/2016/7/layout/BasicTimeline"/>
    <dgm:cxn modelId="{DCC4F54F-CD84-471D-AA58-62DA5529193F}" type="presParOf" srcId="{42D0C761-87D6-4280-925B-9F9D5F7D1510}" destId="{8DEE678A-61B0-4659-AA0B-E5050440123F}" srcOrd="3" destOrd="0" presId="urn:microsoft.com/office/officeart/2016/7/layout/BasicTimeline"/>
    <dgm:cxn modelId="{52300A0F-048C-48FA-9B07-7507FCBDD586}" type="presParOf" srcId="{42D0C761-87D6-4280-925B-9F9D5F7D1510}" destId="{6C734A34-2410-4B4C-B45B-A7277E06822D}" srcOrd="4" destOrd="0" presId="urn:microsoft.com/office/officeart/2016/7/layout/BasicTimeline"/>
    <dgm:cxn modelId="{AB2B201D-B697-493D-A206-1A0386E5EDA2}" type="presParOf" srcId="{6C734A34-2410-4B4C-B45B-A7277E06822D}" destId="{D334E278-6112-45C9-9F0A-34ADD69D6B4E}" srcOrd="0" destOrd="0" presId="urn:microsoft.com/office/officeart/2016/7/layout/BasicTimeline"/>
    <dgm:cxn modelId="{FD4EB938-BF85-4EE3-9A3C-F24101003E87}" type="presParOf" srcId="{6C734A34-2410-4B4C-B45B-A7277E06822D}" destId="{59DDF3C5-DEC2-409A-8637-9877DBD5E50A}" srcOrd="1" destOrd="0" presId="urn:microsoft.com/office/officeart/2016/7/layout/BasicTimeline"/>
    <dgm:cxn modelId="{45BB3A4B-2AAF-47E0-B170-98E9E17BE1C7}" type="presParOf" srcId="{59DDF3C5-DEC2-409A-8637-9877DBD5E50A}" destId="{3E6CCA1A-4A69-4FDF-969F-2389CDC13DC5}" srcOrd="0" destOrd="0" presId="urn:microsoft.com/office/officeart/2016/7/layout/BasicTimeline"/>
    <dgm:cxn modelId="{1F8A65DC-4A13-4B31-96A3-D1B532181186}" type="presParOf" srcId="{59DDF3C5-DEC2-409A-8637-9877DBD5E50A}" destId="{3CFB3C66-FE9D-4758-8AC6-1592004ED9EF}" srcOrd="1" destOrd="0" presId="urn:microsoft.com/office/officeart/2016/7/layout/BasicTimeline"/>
    <dgm:cxn modelId="{5E2AE99E-3B75-47FA-AA20-0B40AD87AE9A}" type="presParOf" srcId="{6C734A34-2410-4B4C-B45B-A7277E06822D}" destId="{0CA8EEE3-F1F7-416D-A6BE-4BC11D046C41}" srcOrd="2" destOrd="0" presId="urn:microsoft.com/office/officeart/2016/7/layout/BasicTimeline"/>
    <dgm:cxn modelId="{C6DAEBC5-2EA1-49D2-916C-087C363B3336}" type="presParOf" srcId="{6C734A34-2410-4B4C-B45B-A7277E06822D}" destId="{719CBF82-9601-43E9-8364-E7B498EC6CD2}" srcOrd="3" destOrd="0" presId="urn:microsoft.com/office/officeart/2016/7/layout/BasicTimeline"/>
    <dgm:cxn modelId="{60D629DF-FBD4-484B-A1B0-D3B271DF21C0}" type="presParOf" srcId="{6C734A34-2410-4B4C-B45B-A7277E06822D}" destId="{5EA15217-CB94-4F45-AE82-01F1D37B0A16}" srcOrd="4" destOrd="0" presId="urn:microsoft.com/office/officeart/2016/7/layout/BasicTimeline"/>
    <dgm:cxn modelId="{A907B38A-EFD3-4B62-A43D-0FA7A9ED122C}" type="presParOf" srcId="{42D0C761-87D6-4280-925B-9F9D5F7D1510}" destId="{FB481FFA-83BD-4F52-94FB-C51658DAC5D7}" srcOrd="5" destOrd="0" presId="urn:microsoft.com/office/officeart/2016/7/layout/BasicTimeline"/>
    <dgm:cxn modelId="{440F03F0-C813-49DF-A035-0A4A32006D83}" type="presParOf" srcId="{42D0C761-87D6-4280-925B-9F9D5F7D1510}" destId="{DC2EF75D-B436-4B78-A0C9-7B5B893411C2}" srcOrd="6" destOrd="0" presId="urn:microsoft.com/office/officeart/2016/7/layout/BasicTimeline"/>
    <dgm:cxn modelId="{294B4803-73EF-4E02-9F37-4F72A98E5CBE}" type="presParOf" srcId="{DC2EF75D-B436-4B78-A0C9-7B5B893411C2}" destId="{88E30C5B-A385-4685-878F-48688ACDC8F5}" srcOrd="0" destOrd="0" presId="urn:microsoft.com/office/officeart/2016/7/layout/BasicTimeline"/>
    <dgm:cxn modelId="{47CE235E-7174-4C8C-AE40-C4CCFF55F0B3}" type="presParOf" srcId="{DC2EF75D-B436-4B78-A0C9-7B5B893411C2}" destId="{CA8A1FDC-1285-4C4C-904B-664A16DB8C93}" srcOrd="1" destOrd="0" presId="urn:microsoft.com/office/officeart/2016/7/layout/BasicTimeline"/>
    <dgm:cxn modelId="{3B4D0B72-50B2-43BA-B91D-8B781323D208}" type="presParOf" srcId="{CA8A1FDC-1285-4C4C-904B-664A16DB8C93}" destId="{DD51045A-4D92-4240-B24E-DB6D68B5B8E1}" srcOrd="0" destOrd="0" presId="urn:microsoft.com/office/officeart/2016/7/layout/BasicTimeline"/>
    <dgm:cxn modelId="{9E9D4CE2-1FCD-4204-9685-5B9F016B7109}" type="presParOf" srcId="{CA8A1FDC-1285-4C4C-904B-664A16DB8C93}" destId="{E0F2F59A-7D8F-4F7E-B3BF-1417C5B9D8A3}" srcOrd="1" destOrd="0" presId="urn:microsoft.com/office/officeart/2016/7/layout/BasicTimeline"/>
    <dgm:cxn modelId="{7138B7DC-A5D4-41DC-A321-D05A7E3EB84C}" type="presParOf" srcId="{DC2EF75D-B436-4B78-A0C9-7B5B893411C2}" destId="{550B3674-5206-416E-B763-3BD1164460F4}" srcOrd="2" destOrd="0" presId="urn:microsoft.com/office/officeart/2016/7/layout/BasicTimeline"/>
    <dgm:cxn modelId="{0E9F1C2E-5B31-4D77-BC36-5B91AFE5EC99}" type="presParOf" srcId="{DC2EF75D-B436-4B78-A0C9-7B5B893411C2}" destId="{DD3BC9C4-5FB5-4BE8-9D82-003EDCCFCA3D}" srcOrd="3" destOrd="0" presId="urn:microsoft.com/office/officeart/2016/7/layout/BasicTimeline"/>
    <dgm:cxn modelId="{E9E201F9-51A8-4520-B15C-E9816B28D8BC}" type="presParOf" srcId="{DC2EF75D-B436-4B78-A0C9-7B5B893411C2}" destId="{F78D7BF5-8032-4D6B-9115-2B070C4A7444}"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AB9512E0-51B2-4600-A652-7B029EDC13EC}" type="doc">
      <dgm:prSet loTypeId="urn:microsoft.com/office/officeart/2005/8/layout/matrix3" loCatId="matrix" qsTypeId="urn:microsoft.com/office/officeart/2005/8/quickstyle/simple1" qsCatId="simple" csTypeId="urn:microsoft.com/office/officeart/2005/8/colors/colorful1" csCatId="colorful"/>
      <dgm:spPr/>
      <dgm:t>
        <a:bodyPr/>
        <a:lstStyle/>
        <a:p>
          <a:endParaRPr lang="en-US"/>
        </a:p>
      </dgm:t>
    </dgm:pt>
    <dgm:pt modelId="{DA0E3498-3C3A-4514-BB85-CA79C7AE135C}">
      <dgm:prSet/>
      <dgm:spPr/>
      <dgm:t>
        <a:bodyPr/>
        <a:lstStyle/>
        <a:p>
          <a:r>
            <a:rPr lang="en-GB"/>
            <a:t>D</a:t>
          </a:r>
          <a:r>
            <a:rPr lang="en-US"/>
            <a:t>ata</a:t>
          </a:r>
          <a:r>
            <a:rPr lang="en-GB"/>
            <a:t>, automatisering</a:t>
          </a:r>
          <a:r>
            <a:rPr lang="en-US"/>
            <a:t> och analys i R</a:t>
          </a:r>
        </a:p>
      </dgm:t>
    </dgm:pt>
    <dgm:pt modelId="{543F3B0E-7364-4647-970F-2DB9AEECA3F1}" type="parTrans" cxnId="{46E7720E-1224-4751-BB00-6686500EE4FA}">
      <dgm:prSet/>
      <dgm:spPr/>
      <dgm:t>
        <a:bodyPr/>
        <a:lstStyle/>
        <a:p>
          <a:endParaRPr lang="en-US"/>
        </a:p>
      </dgm:t>
    </dgm:pt>
    <dgm:pt modelId="{7AFC4C4A-5CA4-4228-BFD3-BF6DA65939B7}" type="sibTrans" cxnId="{46E7720E-1224-4751-BB00-6686500EE4FA}">
      <dgm:prSet/>
      <dgm:spPr/>
      <dgm:t>
        <a:bodyPr/>
        <a:lstStyle/>
        <a:p>
          <a:endParaRPr lang="en-US"/>
        </a:p>
      </dgm:t>
    </dgm:pt>
    <dgm:pt modelId="{B834D514-67D6-4D6F-89C8-CBE8213BD621}">
      <dgm:prSet/>
      <dgm:spPr/>
      <dgm:t>
        <a:bodyPr/>
        <a:lstStyle/>
        <a:p>
          <a:r>
            <a:rPr lang="en-US"/>
            <a:t>Databashantering i Postgres</a:t>
          </a:r>
        </a:p>
      </dgm:t>
    </dgm:pt>
    <dgm:pt modelId="{E565F0D5-0151-4E15-AAB4-C39107A4718F}" type="parTrans" cxnId="{E0F4C807-C966-43D8-A29F-C83131670C8A}">
      <dgm:prSet/>
      <dgm:spPr/>
      <dgm:t>
        <a:bodyPr/>
        <a:lstStyle/>
        <a:p>
          <a:endParaRPr lang="en-US"/>
        </a:p>
      </dgm:t>
    </dgm:pt>
    <dgm:pt modelId="{B66E920D-3454-4A6E-8E85-6D49112744CB}" type="sibTrans" cxnId="{E0F4C807-C966-43D8-A29F-C83131670C8A}">
      <dgm:prSet/>
      <dgm:spPr/>
      <dgm:t>
        <a:bodyPr/>
        <a:lstStyle/>
        <a:p>
          <a:endParaRPr lang="en-US"/>
        </a:p>
      </dgm:t>
    </dgm:pt>
    <dgm:pt modelId="{0FD102E9-7F11-4DD0-9C8E-D1038802A796}">
      <dgm:prSet/>
      <dgm:spPr/>
      <dgm:t>
        <a:bodyPr/>
        <a:lstStyle/>
        <a:p>
          <a:r>
            <a:rPr lang="en-US"/>
            <a:t>Kartunderlag för </a:t>
          </a:r>
          <a:r>
            <a:rPr lang="en-GB"/>
            <a:t>samhälls</a:t>
          </a:r>
          <a:r>
            <a:rPr lang="en-US"/>
            <a:t>planering, infrastruktur, kollektivtrafik</a:t>
          </a:r>
          <a:r>
            <a:rPr lang="en-GB"/>
            <a:t>, etc</a:t>
          </a:r>
          <a:endParaRPr lang="en-US"/>
        </a:p>
      </dgm:t>
    </dgm:pt>
    <dgm:pt modelId="{DE1C59F4-890E-41A1-96E7-F7A79B701B73}" type="parTrans" cxnId="{3B9075F2-C427-4928-895D-A32B2D18798D}">
      <dgm:prSet/>
      <dgm:spPr/>
      <dgm:t>
        <a:bodyPr/>
        <a:lstStyle/>
        <a:p>
          <a:endParaRPr lang="en-US"/>
        </a:p>
      </dgm:t>
    </dgm:pt>
    <dgm:pt modelId="{223ABA69-B2DF-4FA3-A73D-992720F599CC}" type="sibTrans" cxnId="{3B9075F2-C427-4928-895D-A32B2D18798D}">
      <dgm:prSet/>
      <dgm:spPr/>
      <dgm:t>
        <a:bodyPr/>
        <a:lstStyle/>
        <a:p>
          <a:endParaRPr lang="en-US"/>
        </a:p>
      </dgm:t>
    </dgm:pt>
    <dgm:pt modelId="{3C199464-C122-4A15-8C3E-B2DD453E5B8F}">
      <dgm:prSet/>
      <dgm:spPr/>
      <dgm:t>
        <a:bodyPr/>
        <a:lstStyle/>
        <a:p>
          <a:r>
            <a:rPr lang="en-US"/>
            <a:t>Utbildning av kollegor i GIS &amp; AI</a:t>
          </a:r>
        </a:p>
      </dgm:t>
    </dgm:pt>
    <dgm:pt modelId="{CCE2548D-F2B9-4043-B474-F10915789F4C}" type="parTrans" cxnId="{4D4E7020-2ED2-4034-AF33-3D0DA23A8A9F}">
      <dgm:prSet/>
      <dgm:spPr/>
      <dgm:t>
        <a:bodyPr/>
        <a:lstStyle/>
        <a:p>
          <a:endParaRPr lang="en-US"/>
        </a:p>
      </dgm:t>
    </dgm:pt>
    <dgm:pt modelId="{4FAA4BD4-FF7B-43C9-AB0A-AE7BF676DFCD}" type="sibTrans" cxnId="{4D4E7020-2ED2-4034-AF33-3D0DA23A8A9F}">
      <dgm:prSet/>
      <dgm:spPr/>
      <dgm:t>
        <a:bodyPr/>
        <a:lstStyle/>
        <a:p>
          <a:endParaRPr lang="en-US"/>
        </a:p>
      </dgm:t>
    </dgm:pt>
    <dgm:pt modelId="{5DC502A0-12F2-4B6B-A45F-93E3F3F9EF96}" type="pres">
      <dgm:prSet presAssocID="{AB9512E0-51B2-4600-A652-7B029EDC13EC}" presName="matrix" presStyleCnt="0">
        <dgm:presLayoutVars>
          <dgm:chMax val="1"/>
          <dgm:dir/>
          <dgm:resizeHandles val="exact"/>
        </dgm:presLayoutVars>
      </dgm:prSet>
      <dgm:spPr/>
    </dgm:pt>
    <dgm:pt modelId="{7022AD7A-4B23-42DB-BD72-7A20FF8B370B}" type="pres">
      <dgm:prSet presAssocID="{AB9512E0-51B2-4600-A652-7B029EDC13EC}" presName="diamond" presStyleLbl="bgShp" presStyleIdx="0" presStyleCnt="1"/>
      <dgm:spPr/>
    </dgm:pt>
    <dgm:pt modelId="{62C3AE1B-D06B-4A74-A0CF-F3F99223C6AA}" type="pres">
      <dgm:prSet presAssocID="{AB9512E0-51B2-4600-A652-7B029EDC13EC}" presName="quad1" presStyleLbl="node1" presStyleIdx="0" presStyleCnt="4">
        <dgm:presLayoutVars>
          <dgm:chMax val="0"/>
          <dgm:chPref val="0"/>
          <dgm:bulletEnabled val="1"/>
        </dgm:presLayoutVars>
      </dgm:prSet>
      <dgm:spPr/>
    </dgm:pt>
    <dgm:pt modelId="{101F6481-00AA-4574-BC0B-A14C0DC4539D}" type="pres">
      <dgm:prSet presAssocID="{AB9512E0-51B2-4600-A652-7B029EDC13EC}" presName="quad2" presStyleLbl="node1" presStyleIdx="1" presStyleCnt="4">
        <dgm:presLayoutVars>
          <dgm:chMax val="0"/>
          <dgm:chPref val="0"/>
          <dgm:bulletEnabled val="1"/>
        </dgm:presLayoutVars>
      </dgm:prSet>
      <dgm:spPr/>
    </dgm:pt>
    <dgm:pt modelId="{E2C18F34-2FDA-451C-96B9-9624B305E1AB}" type="pres">
      <dgm:prSet presAssocID="{AB9512E0-51B2-4600-A652-7B029EDC13EC}" presName="quad3" presStyleLbl="node1" presStyleIdx="2" presStyleCnt="4">
        <dgm:presLayoutVars>
          <dgm:chMax val="0"/>
          <dgm:chPref val="0"/>
          <dgm:bulletEnabled val="1"/>
        </dgm:presLayoutVars>
      </dgm:prSet>
      <dgm:spPr/>
    </dgm:pt>
    <dgm:pt modelId="{B977FA0A-A23F-4BE2-A2AD-8A31A53CFB70}" type="pres">
      <dgm:prSet presAssocID="{AB9512E0-51B2-4600-A652-7B029EDC13EC}" presName="quad4" presStyleLbl="node1" presStyleIdx="3" presStyleCnt="4">
        <dgm:presLayoutVars>
          <dgm:chMax val="0"/>
          <dgm:chPref val="0"/>
          <dgm:bulletEnabled val="1"/>
        </dgm:presLayoutVars>
      </dgm:prSet>
      <dgm:spPr/>
    </dgm:pt>
  </dgm:ptLst>
  <dgm:cxnLst>
    <dgm:cxn modelId="{E0F4C807-C966-43D8-A29F-C83131670C8A}" srcId="{AB9512E0-51B2-4600-A652-7B029EDC13EC}" destId="{B834D514-67D6-4D6F-89C8-CBE8213BD621}" srcOrd="1" destOrd="0" parTransId="{E565F0D5-0151-4E15-AAB4-C39107A4718F}" sibTransId="{B66E920D-3454-4A6E-8E85-6D49112744CB}"/>
    <dgm:cxn modelId="{46E7720E-1224-4751-BB00-6686500EE4FA}" srcId="{AB9512E0-51B2-4600-A652-7B029EDC13EC}" destId="{DA0E3498-3C3A-4514-BB85-CA79C7AE135C}" srcOrd="0" destOrd="0" parTransId="{543F3B0E-7364-4647-970F-2DB9AEECA3F1}" sibTransId="{7AFC4C4A-5CA4-4228-BFD3-BF6DA65939B7}"/>
    <dgm:cxn modelId="{4D4E7020-2ED2-4034-AF33-3D0DA23A8A9F}" srcId="{AB9512E0-51B2-4600-A652-7B029EDC13EC}" destId="{3C199464-C122-4A15-8C3E-B2DD453E5B8F}" srcOrd="3" destOrd="0" parTransId="{CCE2548D-F2B9-4043-B474-F10915789F4C}" sibTransId="{4FAA4BD4-FF7B-43C9-AB0A-AE7BF676DFCD}"/>
    <dgm:cxn modelId="{843B2560-55BA-442E-9460-B1D8CA620783}" type="presOf" srcId="{3C199464-C122-4A15-8C3E-B2DD453E5B8F}" destId="{B977FA0A-A23F-4BE2-A2AD-8A31A53CFB70}" srcOrd="0" destOrd="0" presId="urn:microsoft.com/office/officeart/2005/8/layout/matrix3"/>
    <dgm:cxn modelId="{71A7917D-C051-40E6-A333-B6816964F74C}" type="presOf" srcId="{0FD102E9-7F11-4DD0-9C8E-D1038802A796}" destId="{E2C18F34-2FDA-451C-96B9-9624B305E1AB}" srcOrd="0" destOrd="0" presId="urn:microsoft.com/office/officeart/2005/8/layout/matrix3"/>
    <dgm:cxn modelId="{FDF08BB3-C5D8-4E82-A2D8-82E863D5B8FB}" type="presOf" srcId="{B834D514-67D6-4D6F-89C8-CBE8213BD621}" destId="{101F6481-00AA-4574-BC0B-A14C0DC4539D}" srcOrd="0" destOrd="0" presId="urn:microsoft.com/office/officeart/2005/8/layout/matrix3"/>
    <dgm:cxn modelId="{CC899BBD-8B70-4E22-8E87-08F859F0D347}" type="presOf" srcId="{DA0E3498-3C3A-4514-BB85-CA79C7AE135C}" destId="{62C3AE1B-D06B-4A74-A0CF-F3F99223C6AA}" srcOrd="0" destOrd="0" presId="urn:microsoft.com/office/officeart/2005/8/layout/matrix3"/>
    <dgm:cxn modelId="{3B9075F2-C427-4928-895D-A32B2D18798D}" srcId="{AB9512E0-51B2-4600-A652-7B029EDC13EC}" destId="{0FD102E9-7F11-4DD0-9C8E-D1038802A796}" srcOrd="2" destOrd="0" parTransId="{DE1C59F4-890E-41A1-96E7-F7A79B701B73}" sibTransId="{223ABA69-B2DF-4FA3-A73D-992720F599CC}"/>
    <dgm:cxn modelId="{83D53DFE-0C5F-45D0-90B3-76BF1EF7EED5}" type="presOf" srcId="{AB9512E0-51B2-4600-A652-7B029EDC13EC}" destId="{5DC502A0-12F2-4B6B-A45F-93E3F3F9EF96}" srcOrd="0" destOrd="0" presId="urn:microsoft.com/office/officeart/2005/8/layout/matrix3"/>
    <dgm:cxn modelId="{E5008BEE-5B01-4C81-BC71-165BC925C41E}" type="presParOf" srcId="{5DC502A0-12F2-4B6B-A45F-93E3F3F9EF96}" destId="{7022AD7A-4B23-42DB-BD72-7A20FF8B370B}" srcOrd="0" destOrd="0" presId="urn:microsoft.com/office/officeart/2005/8/layout/matrix3"/>
    <dgm:cxn modelId="{075AF80A-1DC2-425A-8749-27DCCA319640}" type="presParOf" srcId="{5DC502A0-12F2-4B6B-A45F-93E3F3F9EF96}" destId="{62C3AE1B-D06B-4A74-A0CF-F3F99223C6AA}" srcOrd="1" destOrd="0" presId="urn:microsoft.com/office/officeart/2005/8/layout/matrix3"/>
    <dgm:cxn modelId="{9D74A4ED-5286-447E-91DC-AC5406295FE4}" type="presParOf" srcId="{5DC502A0-12F2-4B6B-A45F-93E3F3F9EF96}" destId="{101F6481-00AA-4574-BC0B-A14C0DC4539D}" srcOrd="2" destOrd="0" presId="urn:microsoft.com/office/officeart/2005/8/layout/matrix3"/>
    <dgm:cxn modelId="{15AAECA2-7178-4EC3-ACF6-E6E8B0FF6D89}" type="presParOf" srcId="{5DC502A0-12F2-4B6B-A45F-93E3F3F9EF96}" destId="{E2C18F34-2FDA-451C-96B9-9624B305E1AB}" srcOrd="3" destOrd="0" presId="urn:microsoft.com/office/officeart/2005/8/layout/matrix3"/>
    <dgm:cxn modelId="{F3E34225-35AD-4C5F-A3FC-79B976EBA2DC}" type="presParOf" srcId="{5DC502A0-12F2-4B6B-A45F-93E3F3F9EF96}" destId="{B977FA0A-A23F-4BE2-A2AD-8A31A53CFB70}" srcOrd="4" destOrd="0" presId="urn:microsoft.com/office/officeart/2005/8/layout/matrix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0EFAFF20-1244-4303-9E45-53D36228F8E7}" type="doc">
      <dgm:prSet loTypeId="urn:microsoft.com/office/officeart/2005/8/layout/cycle1" loCatId="cycle" qsTypeId="urn:microsoft.com/office/officeart/2005/8/quickstyle/simple5" qsCatId="simple" csTypeId="urn:microsoft.com/office/officeart/2005/8/colors/accent1_2" csCatId="accent1"/>
      <dgm:spPr/>
      <dgm:t>
        <a:bodyPr/>
        <a:lstStyle/>
        <a:p>
          <a:endParaRPr lang="en-US"/>
        </a:p>
      </dgm:t>
    </dgm:pt>
    <dgm:pt modelId="{C87E4BFC-9A29-4301-80C3-5EB0A46399BB}">
      <dgm:prSet/>
      <dgm:spPr/>
      <dgm:t>
        <a:bodyPr/>
        <a:lstStyle/>
        <a:p>
          <a:r>
            <a:rPr lang="en-US"/>
            <a:t>R, QGIS, Postgres</a:t>
          </a:r>
        </a:p>
      </dgm:t>
    </dgm:pt>
    <dgm:pt modelId="{C9DE157E-0016-4E93-95BA-5693E47C5097}" type="parTrans" cxnId="{82E8B550-415B-40F6-B3F9-E972A3FA3511}">
      <dgm:prSet/>
      <dgm:spPr/>
      <dgm:t>
        <a:bodyPr/>
        <a:lstStyle/>
        <a:p>
          <a:endParaRPr lang="en-US"/>
        </a:p>
      </dgm:t>
    </dgm:pt>
    <dgm:pt modelId="{005B3D6D-65E7-4541-98F5-B78B4CFB0167}" type="sibTrans" cxnId="{82E8B550-415B-40F6-B3F9-E972A3FA3511}">
      <dgm:prSet/>
      <dgm:spPr/>
      <dgm:t>
        <a:bodyPr/>
        <a:lstStyle/>
        <a:p>
          <a:endParaRPr lang="en-US"/>
        </a:p>
      </dgm:t>
    </dgm:pt>
    <dgm:pt modelId="{DC723176-28CC-465B-AF86-7C1AB0BB3061}">
      <dgm:prSet/>
      <dgm:spPr/>
      <dgm:t>
        <a:bodyPr/>
        <a:lstStyle/>
        <a:p>
          <a:r>
            <a:rPr lang="en-US"/>
            <a:t>Python, SQL</a:t>
          </a:r>
        </a:p>
      </dgm:t>
    </dgm:pt>
    <dgm:pt modelId="{1B40D08C-2975-4466-B255-8D44C20B9202}" type="parTrans" cxnId="{1BE91112-9E44-4DBB-A1A9-5D82A9DEEFDC}">
      <dgm:prSet/>
      <dgm:spPr/>
      <dgm:t>
        <a:bodyPr/>
        <a:lstStyle/>
        <a:p>
          <a:endParaRPr lang="en-US"/>
        </a:p>
      </dgm:t>
    </dgm:pt>
    <dgm:pt modelId="{3AC58EDE-F49E-48A1-99AB-5A15E1B5E4FF}" type="sibTrans" cxnId="{1BE91112-9E44-4DBB-A1A9-5D82A9DEEFDC}">
      <dgm:prSet/>
      <dgm:spPr/>
      <dgm:t>
        <a:bodyPr/>
        <a:lstStyle/>
        <a:p>
          <a:endParaRPr lang="en-US"/>
        </a:p>
      </dgm:t>
    </dgm:pt>
    <dgm:pt modelId="{0E03A459-5603-4E0A-8D99-FCC147BFDC6B}">
      <dgm:prSet/>
      <dgm:spPr/>
      <dgm:t>
        <a:bodyPr/>
        <a:lstStyle/>
        <a:p>
          <a:r>
            <a:rPr lang="en-US"/>
            <a:t>AI-verktyg: ChatGPT, GitHub Copilot</a:t>
          </a:r>
        </a:p>
      </dgm:t>
    </dgm:pt>
    <dgm:pt modelId="{A00E8F8B-15EE-4EDE-941D-63646C1A844A}" type="parTrans" cxnId="{2DFF9D0C-51C6-41E7-AEAD-FF2D74C5FFB2}">
      <dgm:prSet/>
      <dgm:spPr/>
      <dgm:t>
        <a:bodyPr/>
        <a:lstStyle/>
        <a:p>
          <a:endParaRPr lang="en-US"/>
        </a:p>
      </dgm:t>
    </dgm:pt>
    <dgm:pt modelId="{FDFA5CEB-5EB1-4F7E-9040-928A8CFE7AAC}" type="sibTrans" cxnId="{2DFF9D0C-51C6-41E7-AEAD-FF2D74C5FFB2}">
      <dgm:prSet/>
      <dgm:spPr/>
      <dgm:t>
        <a:bodyPr/>
        <a:lstStyle/>
        <a:p>
          <a:endParaRPr lang="en-US"/>
        </a:p>
      </dgm:t>
    </dgm:pt>
    <dgm:pt modelId="{1F50EC74-8793-4069-AE32-6356A610A66A}">
      <dgm:prSet/>
      <dgm:spPr/>
      <dgm:t>
        <a:bodyPr/>
        <a:lstStyle/>
        <a:p>
          <a:r>
            <a:rPr lang="en-GB"/>
            <a:t>Snart: ArcGIS Pro och FME</a:t>
          </a:r>
          <a:endParaRPr lang="en-US"/>
        </a:p>
      </dgm:t>
    </dgm:pt>
    <dgm:pt modelId="{BEFBE267-E83E-4FA3-9B0D-E084B97C86AF}" type="parTrans" cxnId="{AAA48554-0CD8-45F8-ABA8-2E167FF65AA2}">
      <dgm:prSet/>
      <dgm:spPr/>
      <dgm:t>
        <a:bodyPr/>
        <a:lstStyle/>
        <a:p>
          <a:endParaRPr lang="en-US"/>
        </a:p>
      </dgm:t>
    </dgm:pt>
    <dgm:pt modelId="{956D0D98-EEBD-48B9-BAF4-C65ECBC99ABF}" type="sibTrans" cxnId="{AAA48554-0CD8-45F8-ABA8-2E167FF65AA2}">
      <dgm:prSet/>
      <dgm:spPr/>
      <dgm:t>
        <a:bodyPr/>
        <a:lstStyle/>
        <a:p>
          <a:endParaRPr lang="en-US"/>
        </a:p>
      </dgm:t>
    </dgm:pt>
    <dgm:pt modelId="{6A6DE81F-7EFF-45FB-90D5-F674657C6B47}" type="pres">
      <dgm:prSet presAssocID="{0EFAFF20-1244-4303-9E45-53D36228F8E7}" presName="cycle" presStyleCnt="0">
        <dgm:presLayoutVars>
          <dgm:dir/>
          <dgm:resizeHandles val="exact"/>
        </dgm:presLayoutVars>
      </dgm:prSet>
      <dgm:spPr/>
    </dgm:pt>
    <dgm:pt modelId="{A8C73312-DDBA-4750-9D00-688CC0C53DC0}" type="pres">
      <dgm:prSet presAssocID="{C87E4BFC-9A29-4301-80C3-5EB0A46399BB}" presName="dummy" presStyleCnt="0"/>
      <dgm:spPr/>
    </dgm:pt>
    <dgm:pt modelId="{7A64F154-7E1A-44B7-B02F-2957120BA402}" type="pres">
      <dgm:prSet presAssocID="{C87E4BFC-9A29-4301-80C3-5EB0A46399BB}" presName="node" presStyleLbl="revTx" presStyleIdx="0" presStyleCnt="4">
        <dgm:presLayoutVars>
          <dgm:bulletEnabled val="1"/>
        </dgm:presLayoutVars>
      </dgm:prSet>
      <dgm:spPr/>
    </dgm:pt>
    <dgm:pt modelId="{C1A75891-945B-4A9B-85C5-76B1AA8078EA}" type="pres">
      <dgm:prSet presAssocID="{005B3D6D-65E7-4541-98F5-B78B4CFB0167}" presName="sibTrans" presStyleLbl="node1" presStyleIdx="0" presStyleCnt="4"/>
      <dgm:spPr/>
    </dgm:pt>
    <dgm:pt modelId="{87EA562D-FD17-40D8-9604-963F95FAEA7C}" type="pres">
      <dgm:prSet presAssocID="{DC723176-28CC-465B-AF86-7C1AB0BB3061}" presName="dummy" presStyleCnt="0"/>
      <dgm:spPr/>
    </dgm:pt>
    <dgm:pt modelId="{E8F4841A-F187-480F-8221-FBAA635F4CAA}" type="pres">
      <dgm:prSet presAssocID="{DC723176-28CC-465B-AF86-7C1AB0BB3061}" presName="node" presStyleLbl="revTx" presStyleIdx="1" presStyleCnt="4">
        <dgm:presLayoutVars>
          <dgm:bulletEnabled val="1"/>
        </dgm:presLayoutVars>
      </dgm:prSet>
      <dgm:spPr/>
    </dgm:pt>
    <dgm:pt modelId="{4DEC91FF-4399-4381-93A0-23E22C984117}" type="pres">
      <dgm:prSet presAssocID="{3AC58EDE-F49E-48A1-99AB-5A15E1B5E4FF}" presName="sibTrans" presStyleLbl="node1" presStyleIdx="1" presStyleCnt="4"/>
      <dgm:spPr/>
    </dgm:pt>
    <dgm:pt modelId="{6808469B-AFA9-4C80-AA94-E0A0B2E63D25}" type="pres">
      <dgm:prSet presAssocID="{0E03A459-5603-4E0A-8D99-FCC147BFDC6B}" presName="dummy" presStyleCnt="0"/>
      <dgm:spPr/>
    </dgm:pt>
    <dgm:pt modelId="{CEDE9AC5-E66E-4819-BEE6-8ACE7E9A933A}" type="pres">
      <dgm:prSet presAssocID="{0E03A459-5603-4E0A-8D99-FCC147BFDC6B}" presName="node" presStyleLbl="revTx" presStyleIdx="2" presStyleCnt="4">
        <dgm:presLayoutVars>
          <dgm:bulletEnabled val="1"/>
        </dgm:presLayoutVars>
      </dgm:prSet>
      <dgm:spPr/>
    </dgm:pt>
    <dgm:pt modelId="{FBA29BC8-D839-4916-A764-03FD09757AD0}" type="pres">
      <dgm:prSet presAssocID="{FDFA5CEB-5EB1-4F7E-9040-928A8CFE7AAC}" presName="sibTrans" presStyleLbl="node1" presStyleIdx="2" presStyleCnt="4"/>
      <dgm:spPr/>
    </dgm:pt>
    <dgm:pt modelId="{6113E3D4-259B-43BA-8AB3-67905E5FDA14}" type="pres">
      <dgm:prSet presAssocID="{1F50EC74-8793-4069-AE32-6356A610A66A}" presName="dummy" presStyleCnt="0"/>
      <dgm:spPr/>
    </dgm:pt>
    <dgm:pt modelId="{0C605A87-DFBB-4398-A0E7-7CA58F6B65F6}" type="pres">
      <dgm:prSet presAssocID="{1F50EC74-8793-4069-AE32-6356A610A66A}" presName="node" presStyleLbl="revTx" presStyleIdx="3" presStyleCnt="4">
        <dgm:presLayoutVars>
          <dgm:bulletEnabled val="1"/>
        </dgm:presLayoutVars>
      </dgm:prSet>
      <dgm:spPr/>
    </dgm:pt>
    <dgm:pt modelId="{496A6178-510A-466D-8F8B-35ED5DCE2A03}" type="pres">
      <dgm:prSet presAssocID="{956D0D98-EEBD-48B9-BAF4-C65ECBC99ABF}" presName="sibTrans" presStyleLbl="node1" presStyleIdx="3" presStyleCnt="4"/>
      <dgm:spPr/>
    </dgm:pt>
  </dgm:ptLst>
  <dgm:cxnLst>
    <dgm:cxn modelId="{2DFF9D0C-51C6-41E7-AEAD-FF2D74C5FFB2}" srcId="{0EFAFF20-1244-4303-9E45-53D36228F8E7}" destId="{0E03A459-5603-4E0A-8D99-FCC147BFDC6B}" srcOrd="2" destOrd="0" parTransId="{A00E8F8B-15EE-4EDE-941D-63646C1A844A}" sibTransId="{FDFA5CEB-5EB1-4F7E-9040-928A8CFE7AAC}"/>
    <dgm:cxn modelId="{1BE91112-9E44-4DBB-A1A9-5D82A9DEEFDC}" srcId="{0EFAFF20-1244-4303-9E45-53D36228F8E7}" destId="{DC723176-28CC-465B-AF86-7C1AB0BB3061}" srcOrd="1" destOrd="0" parTransId="{1B40D08C-2975-4466-B255-8D44C20B9202}" sibTransId="{3AC58EDE-F49E-48A1-99AB-5A15E1B5E4FF}"/>
    <dgm:cxn modelId="{B73F7C4F-DB38-4C7B-8AF2-1287951734A2}" type="presOf" srcId="{0EFAFF20-1244-4303-9E45-53D36228F8E7}" destId="{6A6DE81F-7EFF-45FB-90D5-F674657C6B47}" srcOrd="0" destOrd="0" presId="urn:microsoft.com/office/officeart/2005/8/layout/cycle1"/>
    <dgm:cxn modelId="{82E8B550-415B-40F6-B3F9-E972A3FA3511}" srcId="{0EFAFF20-1244-4303-9E45-53D36228F8E7}" destId="{C87E4BFC-9A29-4301-80C3-5EB0A46399BB}" srcOrd="0" destOrd="0" parTransId="{C9DE157E-0016-4E93-95BA-5693E47C5097}" sibTransId="{005B3D6D-65E7-4541-98F5-B78B4CFB0167}"/>
    <dgm:cxn modelId="{AAA48554-0CD8-45F8-ABA8-2E167FF65AA2}" srcId="{0EFAFF20-1244-4303-9E45-53D36228F8E7}" destId="{1F50EC74-8793-4069-AE32-6356A610A66A}" srcOrd="3" destOrd="0" parTransId="{BEFBE267-E83E-4FA3-9B0D-E084B97C86AF}" sibTransId="{956D0D98-EEBD-48B9-BAF4-C65ECBC99ABF}"/>
    <dgm:cxn modelId="{6158F955-6A27-430F-9D4D-865B61096BAD}" type="presOf" srcId="{DC723176-28CC-465B-AF86-7C1AB0BB3061}" destId="{E8F4841A-F187-480F-8221-FBAA635F4CAA}" srcOrd="0" destOrd="0" presId="urn:microsoft.com/office/officeart/2005/8/layout/cycle1"/>
    <dgm:cxn modelId="{A42AB357-D672-4EB7-9B39-F45CA969AC05}" type="presOf" srcId="{FDFA5CEB-5EB1-4F7E-9040-928A8CFE7AAC}" destId="{FBA29BC8-D839-4916-A764-03FD09757AD0}" srcOrd="0" destOrd="0" presId="urn:microsoft.com/office/officeart/2005/8/layout/cycle1"/>
    <dgm:cxn modelId="{AF3B807C-9901-41A3-98D8-1ADAE3D8F823}" type="presOf" srcId="{956D0D98-EEBD-48B9-BAF4-C65ECBC99ABF}" destId="{496A6178-510A-466D-8F8B-35ED5DCE2A03}" srcOrd="0" destOrd="0" presId="urn:microsoft.com/office/officeart/2005/8/layout/cycle1"/>
    <dgm:cxn modelId="{05407780-DEA2-4E71-9512-F33600276008}" type="presOf" srcId="{0E03A459-5603-4E0A-8D99-FCC147BFDC6B}" destId="{CEDE9AC5-E66E-4819-BEE6-8ACE7E9A933A}" srcOrd="0" destOrd="0" presId="urn:microsoft.com/office/officeart/2005/8/layout/cycle1"/>
    <dgm:cxn modelId="{CA78A29F-AA13-49FF-AAA1-37400F6EC7B7}" type="presOf" srcId="{1F50EC74-8793-4069-AE32-6356A610A66A}" destId="{0C605A87-DFBB-4398-A0E7-7CA58F6B65F6}" srcOrd="0" destOrd="0" presId="urn:microsoft.com/office/officeart/2005/8/layout/cycle1"/>
    <dgm:cxn modelId="{A62E40AF-AC4F-4530-8B83-A33618FA0D31}" type="presOf" srcId="{3AC58EDE-F49E-48A1-99AB-5A15E1B5E4FF}" destId="{4DEC91FF-4399-4381-93A0-23E22C984117}" srcOrd="0" destOrd="0" presId="urn:microsoft.com/office/officeart/2005/8/layout/cycle1"/>
    <dgm:cxn modelId="{2C8C92E5-4EA6-4513-8C2F-F292E7497FBD}" type="presOf" srcId="{C87E4BFC-9A29-4301-80C3-5EB0A46399BB}" destId="{7A64F154-7E1A-44B7-B02F-2957120BA402}" srcOrd="0" destOrd="0" presId="urn:microsoft.com/office/officeart/2005/8/layout/cycle1"/>
    <dgm:cxn modelId="{0F5A43FC-CE78-4DFD-81EC-9A02EBD108BC}" type="presOf" srcId="{005B3D6D-65E7-4541-98F5-B78B4CFB0167}" destId="{C1A75891-945B-4A9B-85C5-76B1AA8078EA}" srcOrd="0" destOrd="0" presId="urn:microsoft.com/office/officeart/2005/8/layout/cycle1"/>
    <dgm:cxn modelId="{585B3240-5974-46AA-A9F2-35B647BD8CC3}" type="presParOf" srcId="{6A6DE81F-7EFF-45FB-90D5-F674657C6B47}" destId="{A8C73312-DDBA-4750-9D00-688CC0C53DC0}" srcOrd="0" destOrd="0" presId="urn:microsoft.com/office/officeart/2005/8/layout/cycle1"/>
    <dgm:cxn modelId="{7901BE8B-93D1-4674-9D75-9CCF2B6A4D33}" type="presParOf" srcId="{6A6DE81F-7EFF-45FB-90D5-F674657C6B47}" destId="{7A64F154-7E1A-44B7-B02F-2957120BA402}" srcOrd="1" destOrd="0" presId="urn:microsoft.com/office/officeart/2005/8/layout/cycle1"/>
    <dgm:cxn modelId="{04995D1B-DCF2-46D7-9C35-5CF76386822E}" type="presParOf" srcId="{6A6DE81F-7EFF-45FB-90D5-F674657C6B47}" destId="{C1A75891-945B-4A9B-85C5-76B1AA8078EA}" srcOrd="2" destOrd="0" presId="urn:microsoft.com/office/officeart/2005/8/layout/cycle1"/>
    <dgm:cxn modelId="{7EAC45AF-8EFA-40F2-ACB5-0342F9049649}" type="presParOf" srcId="{6A6DE81F-7EFF-45FB-90D5-F674657C6B47}" destId="{87EA562D-FD17-40D8-9604-963F95FAEA7C}" srcOrd="3" destOrd="0" presId="urn:microsoft.com/office/officeart/2005/8/layout/cycle1"/>
    <dgm:cxn modelId="{D53E11F2-40BC-4058-8081-CE9163189F6C}" type="presParOf" srcId="{6A6DE81F-7EFF-45FB-90D5-F674657C6B47}" destId="{E8F4841A-F187-480F-8221-FBAA635F4CAA}" srcOrd="4" destOrd="0" presId="urn:microsoft.com/office/officeart/2005/8/layout/cycle1"/>
    <dgm:cxn modelId="{252E7EE5-0262-4CCD-ADB0-10D186BEB37F}" type="presParOf" srcId="{6A6DE81F-7EFF-45FB-90D5-F674657C6B47}" destId="{4DEC91FF-4399-4381-93A0-23E22C984117}" srcOrd="5" destOrd="0" presId="urn:microsoft.com/office/officeart/2005/8/layout/cycle1"/>
    <dgm:cxn modelId="{1D8FFCFF-9364-4DEA-ACC3-7FD7AB15D4D1}" type="presParOf" srcId="{6A6DE81F-7EFF-45FB-90D5-F674657C6B47}" destId="{6808469B-AFA9-4C80-AA94-E0A0B2E63D25}" srcOrd="6" destOrd="0" presId="urn:microsoft.com/office/officeart/2005/8/layout/cycle1"/>
    <dgm:cxn modelId="{7D3BA9AB-F82D-4AC8-9803-863F3D4C1AD7}" type="presParOf" srcId="{6A6DE81F-7EFF-45FB-90D5-F674657C6B47}" destId="{CEDE9AC5-E66E-4819-BEE6-8ACE7E9A933A}" srcOrd="7" destOrd="0" presId="urn:microsoft.com/office/officeart/2005/8/layout/cycle1"/>
    <dgm:cxn modelId="{3DA89F49-53F2-4189-9A28-B6131B1D75A6}" type="presParOf" srcId="{6A6DE81F-7EFF-45FB-90D5-F674657C6B47}" destId="{FBA29BC8-D839-4916-A764-03FD09757AD0}" srcOrd="8" destOrd="0" presId="urn:microsoft.com/office/officeart/2005/8/layout/cycle1"/>
    <dgm:cxn modelId="{8721B763-D479-456A-AFE0-BB1534B0B60C}" type="presParOf" srcId="{6A6DE81F-7EFF-45FB-90D5-F674657C6B47}" destId="{6113E3D4-259B-43BA-8AB3-67905E5FDA14}" srcOrd="9" destOrd="0" presId="urn:microsoft.com/office/officeart/2005/8/layout/cycle1"/>
    <dgm:cxn modelId="{95CE57A2-3AF5-4F86-A64C-3AB2FFFC6162}" type="presParOf" srcId="{6A6DE81F-7EFF-45FB-90D5-F674657C6B47}" destId="{0C605A87-DFBB-4398-A0E7-7CA58F6B65F6}" srcOrd="10" destOrd="0" presId="urn:microsoft.com/office/officeart/2005/8/layout/cycle1"/>
    <dgm:cxn modelId="{6ECE7463-96AD-4B63-8FBC-E2B78FC470B9}" type="presParOf" srcId="{6A6DE81F-7EFF-45FB-90D5-F674657C6B47}" destId="{496A6178-510A-466D-8F8B-35ED5DCE2A03}" srcOrd="11" destOrd="0" presId="urn:microsoft.com/office/officeart/2005/8/layout/cycle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32B3E1-7B9A-4568-994D-284468D4A0A8}">
      <dsp:nvSpPr>
        <dsp:cNvPr id="0" name=""/>
        <dsp:cNvSpPr/>
      </dsp:nvSpPr>
      <dsp:spPr>
        <a:xfrm>
          <a:off x="429570" y="472"/>
          <a:ext cx="3346456" cy="2007873"/>
        </a:xfrm>
        <a:prstGeom prst="rect">
          <a:avLst/>
        </a:prstGeom>
        <a:gradFill rotWithShape="0">
          <a:gsLst>
            <a:gs pos="0">
              <a:schemeClr val="accent2">
                <a:hueOff val="0"/>
                <a:satOff val="0"/>
                <a:lumOff val="0"/>
                <a:alphaOff val="0"/>
                <a:tint val="100000"/>
                <a:shade val="100000"/>
                <a:satMod val="130000"/>
              </a:schemeClr>
            </a:gs>
            <a:gs pos="100000">
              <a:schemeClr val="accent2">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Komvux i Stockholm (2013–2014)</a:t>
          </a:r>
        </a:p>
      </dsp:txBody>
      <dsp:txXfrm>
        <a:off x="429570" y="472"/>
        <a:ext cx="3346456" cy="2007873"/>
      </dsp:txXfrm>
    </dsp:sp>
    <dsp:sp modelId="{BB6C9668-980A-429A-989B-1ED2810ECE47}">
      <dsp:nvSpPr>
        <dsp:cNvPr id="0" name=""/>
        <dsp:cNvSpPr/>
      </dsp:nvSpPr>
      <dsp:spPr>
        <a:xfrm>
          <a:off x="4110672" y="472"/>
          <a:ext cx="3346456" cy="2007873"/>
        </a:xfrm>
        <a:prstGeom prst="rect">
          <a:avLst/>
        </a:prstGeom>
        <a:gradFill rotWithShape="0">
          <a:gsLst>
            <a:gs pos="0">
              <a:schemeClr val="accent2">
                <a:hueOff val="2340759"/>
                <a:satOff val="-2919"/>
                <a:lumOff val="686"/>
                <a:alphaOff val="0"/>
                <a:tint val="100000"/>
                <a:shade val="100000"/>
                <a:satMod val="130000"/>
              </a:schemeClr>
            </a:gs>
            <a:gs pos="100000">
              <a:schemeClr val="accent2">
                <a:hueOff val="2340759"/>
                <a:satOff val="-2919"/>
                <a:lumOff val="686"/>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Kandidatexamen i Samhällsplanering, Stockholms universitet (2014–2019)</a:t>
          </a:r>
        </a:p>
      </dsp:txBody>
      <dsp:txXfrm>
        <a:off x="4110672" y="472"/>
        <a:ext cx="3346456" cy="2007873"/>
      </dsp:txXfrm>
    </dsp:sp>
    <dsp:sp modelId="{FC28DBB2-3481-46FC-83A9-30BBE015006F}">
      <dsp:nvSpPr>
        <dsp:cNvPr id="0" name=""/>
        <dsp:cNvSpPr/>
      </dsp:nvSpPr>
      <dsp:spPr>
        <a:xfrm>
          <a:off x="2270121" y="2342991"/>
          <a:ext cx="3346456" cy="2007873"/>
        </a:xfrm>
        <a:prstGeom prst="rect">
          <a:avLst/>
        </a:prstGeom>
        <a:gradFill rotWithShape="0">
          <a:gsLst>
            <a:gs pos="0">
              <a:schemeClr val="accent2">
                <a:hueOff val="4681519"/>
                <a:satOff val="-5839"/>
                <a:lumOff val="1373"/>
                <a:alphaOff val="0"/>
                <a:tint val="100000"/>
                <a:shade val="100000"/>
                <a:satMod val="130000"/>
              </a:schemeClr>
            </a:gs>
            <a:gs pos="100000">
              <a:schemeClr val="accent2">
                <a:hueOff val="4681519"/>
                <a:satOff val="-5839"/>
                <a:lumOff val="1373"/>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ctr" defTabSz="1155700">
            <a:lnSpc>
              <a:spcPct val="90000"/>
            </a:lnSpc>
            <a:spcBef>
              <a:spcPct val="0"/>
            </a:spcBef>
            <a:spcAft>
              <a:spcPct val="35000"/>
            </a:spcAft>
            <a:buNone/>
          </a:pPr>
          <a:r>
            <a:rPr lang="en-US" sz="2600" kern="1200"/>
            <a:t>YH-kurser i GIS (Ocellus, 2020)</a:t>
          </a:r>
        </a:p>
      </dsp:txBody>
      <dsp:txXfrm>
        <a:off x="2270121" y="2342991"/>
        <a:ext cx="3346456" cy="20078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253410-3F8C-4F8A-BE66-B75A60AF1562}">
      <dsp:nvSpPr>
        <dsp:cNvPr id="0" name=""/>
        <dsp:cNvSpPr/>
      </dsp:nvSpPr>
      <dsp:spPr>
        <a:xfrm>
          <a:off x="0" y="2756916"/>
          <a:ext cx="4773168" cy="0"/>
        </a:xfrm>
        <a:prstGeom prst="line">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tailEnd type="triangle" w="lg" len="lg"/>
        </a:ln>
        <a:effectLst/>
      </dsp:spPr>
      <dsp:style>
        <a:lnRef idx="2">
          <a:scrgbClr r="0" g="0" b="0"/>
        </a:lnRef>
        <a:fillRef idx="1">
          <a:scrgbClr r="0" g="0" b="0"/>
        </a:fillRef>
        <a:effectRef idx="0">
          <a:scrgbClr r="0" g="0" b="0"/>
        </a:effectRef>
        <a:fontRef idx="minor"/>
      </dsp:style>
    </dsp:sp>
    <dsp:sp modelId="{29068B90-9505-409D-A8A3-BB384B18B1B0}">
      <dsp:nvSpPr>
        <dsp:cNvPr id="0" name=""/>
        <dsp:cNvSpPr/>
      </dsp:nvSpPr>
      <dsp:spPr>
        <a:xfrm>
          <a:off x="98041" y="2960927"/>
          <a:ext cx="1396710" cy="62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2019–2024</a:t>
          </a:r>
        </a:p>
      </dsp:txBody>
      <dsp:txXfrm>
        <a:off x="98041" y="2960927"/>
        <a:ext cx="1396710" cy="623063"/>
      </dsp:txXfrm>
    </dsp:sp>
    <dsp:sp modelId="{B813BF40-99F1-445B-B6AE-B0753EB2328F}">
      <dsp:nvSpPr>
        <dsp:cNvPr id="0" name=""/>
        <dsp:cNvSpPr/>
      </dsp:nvSpPr>
      <dsp:spPr>
        <a:xfrm>
          <a:off x="2810" y="769179"/>
          <a:ext cx="1587171" cy="940108"/>
        </a:xfrm>
        <a:prstGeom prst="roundRect">
          <a:avLst/>
        </a:prstGeom>
        <a:solidFill>
          <a:schemeClr val="lt1">
            <a:alpha val="90000"/>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Corrydor AB – Eget företag</a:t>
          </a:r>
        </a:p>
      </dsp:txBody>
      <dsp:txXfrm>
        <a:off x="48702" y="815071"/>
        <a:ext cx="1495387" cy="848324"/>
      </dsp:txXfrm>
    </dsp:sp>
    <dsp:sp modelId="{02B06111-24B6-4431-874E-27872F84E4D6}">
      <dsp:nvSpPr>
        <dsp:cNvPr id="0" name=""/>
        <dsp:cNvSpPr/>
      </dsp:nvSpPr>
      <dsp:spPr>
        <a:xfrm>
          <a:off x="796396" y="1709287"/>
          <a:ext cx="0" cy="1047628"/>
        </a:xfrm>
        <a:prstGeom prst="line">
          <a:avLst/>
        </a:prstGeom>
        <a:noFill/>
        <a:ln w="9525" cap="flat" cmpd="sng" algn="ctr">
          <a:solidFill>
            <a:schemeClr val="accent2">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CD5121AA-9066-40ED-8954-123D889ED882}">
      <dsp:nvSpPr>
        <dsp:cNvPr id="0" name=""/>
        <dsp:cNvSpPr/>
      </dsp:nvSpPr>
      <dsp:spPr>
        <a:xfrm>
          <a:off x="1018600" y="1929841"/>
          <a:ext cx="1396710" cy="62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2020</a:t>
          </a:r>
        </a:p>
      </dsp:txBody>
      <dsp:txXfrm>
        <a:off x="1018600" y="1929841"/>
        <a:ext cx="1396710" cy="623063"/>
      </dsp:txXfrm>
    </dsp:sp>
    <dsp:sp modelId="{520DF1C5-39C6-4B27-B8E1-750B6FC81AC2}">
      <dsp:nvSpPr>
        <dsp:cNvPr id="0" name=""/>
        <dsp:cNvSpPr/>
      </dsp:nvSpPr>
      <dsp:spPr>
        <a:xfrm>
          <a:off x="755043" y="2715562"/>
          <a:ext cx="82707" cy="82707"/>
        </a:xfrm>
        <a:prstGeom prst="ellipse">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EB292A6-FB7C-4EF9-BAAB-D0248FC211BF}">
      <dsp:nvSpPr>
        <dsp:cNvPr id="0" name=""/>
        <dsp:cNvSpPr/>
      </dsp:nvSpPr>
      <dsp:spPr>
        <a:xfrm>
          <a:off x="923370" y="3804544"/>
          <a:ext cx="1587171" cy="940108"/>
        </a:xfrm>
        <a:prstGeom prst="roundRect">
          <a:avLst/>
        </a:prstGeom>
        <a:solidFill>
          <a:schemeClr val="lt1">
            <a:alpha val="90000"/>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Nacka kommun – praktik och sommarjobb</a:t>
          </a:r>
        </a:p>
      </dsp:txBody>
      <dsp:txXfrm>
        <a:off x="969262" y="3850436"/>
        <a:ext cx="1495387" cy="848324"/>
      </dsp:txXfrm>
    </dsp:sp>
    <dsp:sp modelId="{64E0B5B6-73DE-4ECC-8894-7C7AEBE934DC}">
      <dsp:nvSpPr>
        <dsp:cNvPr id="0" name=""/>
        <dsp:cNvSpPr/>
      </dsp:nvSpPr>
      <dsp:spPr>
        <a:xfrm>
          <a:off x="1716956" y="2756915"/>
          <a:ext cx="0" cy="1047628"/>
        </a:xfrm>
        <a:prstGeom prst="line">
          <a:avLst/>
        </a:prstGeom>
        <a:noFill/>
        <a:ln w="9525" cap="flat" cmpd="sng" algn="ctr">
          <a:solidFill>
            <a:schemeClr val="accent3">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334E278-6112-45C9-9F0A-34ADD69D6B4E}">
      <dsp:nvSpPr>
        <dsp:cNvPr id="0" name=""/>
        <dsp:cNvSpPr/>
      </dsp:nvSpPr>
      <dsp:spPr>
        <a:xfrm>
          <a:off x="2148508" y="2960927"/>
          <a:ext cx="1396710" cy="62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2020–2022</a:t>
          </a:r>
        </a:p>
      </dsp:txBody>
      <dsp:txXfrm>
        <a:off x="2148508" y="2960927"/>
        <a:ext cx="1396710" cy="623063"/>
      </dsp:txXfrm>
    </dsp:sp>
    <dsp:sp modelId="{7E6BE6F8-2716-423C-A3AF-B975AE8BDEF0}">
      <dsp:nvSpPr>
        <dsp:cNvPr id="0" name=""/>
        <dsp:cNvSpPr/>
      </dsp:nvSpPr>
      <dsp:spPr>
        <a:xfrm>
          <a:off x="1675602" y="2715562"/>
          <a:ext cx="82707" cy="82707"/>
        </a:xfrm>
        <a:prstGeom prst="ellipse">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E6CCA1A-4A69-4FDF-969F-2389CDC13DC5}">
      <dsp:nvSpPr>
        <dsp:cNvPr id="0" name=""/>
        <dsp:cNvSpPr/>
      </dsp:nvSpPr>
      <dsp:spPr>
        <a:xfrm>
          <a:off x="1843930" y="710422"/>
          <a:ext cx="2005867" cy="998865"/>
        </a:xfrm>
        <a:prstGeom prst="roundRect">
          <a:avLst/>
        </a:prstGeom>
        <a:solidFill>
          <a:schemeClr val="lt1">
            <a:alpha val="90000"/>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Institutet för framtidsstudier – forskningsassistent/GIS-analytiker</a:t>
          </a:r>
        </a:p>
      </dsp:txBody>
      <dsp:txXfrm>
        <a:off x="1892691" y="759183"/>
        <a:ext cx="1908345" cy="901343"/>
      </dsp:txXfrm>
    </dsp:sp>
    <dsp:sp modelId="{0CA8EEE3-F1F7-416D-A6BE-4BC11D046C41}">
      <dsp:nvSpPr>
        <dsp:cNvPr id="0" name=""/>
        <dsp:cNvSpPr/>
      </dsp:nvSpPr>
      <dsp:spPr>
        <a:xfrm>
          <a:off x="2846863" y="1709287"/>
          <a:ext cx="0" cy="1047628"/>
        </a:xfrm>
        <a:prstGeom prst="line">
          <a:avLst/>
        </a:prstGeom>
        <a:noFill/>
        <a:ln w="9525" cap="flat" cmpd="sng" algn="ctr">
          <a:solidFill>
            <a:schemeClr val="accent4">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88E30C5B-A385-4685-878F-48688ACDC8F5}">
      <dsp:nvSpPr>
        <dsp:cNvPr id="0" name=""/>
        <dsp:cNvSpPr/>
      </dsp:nvSpPr>
      <dsp:spPr>
        <a:xfrm>
          <a:off x="3278415" y="1929841"/>
          <a:ext cx="1396710" cy="6230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2022–2025</a:t>
          </a:r>
        </a:p>
      </dsp:txBody>
      <dsp:txXfrm>
        <a:off x="3278415" y="1929841"/>
        <a:ext cx="1396710" cy="623063"/>
      </dsp:txXfrm>
    </dsp:sp>
    <dsp:sp modelId="{719CBF82-9601-43E9-8364-E7B498EC6CD2}">
      <dsp:nvSpPr>
        <dsp:cNvPr id="0" name=""/>
        <dsp:cNvSpPr/>
      </dsp:nvSpPr>
      <dsp:spPr>
        <a:xfrm>
          <a:off x="2805510" y="2715562"/>
          <a:ext cx="82707" cy="82707"/>
        </a:xfrm>
        <a:prstGeom prst="ellipse">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DD51045A-4D92-4240-B24E-DB6D68B5B8E1}">
      <dsp:nvSpPr>
        <dsp:cNvPr id="0" name=""/>
        <dsp:cNvSpPr/>
      </dsp:nvSpPr>
      <dsp:spPr>
        <a:xfrm>
          <a:off x="3183185" y="3804544"/>
          <a:ext cx="1587171" cy="940108"/>
        </a:xfrm>
        <a:prstGeom prst="round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Region Dalarna – GIS-analytiker</a:t>
          </a:r>
        </a:p>
      </dsp:txBody>
      <dsp:txXfrm>
        <a:off x="3229077" y="3850436"/>
        <a:ext cx="1495387" cy="848324"/>
      </dsp:txXfrm>
    </dsp:sp>
    <dsp:sp modelId="{550B3674-5206-416E-B763-3BD1164460F4}">
      <dsp:nvSpPr>
        <dsp:cNvPr id="0" name=""/>
        <dsp:cNvSpPr/>
      </dsp:nvSpPr>
      <dsp:spPr>
        <a:xfrm>
          <a:off x="3976771" y="2756915"/>
          <a:ext cx="0" cy="1047628"/>
        </a:xfrm>
        <a:prstGeom prst="line">
          <a:avLst/>
        </a:prstGeom>
        <a:noFill/>
        <a:ln w="9525" cap="flat" cmpd="sng" algn="ctr">
          <a:solidFill>
            <a:schemeClr val="accent5">
              <a:hueOff val="0"/>
              <a:satOff val="0"/>
              <a:lumOff val="0"/>
              <a:alphaOff val="0"/>
            </a:schemeClr>
          </a:solidFill>
          <a:prstDash val="dash"/>
        </a:ln>
        <a:effectLst/>
      </dsp:spPr>
      <dsp:style>
        <a:lnRef idx="1">
          <a:scrgbClr r="0" g="0" b="0"/>
        </a:lnRef>
        <a:fillRef idx="0">
          <a:scrgbClr r="0" g="0" b="0"/>
        </a:fillRef>
        <a:effectRef idx="0">
          <a:scrgbClr r="0" g="0" b="0"/>
        </a:effectRef>
        <a:fontRef idx="minor"/>
      </dsp:style>
    </dsp:sp>
    <dsp:sp modelId="{DD3BC9C4-5FB5-4BE8-9D82-003EDCCFCA3D}">
      <dsp:nvSpPr>
        <dsp:cNvPr id="0" name=""/>
        <dsp:cNvSpPr/>
      </dsp:nvSpPr>
      <dsp:spPr>
        <a:xfrm>
          <a:off x="3935417" y="2715562"/>
          <a:ext cx="82707" cy="82707"/>
        </a:xfrm>
        <a:prstGeom prst="ellipse">
          <a:avLst/>
        </a:prstGeom>
        <a:solidFill>
          <a:schemeClr val="accent5">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022AD7A-4B23-42DB-BD72-7A20FF8B370B}">
      <dsp:nvSpPr>
        <dsp:cNvPr id="0" name=""/>
        <dsp:cNvSpPr/>
      </dsp:nvSpPr>
      <dsp:spPr>
        <a:xfrm>
          <a:off x="0" y="180378"/>
          <a:ext cx="5175384" cy="5175384"/>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2C3AE1B-D06B-4A74-A0CF-F3F99223C6AA}">
      <dsp:nvSpPr>
        <dsp:cNvPr id="0" name=""/>
        <dsp:cNvSpPr/>
      </dsp:nvSpPr>
      <dsp:spPr>
        <a:xfrm>
          <a:off x="491661" y="672039"/>
          <a:ext cx="2018399" cy="2018399"/>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GB" sz="1700" kern="1200"/>
            <a:t>D</a:t>
          </a:r>
          <a:r>
            <a:rPr lang="en-US" sz="1700" kern="1200"/>
            <a:t>ata</a:t>
          </a:r>
          <a:r>
            <a:rPr lang="en-GB" sz="1700" kern="1200"/>
            <a:t>, automatisering</a:t>
          </a:r>
          <a:r>
            <a:rPr lang="en-US" sz="1700" kern="1200"/>
            <a:t> och analys i R</a:t>
          </a:r>
        </a:p>
      </dsp:txBody>
      <dsp:txXfrm>
        <a:off x="590191" y="770569"/>
        <a:ext cx="1821339" cy="1821339"/>
      </dsp:txXfrm>
    </dsp:sp>
    <dsp:sp modelId="{101F6481-00AA-4574-BC0B-A14C0DC4539D}">
      <dsp:nvSpPr>
        <dsp:cNvPr id="0" name=""/>
        <dsp:cNvSpPr/>
      </dsp:nvSpPr>
      <dsp:spPr>
        <a:xfrm>
          <a:off x="2665322" y="672039"/>
          <a:ext cx="2018399" cy="2018399"/>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Databashantering i Postgres</a:t>
          </a:r>
        </a:p>
      </dsp:txBody>
      <dsp:txXfrm>
        <a:off x="2763852" y="770569"/>
        <a:ext cx="1821339" cy="1821339"/>
      </dsp:txXfrm>
    </dsp:sp>
    <dsp:sp modelId="{E2C18F34-2FDA-451C-96B9-9624B305E1AB}">
      <dsp:nvSpPr>
        <dsp:cNvPr id="0" name=""/>
        <dsp:cNvSpPr/>
      </dsp:nvSpPr>
      <dsp:spPr>
        <a:xfrm>
          <a:off x="491661" y="2845701"/>
          <a:ext cx="2018399" cy="2018399"/>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Kartunderlag för </a:t>
          </a:r>
          <a:r>
            <a:rPr lang="en-GB" sz="1700" kern="1200"/>
            <a:t>samhälls</a:t>
          </a:r>
          <a:r>
            <a:rPr lang="en-US" sz="1700" kern="1200"/>
            <a:t>planering, infrastruktur, kollektivtrafik</a:t>
          </a:r>
          <a:r>
            <a:rPr lang="en-GB" sz="1700" kern="1200"/>
            <a:t>, etc</a:t>
          </a:r>
          <a:endParaRPr lang="en-US" sz="1700" kern="1200"/>
        </a:p>
      </dsp:txBody>
      <dsp:txXfrm>
        <a:off x="590191" y="2944231"/>
        <a:ext cx="1821339" cy="1821339"/>
      </dsp:txXfrm>
    </dsp:sp>
    <dsp:sp modelId="{B977FA0A-A23F-4BE2-A2AD-8A31A53CFB70}">
      <dsp:nvSpPr>
        <dsp:cNvPr id="0" name=""/>
        <dsp:cNvSpPr/>
      </dsp:nvSpPr>
      <dsp:spPr>
        <a:xfrm>
          <a:off x="2665322" y="2845701"/>
          <a:ext cx="2018399" cy="201839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a:t>Utbildning av kollegor i GIS &amp; AI</a:t>
          </a:r>
        </a:p>
      </dsp:txBody>
      <dsp:txXfrm>
        <a:off x="2763852" y="2944231"/>
        <a:ext cx="1821339" cy="182133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64F154-7E1A-44B7-B02F-2957120BA402}">
      <dsp:nvSpPr>
        <dsp:cNvPr id="0" name=""/>
        <dsp:cNvSpPr/>
      </dsp:nvSpPr>
      <dsp:spPr>
        <a:xfrm>
          <a:off x="4481989" y="96658"/>
          <a:ext cx="1540371" cy="1540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R, QGIS, Postgres</a:t>
          </a:r>
        </a:p>
      </dsp:txBody>
      <dsp:txXfrm>
        <a:off x="4481989" y="96658"/>
        <a:ext cx="1540371" cy="1540371"/>
      </dsp:txXfrm>
    </dsp:sp>
    <dsp:sp modelId="{C1A75891-945B-4A9B-85C5-76B1AA8078EA}">
      <dsp:nvSpPr>
        <dsp:cNvPr id="0" name=""/>
        <dsp:cNvSpPr/>
      </dsp:nvSpPr>
      <dsp:spPr>
        <a:xfrm>
          <a:off x="1766988" y="-692"/>
          <a:ext cx="4352723" cy="4352723"/>
        </a:xfrm>
        <a:prstGeom prst="circularArrow">
          <a:avLst>
            <a:gd name="adj1" fmla="val 6901"/>
            <a:gd name="adj2" fmla="val 465251"/>
            <a:gd name="adj3" fmla="val 549840"/>
            <a:gd name="adj4" fmla="val 20584909"/>
            <a:gd name="adj5" fmla="val 8051"/>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E8F4841A-F187-480F-8221-FBAA635F4CAA}">
      <dsp:nvSpPr>
        <dsp:cNvPr id="0" name=""/>
        <dsp:cNvSpPr/>
      </dsp:nvSpPr>
      <dsp:spPr>
        <a:xfrm>
          <a:off x="4481989" y="2714308"/>
          <a:ext cx="1540371" cy="1540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Python, SQL</a:t>
          </a:r>
        </a:p>
      </dsp:txBody>
      <dsp:txXfrm>
        <a:off x="4481989" y="2714308"/>
        <a:ext cx="1540371" cy="1540371"/>
      </dsp:txXfrm>
    </dsp:sp>
    <dsp:sp modelId="{4DEC91FF-4399-4381-93A0-23E22C984117}">
      <dsp:nvSpPr>
        <dsp:cNvPr id="0" name=""/>
        <dsp:cNvSpPr/>
      </dsp:nvSpPr>
      <dsp:spPr>
        <a:xfrm>
          <a:off x="1766988" y="-692"/>
          <a:ext cx="4352723" cy="4352723"/>
        </a:xfrm>
        <a:prstGeom prst="circularArrow">
          <a:avLst>
            <a:gd name="adj1" fmla="val 6901"/>
            <a:gd name="adj2" fmla="val 465251"/>
            <a:gd name="adj3" fmla="val 5949840"/>
            <a:gd name="adj4" fmla="val 4384909"/>
            <a:gd name="adj5" fmla="val 8051"/>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CEDE9AC5-E66E-4819-BEE6-8ACE7E9A933A}">
      <dsp:nvSpPr>
        <dsp:cNvPr id="0" name=""/>
        <dsp:cNvSpPr/>
      </dsp:nvSpPr>
      <dsp:spPr>
        <a:xfrm>
          <a:off x="1864339" y="2714308"/>
          <a:ext cx="1540371" cy="1540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US" sz="2600" kern="1200"/>
            <a:t>AI-verktyg: ChatGPT, GitHub Copilot</a:t>
          </a:r>
        </a:p>
      </dsp:txBody>
      <dsp:txXfrm>
        <a:off x="1864339" y="2714308"/>
        <a:ext cx="1540371" cy="1540371"/>
      </dsp:txXfrm>
    </dsp:sp>
    <dsp:sp modelId="{FBA29BC8-D839-4916-A764-03FD09757AD0}">
      <dsp:nvSpPr>
        <dsp:cNvPr id="0" name=""/>
        <dsp:cNvSpPr/>
      </dsp:nvSpPr>
      <dsp:spPr>
        <a:xfrm>
          <a:off x="1766988" y="-692"/>
          <a:ext cx="4352723" cy="4352723"/>
        </a:xfrm>
        <a:prstGeom prst="circularArrow">
          <a:avLst>
            <a:gd name="adj1" fmla="val 6901"/>
            <a:gd name="adj2" fmla="val 465251"/>
            <a:gd name="adj3" fmla="val 11349840"/>
            <a:gd name="adj4" fmla="val 9784909"/>
            <a:gd name="adj5" fmla="val 8051"/>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 modelId="{0C605A87-DFBB-4398-A0E7-7CA58F6B65F6}">
      <dsp:nvSpPr>
        <dsp:cNvPr id="0" name=""/>
        <dsp:cNvSpPr/>
      </dsp:nvSpPr>
      <dsp:spPr>
        <a:xfrm>
          <a:off x="1864339" y="96658"/>
          <a:ext cx="1540371" cy="15403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020" tIns="33020" rIns="33020" bIns="33020" numCol="1" spcCol="1270" anchor="ctr" anchorCtr="0">
          <a:noAutofit/>
        </a:bodyPr>
        <a:lstStyle/>
        <a:p>
          <a:pPr marL="0" lvl="0" indent="0" algn="ctr" defTabSz="1155700">
            <a:lnSpc>
              <a:spcPct val="90000"/>
            </a:lnSpc>
            <a:spcBef>
              <a:spcPct val="0"/>
            </a:spcBef>
            <a:spcAft>
              <a:spcPct val="35000"/>
            </a:spcAft>
            <a:buNone/>
          </a:pPr>
          <a:r>
            <a:rPr lang="en-GB" sz="2600" kern="1200"/>
            <a:t>Snart: ArcGIS Pro och FME</a:t>
          </a:r>
          <a:endParaRPr lang="en-US" sz="2600" kern="1200"/>
        </a:p>
      </dsp:txBody>
      <dsp:txXfrm>
        <a:off x="1864339" y="96658"/>
        <a:ext cx="1540371" cy="1540371"/>
      </dsp:txXfrm>
    </dsp:sp>
    <dsp:sp modelId="{496A6178-510A-466D-8F8B-35ED5DCE2A03}">
      <dsp:nvSpPr>
        <dsp:cNvPr id="0" name=""/>
        <dsp:cNvSpPr/>
      </dsp:nvSpPr>
      <dsp:spPr>
        <a:xfrm>
          <a:off x="1766988" y="-692"/>
          <a:ext cx="4352723" cy="4352723"/>
        </a:xfrm>
        <a:prstGeom prst="circularArrow">
          <a:avLst>
            <a:gd name="adj1" fmla="val 6901"/>
            <a:gd name="adj2" fmla="val 465251"/>
            <a:gd name="adj3" fmla="val 16749840"/>
            <a:gd name="adj4" fmla="val 15184909"/>
            <a:gd name="adj5" fmla="val 8051"/>
          </a:avLst>
        </a:prstGeom>
        <a:gradFill rotWithShape="0">
          <a:gsLst>
            <a:gs pos="0">
              <a:schemeClr val="accent1">
                <a:hueOff val="0"/>
                <a:satOff val="0"/>
                <a:lumOff val="0"/>
                <a:alphaOff val="0"/>
                <a:tint val="100000"/>
                <a:shade val="100000"/>
                <a:satMod val="130000"/>
              </a:schemeClr>
            </a:gs>
            <a:gs pos="100000">
              <a:schemeClr val="accent1">
                <a:hueOff val="0"/>
                <a:satOff val="0"/>
                <a:lumOff val="0"/>
                <a:alphaOff val="0"/>
                <a:tint val="50000"/>
                <a:shade val="100000"/>
                <a:satMod val="350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dsp:spPr>
      <dsp:style>
        <a:lnRef idx="0">
          <a:scrgbClr r="0" g="0" b="0"/>
        </a:lnRef>
        <a:fillRef idx="3">
          <a:scrgbClr r="0" g="0" b="0"/>
        </a:fillRef>
        <a:effectRef idx="3">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4.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92E2EB2-00D3-486C-BEF4-D77D176AC2F1}" type="datetimeFigureOut">
              <a:rPr lang="en-SE" smtClean="0"/>
              <a:t>2025-08-29</a:t>
            </a:fld>
            <a:endParaRPr lang="en-SE"/>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S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S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AD74453-A531-4A5E-93E6-0EE6F457965C}" type="slidenum">
              <a:rPr lang="en-SE" smtClean="0"/>
              <a:t>‹#›</a:t>
            </a:fld>
            <a:endParaRPr lang="en-SE"/>
          </a:p>
        </p:txBody>
      </p:sp>
    </p:spTree>
    <p:extLst>
      <p:ext uri="{BB962C8B-B14F-4D97-AF65-F5344CB8AC3E}">
        <p14:creationId xmlns:p14="http://schemas.microsoft.com/office/powerpoint/2010/main" val="9790903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err="1"/>
              <a:t>Nackalistan</a:t>
            </a:r>
            <a:r>
              <a:rPr lang="en-GB" dirty="0"/>
              <a:t>, </a:t>
            </a:r>
            <a:r>
              <a:rPr lang="en-GB" dirty="0" err="1"/>
              <a:t>idrottsrörelsen</a:t>
            </a:r>
            <a:r>
              <a:rPr lang="en-GB" dirty="0"/>
              <a:t> </a:t>
            </a:r>
            <a:r>
              <a:rPr lang="en-GB" dirty="0" err="1"/>
              <a:t>och</a:t>
            </a:r>
            <a:r>
              <a:rPr lang="en-GB" dirty="0"/>
              <a:t> </a:t>
            </a:r>
            <a:r>
              <a:rPr lang="en-GB" dirty="0" err="1"/>
              <a:t>stff</a:t>
            </a:r>
            <a:endParaRPr lang="en-GB" dirty="0"/>
          </a:p>
          <a:p>
            <a:r>
              <a:rPr lang="en-GB" dirty="0" err="1"/>
              <a:t>Näringslivsenheten</a:t>
            </a:r>
            <a:r>
              <a:rPr lang="en-GB" dirty="0"/>
              <a:t> </a:t>
            </a:r>
            <a:r>
              <a:rPr lang="en-GB" dirty="0" err="1"/>
              <a:t>och</a:t>
            </a:r>
            <a:r>
              <a:rPr lang="en-GB" dirty="0"/>
              <a:t> GIS-</a:t>
            </a:r>
            <a:r>
              <a:rPr lang="en-GB" dirty="0" err="1"/>
              <a:t>enheten</a:t>
            </a:r>
            <a:endParaRPr lang="en-GB" dirty="0"/>
          </a:p>
          <a:p>
            <a:r>
              <a:rPr lang="en-GB" dirty="0" err="1"/>
              <a:t>Iffs</a:t>
            </a:r>
            <a:r>
              <a:rPr lang="en-GB" dirty="0"/>
              <a:t>, </a:t>
            </a:r>
            <a:r>
              <a:rPr lang="en-GB" dirty="0" err="1"/>
              <a:t>polisensmisstankeregister</a:t>
            </a:r>
            <a:r>
              <a:rPr lang="en-GB" dirty="0"/>
              <a:t>, </a:t>
            </a:r>
            <a:r>
              <a:rPr lang="en-GB" dirty="0" err="1"/>
              <a:t>våldsbejakande</a:t>
            </a:r>
            <a:r>
              <a:rPr lang="en-GB" dirty="0"/>
              <a:t> extremism </a:t>
            </a:r>
            <a:r>
              <a:rPr lang="en-GB" dirty="0" err="1"/>
              <a:t>och</a:t>
            </a:r>
            <a:r>
              <a:rPr lang="en-GB" dirty="0"/>
              <a:t> </a:t>
            </a:r>
            <a:r>
              <a:rPr lang="en-GB" dirty="0" err="1"/>
              <a:t>gängkriminalitet</a:t>
            </a:r>
            <a:r>
              <a:rPr lang="en-GB" dirty="0"/>
              <a:t>, </a:t>
            </a:r>
            <a:r>
              <a:rPr lang="en-GB" dirty="0" err="1"/>
              <a:t>tvärvetenskapligt</a:t>
            </a:r>
            <a:r>
              <a:rPr lang="en-GB" dirty="0"/>
              <a:t> project</a:t>
            </a:r>
          </a:p>
          <a:p>
            <a:r>
              <a:rPr lang="en-GB" dirty="0" err="1"/>
              <a:t>Regiondalarna</a:t>
            </a:r>
            <a:r>
              <a:rPr lang="en-GB" dirty="0"/>
              <a:t> – </a:t>
            </a:r>
            <a:r>
              <a:rPr lang="en-GB" dirty="0" err="1"/>
              <a:t>nästa</a:t>
            </a:r>
            <a:r>
              <a:rPr lang="en-GB" dirty="0"/>
              <a:t> slide</a:t>
            </a:r>
            <a:endParaRPr lang="en-SE" dirty="0"/>
          </a:p>
        </p:txBody>
      </p:sp>
      <p:sp>
        <p:nvSpPr>
          <p:cNvPr id="4" name="Slide Number Placeholder 3"/>
          <p:cNvSpPr>
            <a:spLocks noGrp="1"/>
          </p:cNvSpPr>
          <p:nvPr>
            <p:ph type="sldNum" sz="quarter" idx="5"/>
          </p:nvPr>
        </p:nvSpPr>
        <p:spPr/>
        <p:txBody>
          <a:bodyPr/>
          <a:lstStyle/>
          <a:p>
            <a:fld id="{AAD74453-A531-4A5E-93E6-0EE6F457965C}" type="slidenum">
              <a:rPr lang="en-SE" smtClean="0"/>
              <a:t>4</a:t>
            </a:fld>
            <a:endParaRPr lang="en-SE"/>
          </a:p>
        </p:txBody>
      </p:sp>
    </p:spTree>
    <p:extLst>
      <p:ext uri="{BB962C8B-B14F-4D97-AF65-F5344CB8AC3E}">
        <p14:creationId xmlns:p14="http://schemas.microsoft.com/office/powerpoint/2010/main" val="29867070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628650" y="451381"/>
            <a:ext cx="7884414" cy="4066540"/>
          </a:xfrm>
        </p:spPr>
        <p:txBody>
          <a:bodyPr anchor="b">
            <a:normAutofit/>
          </a:bodyPr>
          <a:lstStyle/>
          <a:p>
            <a:pPr algn="l"/>
            <a:r>
              <a:rPr lang="en-GB" sz="5700"/>
              <a:t>Henrik Aldén</a:t>
            </a:r>
          </a:p>
        </p:txBody>
      </p:sp>
      <p:sp>
        <p:nvSpPr>
          <p:cNvPr id="3" name="Subtitle 2"/>
          <p:cNvSpPr>
            <a:spLocks noGrp="1"/>
          </p:cNvSpPr>
          <p:nvPr>
            <p:ph type="subTitle" idx="1"/>
          </p:nvPr>
        </p:nvSpPr>
        <p:spPr>
          <a:xfrm>
            <a:off x="628649" y="4983276"/>
            <a:ext cx="7884414" cy="1126680"/>
          </a:xfrm>
        </p:spPr>
        <p:txBody>
          <a:bodyPr>
            <a:normAutofit fontScale="92500"/>
          </a:bodyPr>
          <a:lstStyle/>
          <a:p>
            <a:pPr algn="l">
              <a:lnSpc>
                <a:spcPct val="90000"/>
              </a:lnSpc>
            </a:pPr>
            <a:r>
              <a:rPr dirty="0"/>
              <a:t>GIS-</a:t>
            </a:r>
            <a:r>
              <a:rPr dirty="0" err="1"/>
              <a:t>analytiker</a:t>
            </a:r>
            <a:r>
              <a:rPr dirty="0"/>
              <a:t> &amp; </a:t>
            </a:r>
            <a:r>
              <a:rPr dirty="0" err="1"/>
              <a:t>Samhällsplanerare</a:t>
            </a:r>
            <a:endParaRPr lang="en-SE" dirty="0"/>
          </a:p>
          <a:p>
            <a:pPr algn="l">
              <a:lnSpc>
                <a:spcPct val="90000"/>
              </a:lnSpc>
            </a:pPr>
            <a:r>
              <a:rPr dirty="0"/>
              <a:t>”</a:t>
            </a:r>
            <a:r>
              <a:rPr dirty="0" err="1"/>
              <a:t>Från</a:t>
            </a:r>
            <a:r>
              <a:rPr dirty="0"/>
              <a:t> </a:t>
            </a:r>
            <a:r>
              <a:rPr dirty="0" err="1"/>
              <a:t>musseldykning</a:t>
            </a:r>
            <a:r>
              <a:rPr dirty="0"/>
              <a:t> till GIS </a:t>
            </a:r>
            <a:r>
              <a:rPr dirty="0" err="1"/>
              <a:t>och</a:t>
            </a:r>
            <a:r>
              <a:rPr dirty="0"/>
              <a:t> AI</a:t>
            </a:r>
            <a:r>
              <a:rPr lang="en-GB" dirty="0"/>
              <a:t> till </a:t>
            </a:r>
            <a:r>
              <a:rPr lang="en-GB"/>
              <a:t>nötodling</a:t>
            </a:r>
            <a:r>
              <a:t>”</a:t>
            </a:r>
            <a:endParaRPr lang="en-SE" dirty="0"/>
          </a:p>
        </p:txBody>
      </p:sp>
      <p:sp>
        <p:nvSpPr>
          <p:cNvPr id="10"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28650" y="4718595"/>
            <a:ext cx="4057650" cy="18288"/>
          </a:xfrm>
          <a:custGeom>
            <a:avLst/>
            <a:gdLst>
              <a:gd name="connsiteX0" fmla="*/ 0 w 4057650"/>
              <a:gd name="connsiteY0" fmla="*/ 0 h 18288"/>
              <a:gd name="connsiteX1" fmla="*/ 757428 w 4057650"/>
              <a:gd name="connsiteY1" fmla="*/ 0 h 18288"/>
              <a:gd name="connsiteX2" fmla="*/ 1474279 w 4057650"/>
              <a:gd name="connsiteY2" fmla="*/ 0 h 18288"/>
              <a:gd name="connsiteX3" fmla="*/ 2191131 w 4057650"/>
              <a:gd name="connsiteY3" fmla="*/ 0 h 18288"/>
              <a:gd name="connsiteX4" fmla="*/ 2745676 w 4057650"/>
              <a:gd name="connsiteY4" fmla="*/ 0 h 18288"/>
              <a:gd name="connsiteX5" fmla="*/ 3340798 w 4057650"/>
              <a:gd name="connsiteY5" fmla="*/ 0 h 18288"/>
              <a:gd name="connsiteX6" fmla="*/ 4057650 w 4057650"/>
              <a:gd name="connsiteY6" fmla="*/ 0 h 18288"/>
              <a:gd name="connsiteX7" fmla="*/ 4057650 w 4057650"/>
              <a:gd name="connsiteY7" fmla="*/ 18288 h 18288"/>
              <a:gd name="connsiteX8" fmla="*/ 3381375 w 4057650"/>
              <a:gd name="connsiteY8" fmla="*/ 18288 h 18288"/>
              <a:gd name="connsiteX9" fmla="*/ 2826830 w 4057650"/>
              <a:gd name="connsiteY9" fmla="*/ 18288 h 18288"/>
              <a:gd name="connsiteX10" fmla="*/ 2272284 w 4057650"/>
              <a:gd name="connsiteY10" fmla="*/ 18288 h 18288"/>
              <a:gd name="connsiteX11" fmla="*/ 1555432 w 4057650"/>
              <a:gd name="connsiteY11" fmla="*/ 18288 h 18288"/>
              <a:gd name="connsiteX12" fmla="*/ 960310 w 4057650"/>
              <a:gd name="connsiteY12" fmla="*/ 18288 h 18288"/>
              <a:gd name="connsiteX13" fmla="*/ 0 w 4057650"/>
              <a:gd name="connsiteY13" fmla="*/ 18288 h 18288"/>
              <a:gd name="connsiteX14" fmla="*/ 0 w 4057650"/>
              <a:gd name="connsiteY14"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4057650" h="18288" fill="none" extrusionOk="0">
                <a:moveTo>
                  <a:pt x="0" y="0"/>
                </a:moveTo>
                <a:cubicBezTo>
                  <a:pt x="371182" y="3227"/>
                  <a:pt x="494372" y="9222"/>
                  <a:pt x="757428" y="0"/>
                </a:cubicBezTo>
                <a:cubicBezTo>
                  <a:pt x="1020484" y="-9222"/>
                  <a:pt x="1116719" y="-4357"/>
                  <a:pt x="1474279" y="0"/>
                </a:cubicBezTo>
                <a:cubicBezTo>
                  <a:pt x="1831839" y="4357"/>
                  <a:pt x="1920973" y="-11809"/>
                  <a:pt x="2191131" y="0"/>
                </a:cubicBezTo>
                <a:cubicBezTo>
                  <a:pt x="2461289" y="11809"/>
                  <a:pt x="2589480" y="-22604"/>
                  <a:pt x="2745676" y="0"/>
                </a:cubicBezTo>
                <a:cubicBezTo>
                  <a:pt x="2901872" y="22604"/>
                  <a:pt x="3136452" y="-12306"/>
                  <a:pt x="3340798" y="0"/>
                </a:cubicBezTo>
                <a:cubicBezTo>
                  <a:pt x="3545144" y="12306"/>
                  <a:pt x="3766934" y="-21556"/>
                  <a:pt x="4057650" y="0"/>
                </a:cubicBezTo>
                <a:cubicBezTo>
                  <a:pt x="4057150" y="8855"/>
                  <a:pt x="4057759" y="14521"/>
                  <a:pt x="4057650" y="18288"/>
                </a:cubicBezTo>
                <a:cubicBezTo>
                  <a:pt x="3743404" y="40125"/>
                  <a:pt x="3625516" y="-14923"/>
                  <a:pt x="3381375" y="18288"/>
                </a:cubicBezTo>
                <a:cubicBezTo>
                  <a:pt x="3137235" y="51499"/>
                  <a:pt x="2946571" y="1"/>
                  <a:pt x="2826830" y="18288"/>
                </a:cubicBezTo>
                <a:cubicBezTo>
                  <a:pt x="2707090" y="36575"/>
                  <a:pt x="2402756" y="1432"/>
                  <a:pt x="2272284" y="18288"/>
                </a:cubicBezTo>
                <a:cubicBezTo>
                  <a:pt x="2141812" y="35144"/>
                  <a:pt x="1895935" y="18199"/>
                  <a:pt x="1555432" y="18288"/>
                </a:cubicBezTo>
                <a:cubicBezTo>
                  <a:pt x="1214929" y="18377"/>
                  <a:pt x="1103072" y="14503"/>
                  <a:pt x="960310" y="18288"/>
                </a:cubicBezTo>
                <a:cubicBezTo>
                  <a:pt x="817548" y="22073"/>
                  <a:pt x="402272" y="-29359"/>
                  <a:pt x="0" y="18288"/>
                </a:cubicBezTo>
                <a:cubicBezTo>
                  <a:pt x="683" y="12014"/>
                  <a:pt x="724" y="5908"/>
                  <a:pt x="0" y="0"/>
                </a:cubicBezTo>
                <a:close/>
              </a:path>
              <a:path w="4057650" h="18288" stroke="0" extrusionOk="0">
                <a:moveTo>
                  <a:pt x="0" y="0"/>
                </a:moveTo>
                <a:cubicBezTo>
                  <a:pt x="248348" y="13145"/>
                  <a:pt x="486117" y="25042"/>
                  <a:pt x="635698" y="0"/>
                </a:cubicBezTo>
                <a:cubicBezTo>
                  <a:pt x="785279" y="-25042"/>
                  <a:pt x="917762" y="-5537"/>
                  <a:pt x="1190244" y="0"/>
                </a:cubicBezTo>
                <a:cubicBezTo>
                  <a:pt x="1462726" y="5537"/>
                  <a:pt x="1667120" y="-21232"/>
                  <a:pt x="1947672" y="0"/>
                </a:cubicBezTo>
                <a:cubicBezTo>
                  <a:pt x="2228224" y="21232"/>
                  <a:pt x="2280631" y="-21698"/>
                  <a:pt x="2583370" y="0"/>
                </a:cubicBezTo>
                <a:cubicBezTo>
                  <a:pt x="2886109" y="21698"/>
                  <a:pt x="3022941" y="19647"/>
                  <a:pt x="3219069" y="0"/>
                </a:cubicBezTo>
                <a:cubicBezTo>
                  <a:pt x="3415197" y="-19647"/>
                  <a:pt x="3747500" y="26991"/>
                  <a:pt x="4057650" y="0"/>
                </a:cubicBezTo>
                <a:cubicBezTo>
                  <a:pt x="4056752" y="7180"/>
                  <a:pt x="4057819" y="13790"/>
                  <a:pt x="4057650" y="18288"/>
                </a:cubicBezTo>
                <a:cubicBezTo>
                  <a:pt x="3865148" y="-3313"/>
                  <a:pt x="3702543" y="49468"/>
                  <a:pt x="3381375" y="18288"/>
                </a:cubicBezTo>
                <a:cubicBezTo>
                  <a:pt x="3060208" y="-12892"/>
                  <a:pt x="2956571" y="-8678"/>
                  <a:pt x="2826830" y="18288"/>
                </a:cubicBezTo>
                <a:cubicBezTo>
                  <a:pt x="2697089" y="45254"/>
                  <a:pt x="2411031" y="43154"/>
                  <a:pt x="2150555" y="18288"/>
                </a:cubicBezTo>
                <a:cubicBezTo>
                  <a:pt x="1890080" y="-6578"/>
                  <a:pt x="1741827" y="-615"/>
                  <a:pt x="1474280" y="18288"/>
                </a:cubicBezTo>
                <a:cubicBezTo>
                  <a:pt x="1206734" y="37191"/>
                  <a:pt x="998203" y="33335"/>
                  <a:pt x="838581" y="18288"/>
                </a:cubicBezTo>
                <a:cubicBezTo>
                  <a:pt x="678959" y="3241"/>
                  <a:pt x="187101" y="-13212"/>
                  <a:pt x="0" y="18288"/>
                </a:cubicBezTo>
                <a:cubicBezTo>
                  <a:pt x="571" y="10093"/>
                  <a:pt x="-125" y="8407"/>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0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7B1AB9FE-36F5-4FD1-9850-DB5C5AD4828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5">
            <a:extLst>
              <a:ext uri="{FF2B5EF4-FFF2-40B4-BE49-F238E27FC236}">
                <a16:creationId xmlns:a16="http://schemas.microsoft.com/office/drawing/2014/main" id="{729CD396-A69C-A1FF-8A22-703A0CDF5827}"/>
              </a:ext>
            </a:extLst>
          </p:cNvPr>
          <p:cNvPicPr>
            <a:picLocks noGrp="1" noChangeAspect="1"/>
          </p:cNvPicPr>
          <p:nvPr>
            <p:ph type="pic" idx="1"/>
          </p:nvPr>
        </p:nvPicPr>
        <p:blipFill>
          <a:blip r:embed="rId2"/>
          <a:srcRect b="827"/>
          <a:stretch>
            <a:fillRect/>
          </a:stretch>
        </p:blipFill>
        <p:spPr>
          <a:xfrm>
            <a:off x="20" y="10"/>
            <a:ext cx="9143979" cy="5486390"/>
          </a:xfrm>
          <a:prstGeom prst="rect">
            <a:avLst/>
          </a:prstGeom>
          <a:effectLst>
            <a:outerShdw blurRad="596900" dist="330200" dir="8820000" sx="87000" sy="87000" algn="ctr" rotWithShape="0">
              <a:srgbClr val="000000">
                <a:alpha val="29000"/>
              </a:srgbClr>
            </a:outerShdw>
          </a:effectLst>
        </p:spPr>
      </p:pic>
      <p:sp useBgFill="1">
        <p:nvSpPr>
          <p:cNvPr id="13" name="Rectangle 12">
            <a:extLst>
              <a:ext uri="{FF2B5EF4-FFF2-40B4-BE49-F238E27FC236}">
                <a16:creationId xmlns:a16="http://schemas.microsoft.com/office/drawing/2014/main" id="{F489C2E0-4895-4B72-85EA-7EE9FAFFDC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486402"/>
            <a:ext cx="9144000" cy="1371598"/>
          </a:xfrm>
          <a:prstGeom prst="rect">
            <a:avLst/>
          </a:prstGeom>
          <a:ln>
            <a:noFill/>
          </a:ln>
          <a:effectLst>
            <a:outerShdw blurRad="254000" dist="114300" dir="20340000" sx="89000" sy="89000" algn="t" rotWithShape="0">
              <a:srgbClr val="000000">
                <a:alpha val="30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426E8F6-E438-2D6A-501C-DF2C42370E39}"/>
              </a:ext>
            </a:extLst>
          </p:cNvPr>
          <p:cNvSpPr>
            <a:spLocks noGrp="1"/>
          </p:cNvSpPr>
          <p:nvPr>
            <p:ph type="title"/>
          </p:nvPr>
        </p:nvSpPr>
        <p:spPr>
          <a:xfrm>
            <a:off x="442167" y="5746071"/>
            <a:ext cx="5261624" cy="852260"/>
          </a:xfrm>
        </p:spPr>
        <p:txBody>
          <a:bodyPr vert="horz" lIns="91440" tIns="45720" rIns="91440" bIns="45720" rtlCol="0" anchor="ctr">
            <a:normAutofit/>
          </a:bodyPr>
          <a:lstStyle/>
          <a:p>
            <a:pPr defTabSz="914400">
              <a:lnSpc>
                <a:spcPct val="90000"/>
              </a:lnSpc>
            </a:pPr>
            <a:r>
              <a:rPr lang="en-US" sz="3100"/>
              <a:t>“Stycket”</a:t>
            </a:r>
          </a:p>
        </p:txBody>
      </p:sp>
      <p:sp>
        <p:nvSpPr>
          <p:cNvPr id="4" name="Text Placeholder 3">
            <a:extLst>
              <a:ext uri="{FF2B5EF4-FFF2-40B4-BE49-F238E27FC236}">
                <a16:creationId xmlns:a16="http://schemas.microsoft.com/office/drawing/2014/main" id="{F49FBA65-E312-6C2C-582E-6C6931B36EDF}"/>
              </a:ext>
            </a:extLst>
          </p:cNvPr>
          <p:cNvSpPr>
            <a:spLocks noGrp="1"/>
          </p:cNvSpPr>
          <p:nvPr>
            <p:ph type="body" sz="half" idx="2"/>
          </p:nvPr>
        </p:nvSpPr>
        <p:spPr/>
        <p:txBody>
          <a:bodyPr/>
          <a:lstStyle/>
          <a:p>
            <a:endParaRPr lang="en-SE"/>
          </a:p>
        </p:txBody>
      </p:sp>
    </p:spTree>
    <p:extLst>
      <p:ext uri="{BB962C8B-B14F-4D97-AF65-F5344CB8AC3E}">
        <p14:creationId xmlns:p14="http://schemas.microsoft.com/office/powerpoint/2010/main" val="15009740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08ECDCC-7FDA-6FD6-605C-C5E4E912CE10}"/>
              </a:ext>
            </a:extLst>
          </p:cNvPr>
          <p:cNvPicPr>
            <a:picLocks noChangeAspect="1"/>
          </p:cNvPicPr>
          <p:nvPr/>
        </p:nvPicPr>
        <p:blipFill>
          <a:blip r:embed="rId2">
            <a:duotone>
              <a:schemeClr val="bg2">
                <a:shade val="45000"/>
                <a:satMod val="135000"/>
              </a:schemeClr>
              <a:prstClr val="white"/>
            </a:duotone>
          </a:blip>
          <a:srcRect r="10999" b="-1"/>
          <a:stretch>
            <a:fillRect/>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Omskolning &amp; utbildning</a:t>
            </a:r>
          </a:p>
        </p:txBody>
      </p:sp>
      <p:graphicFrame>
        <p:nvGraphicFramePr>
          <p:cNvPr id="5" name="Content Placeholder 2">
            <a:extLst>
              <a:ext uri="{FF2B5EF4-FFF2-40B4-BE49-F238E27FC236}">
                <a16:creationId xmlns:a16="http://schemas.microsoft.com/office/drawing/2014/main" id="{B47ED188-BA31-6382-2E22-EFB8F4BD8E69}"/>
              </a:ext>
            </a:extLst>
          </p:cNvPr>
          <p:cNvGraphicFramePr>
            <a:graphicFrameLocks noGrp="1"/>
          </p:cNvGraphicFramePr>
          <p:nvPr>
            <p:ph idx="1"/>
            <p:extLst>
              <p:ext uri="{D42A27DB-BD31-4B8C-83A1-F6EECF244321}">
                <p14:modId xmlns:p14="http://schemas.microsoft.com/office/powerpoint/2010/main" val="4006797356"/>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517A47C-B2E5-4B79-8061-D74B1311A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1" name="Freeform: Shape 10">
            <a:extLst>
              <a:ext uri="{FF2B5EF4-FFF2-40B4-BE49-F238E27FC236}">
                <a16:creationId xmlns:a16="http://schemas.microsoft.com/office/drawing/2014/main" id="{C505E780-2083-4CB5-A42A-5E0E2908E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14166" cy="6858000"/>
          </a:xfrm>
          <a:custGeom>
            <a:avLst/>
            <a:gdLst>
              <a:gd name="connsiteX0" fmla="*/ 0 w 4818889"/>
              <a:gd name="connsiteY0" fmla="*/ 0 h 6858000"/>
              <a:gd name="connsiteX1" fmla="*/ 3605911 w 4818889"/>
              <a:gd name="connsiteY1" fmla="*/ 0 h 6858000"/>
              <a:gd name="connsiteX2" fmla="*/ 3668894 w 4818889"/>
              <a:gd name="connsiteY2" fmla="*/ 69271 h 6858000"/>
              <a:gd name="connsiteX3" fmla="*/ 4818889 w 4818889"/>
              <a:gd name="connsiteY3" fmla="*/ 3429000 h 6858000"/>
              <a:gd name="connsiteX4" fmla="*/ 3668894 w 4818889"/>
              <a:gd name="connsiteY4" fmla="*/ 6788730 h 6858000"/>
              <a:gd name="connsiteX5" fmla="*/ 3605911 w 4818889"/>
              <a:gd name="connsiteY5" fmla="*/ 6858000 h 6858000"/>
              <a:gd name="connsiteX6" fmla="*/ 0 w 4818889"/>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8889" h="6858000">
                <a:moveTo>
                  <a:pt x="0" y="0"/>
                </a:moveTo>
                <a:lnTo>
                  <a:pt x="3605911" y="0"/>
                </a:lnTo>
                <a:lnTo>
                  <a:pt x="3668894" y="69271"/>
                </a:lnTo>
                <a:cubicBezTo>
                  <a:pt x="4379420" y="929100"/>
                  <a:pt x="4818889" y="2116944"/>
                  <a:pt x="4818889" y="3429000"/>
                </a:cubicBezTo>
                <a:cubicBezTo>
                  <a:pt x="4818889" y="4741056"/>
                  <a:pt x="4379420" y="5928900"/>
                  <a:pt x="3668894" y="6788730"/>
                </a:cubicBezTo>
                <a:lnTo>
                  <a:pt x="3605911" y="6858000"/>
                </a:lnTo>
                <a:lnTo>
                  <a:pt x="0" y="6858000"/>
                </a:lnTo>
                <a:close/>
              </a:path>
            </a:pathLst>
          </a:custGeom>
          <a:ln w="9525">
            <a:solidFill>
              <a:srgbClr val="EFEFEF"/>
            </a:solidFill>
          </a:ln>
          <a:effectLst>
            <a:outerShdw blurRad="889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3" name="Freeform: Shape 12">
            <a:extLst>
              <a:ext uri="{FF2B5EF4-FFF2-40B4-BE49-F238E27FC236}">
                <a16:creationId xmlns:a16="http://schemas.microsoft.com/office/drawing/2014/main" id="{D2C0AE1C-0118-41AE-8A10-7CDCBF10E9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3608608" cy="6858000"/>
          </a:xfrm>
          <a:custGeom>
            <a:avLst/>
            <a:gdLst>
              <a:gd name="connsiteX0" fmla="*/ 0 w 4811477"/>
              <a:gd name="connsiteY0" fmla="*/ 0 h 6858000"/>
              <a:gd name="connsiteX1" fmla="*/ 3598499 w 4811477"/>
              <a:gd name="connsiteY1" fmla="*/ 0 h 6858000"/>
              <a:gd name="connsiteX2" fmla="*/ 3661482 w 4811477"/>
              <a:gd name="connsiteY2" fmla="*/ 69271 h 6858000"/>
              <a:gd name="connsiteX3" fmla="*/ 4811477 w 4811477"/>
              <a:gd name="connsiteY3" fmla="*/ 3429000 h 6858000"/>
              <a:gd name="connsiteX4" fmla="*/ 3661482 w 4811477"/>
              <a:gd name="connsiteY4" fmla="*/ 6788730 h 6858000"/>
              <a:gd name="connsiteX5" fmla="*/ 3598499 w 4811477"/>
              <a:gd name="connsiteY5" fmla="*/ 6858000 h 6858000"/>
              <a:gd name="connsiteX6" fmla="*/ 0 w 481147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811477" h="6858000">
                <a:moveTo>
                  <a:pt x="0" y="0"/>
                </a:moveTo>
                <a:lnTo>
                  <a:pt x="3598499" y="0"/>
                </a:lnTo>
                <a:lnTo>
                  <a:pt x="3661482" y="69271"/>
                </a:lnTo>
                <a:cubicBezTo>
                  <a:pt x="4372008" y="929100"/>
                  <a:pt x="4811477" y="2116944"/>
                  <a:pt x="4811477" y="3429000"/>
                </a:cubicBezTo>
                <a:cubicBezTo>
                  <a:pt x="4811477" y="4741056"/>
                  <a:pt x="4372008" y="5928900"/>
                  <a:pt x="3661482" y="6788730"/>
                </a:cubicBezTo>
                <a:lnTo>
                  <a:pt x="3598499"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p:cNvSpPr>
            <a:spLocks noGrp="1"/>
          </p:cNvSpPr>
          <p:nvPr>
            <p:ph type="title"/>
          </p:nvPr>
        </p:nvSpPr>
        <p:spPr>
          <a:xfrm>
            <a:off x="466344" y="1161288"/>
            <a:ext cx="2702052" cy="4526280"/>
          </a:xfrm>
        </p:spPr>
        <p:txBody>
          <a:bodyPr>
            <a:normAutofit/>
          </a:bodyPr>
          <a:lstStyle/>
          <a:p>
            <a:r>
              <a:rPr lang="en-GB" sz="3500"/>
              <a:t>Viktiga GIS-roller</a:t>
            </a:r>
          </a:p>
        </p:txBody>
      </p:sp>
      <p:sp>
        <p:nvSpPr>
          <p:cNvPr id="15" name="Rectangle 14">
            <a:extLst>
              <a:ext uri="{FF2B5EF4-FFF2-40B4-BE49-F238E27FC236}">
                <a16:creationId xmlns:a16="http://schemas.microsoft.com/office/drawing/2014/main" id="{463EEC44-1BA3-44ED-81FC-A644B04B2A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081528"/>
            <a:ext cx="96012"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Content Placeholder 2">
            <a:extLst>
              <a:ext uri="{FF2B5EF4-FFF2-40B4-BE49-F238E27FC236}">
                <a16:creationId xmlns:a16="http://schemas.microsoft.com/office/drawing/2014/main" id="{709867D7-EB67-9730-AD47-2E5E4C8020C8}"/>
              </a:ext>
            </a:extLst>
          </p:cNvPr>
          <p:cNvGraphicFramePr>
            <a:graphicFrameLocks noGrp="1"/>
          </p:cNvGraphicFramePr>
          <p:nvPr>
            <p:ph idx="1"/>
            <p:extLst>
              <p:ext uri="{D42A27DB-BD31-4B8C-83A1-F6EECF244321}">
                <p14:modId xmlns:p14="http://schemas.microsoft.com/office/powerpoint/2010/main" val="2646981436"/>
              </p:ext>
            </p:extLst>
          </p:nvPr>
        </p:nvGraphicFramePr>
        <p:xfrm>
          <a:off x="3977640" y="676656"/>
          <a:ext cx="4773168" cy="551383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6250" y="640823"/>
            <a:ext cx="2563994" cy="5583148"/>
          </a:xfrm>
        </p:spPr>
        <p:txBody>
          <a:bodyPr anchor="ctr">
            <a:normAutofit/>
          </a:bodyPr>
          <a:lstStyle/>
          <a:p>
            <a:r>
              <a:rPr lang="en-GB" sz="4700"/>
              <a:t>Region Dalarna</a:t>
            </a:r>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44313" y="3465005"/>
            <a:ext cx="5410200" cy="13716"/>
          </a:xfrm>
          <a:custGeom>
            <a:avLst/>
            <a:gdLst>
              <a:gd name="connsiteX0" fmla="*/ 0 w 5410200"/>
              <a:gd name="connsiteY0" fmla="*/ 0 h 13716"/>
              <a:gd name="connsiteX1" fmla="*/ 568071 w 5410200"/>
              <a:gd name="connsiteY1" fmla="*/ 0 h 13716"/>
              <a:gd name="connsiteX2" fmla="*/ 1298448 w 5410200"/>
              <a:gd name="connsiteY2" fmla="*/ 0 h 13716"/>
              <a:gd name="connsiteX3" fmla="*/ 1920621 w 5410200"/>
              <a:gd name="connsiteY3" fmla="*/ 0 h 13716"/>
              <a:gd name="connsiteX4" fmla="*/ 2488692 w 5410200"/>
              <a:gd name="connsiteY4" fmla="*/ 0 h 13716"/>
              <a:gd name="connsiteX5" fmla="*/ 3219069 w 5410200"/>
              <a:gd name="connsiteY5" fmla="*/ 0 h 13716"/>
              <a:gd name="connsiteX6" fmla="*/ 3895344 w 5410200"/>
              <a:gd name="connsiteY6" fmla="*/ 0 h 13716"/>
              <a:gd name="connsiteX7" fmla="*/ 4571619 w 5410200"/>
              <a:gd name="connsiteY7" fmla="*/ 0 h 13716"/>
              <a:gd name="connsiteX8" fmla="*/ 5410200 w 5410200"/>
              <a:gd name="connsiteY8" fmla="*/ 0 h 13716"/>
              <a:gd name="connsiteX9" fmla="*/ 5410200 w 5410200"/>
              <a:gd name="connsiteY9" fmla="*/ 13716 h 13716"/>
              <a:gd name="connsiteX10" fmla="*/ 4842129 w 5410200"/>
              <a:gd name="connsiteY10" fmla="*/ 13716 h 13716"/>
              <a:gd name="connsiteX11" fmla="*/ 4328160 w 5410200"/>
              <a:gd name="connsiteY11" fmla="*/ 13716 h 13716"/>
              <a:gd name="connsiteX12" fmla="*/ 3597783 w 5410200"/>
              <a:gd name="connsiteY12" fmla="*/ 13716 h 13716"/>
              <a:gd name="connsiteX13" fmla="*/ 3029712 w 5410200"/>
              <a:gd name="connsiteY13" fmla="*/ 13716 h 13716"/>
              <a:gd name="connsiteX14" fmla="*/ 2299335 w 5410200"/>
              <a:gd name="connsiteY14" fmla="*/ 13716 h 13716"/>
              <a:gd name="connsiteX15" fmla="*/ 1514856 w 5410200"/>
              <a:gd name="connsiteY15" fmla="*/ 13716 h 13716"/>
              <a:gd name="connsiteX16" fmla="*/ 892683 w 5410200"/>
              <a:gd name="connsiteY16" fmla="*/ 13716 h 13716"/>
              <a:gd name="connsiteX17" fmla="*/ 0 w 5410200"/>
              <a:gd name="connsiteY17" fmla="*/ 13716 h 13716"/>
              <a:gd name="connsiteX18" fmla="*/ 0 w 5410200"/>
              <a:gd name="connsiteY18" fmla="*/ 0 h 137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3716"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09587" y="2854"/>
                  <a:pt x="5409791" y="9451"/>
                  <a:pt x="5410200" y="13716"/>
                </a:cubicBezTo>
                <a:cubicBezTo>
                  <a:pt x="5139060" y="2179"/>
                  <a:pt x="5121593" y="26463"/>
                  <a:pt x="4842129" y="13716"/>
                </a:cubicBezTo>
                <a:cubicBezTo>
                  <a:pt x="4562665" y="969"/>
                  <a:pt x="4448273" y="4915"/>
                  <a:pt x="4328160" y="13716"/>
                </a:cubicBezTo>
                <a:cubicBezTo>
                  <a:pt x="4208047" y="22517"/>
                  <a:pt x="3760936" y="17995"/>
                  <a:pt x="3597783" y="13716"/>
                </a:cubicBezTo>
                <a:cubicBezTo>
                  <a:pt x="3434630" y="9437"/>
                  <a:pt x="3299718" y="28641"/>
                  <a:pt x="3029712" y="13716"/>
                </a:cubicBezTo>
                <a:cubicBezTo>
                  <a:pt x="2759706" y="-1209"/>
                  <a:pt x="2640159" y="22822"/>
                  <a:pt x="2299335" y="13716"/>
                </a:cubicBezTo>
                <a:cubicBezTo>
                  <a:pt x="1958511" y="4610"/>
                  <a:pt x="1801186" y="24413"/>
                  <a:pt x="1514856" y="13716"/>
                </a:cubicBezTo>
                <a:cubicBezTo>
                  <a:pt x="1228526" y="3019"/>
                  <a:pt x="1063509" y="-9877"/>
                  <a:pt x="892683" y="13716"/>
                </a:cubicBezTo>
                <a:cubicBezTo>
                  <a:pt x="721857" y="37309"/>
                  <a:pt x="186945" y="-25469"/>
                  <a:pt x="0" y="13716"/>
                </a:cubicBezTo>
                <a:cubicBezTo>
                  <a:pt x="-342" y="9537"/>
                  <a:pt x="-97" y="6817"/>
                  <a:pt x="0" y="0"/>
                </a:cubicBezTo>
                <a:close/>
              </a:path>
              <a:path w="5410200" h="13716"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10660" y="2787"/>
                  <a:pt x="5410166" y="9748"/>
                  <a:pt x="5410200" y="13716"/>
                </a:cubicBezTo>
                <a:cubicBezTo>
                  <a:pt x="5163327" y="36922"/>
                  <a:pt x="5008749" y="6121"/>
                  <a:pt x="4842129" y="13716"/>
                </a:cubicBezTo>
                <a:cubicBezTo>
                  <a:pt x="4675509" y="21311"/>
                  <a:pt x="4433401" y="-5187"/>
                  <a:pt x="4165854" y="13716"/>
                </a:cubicBezTo>
                <a:cubicBezTo>
                  <a:pt x="3898308" y="32619"/>
                  <a:pt x="3809032" y="-13282"/>
                  <a:pt x="3543681" y="13716"/>
                </a:cubicBezTo>
                <a:cubicBezTo>
                  <a:pt x="3278330" y="40714"/>
                  <a:pt x="3073876" y="-20489"/>
                  <a:pt x="2759202" y="13716"/>
                </a:cubicBezTo>
                <a:cubicBezTo>
                  <a:pt x="2444528" y="47921"/>
                  <a:pt x="2204144" y="-1200"/>
                  <a:pt x="1974723" y="13716"/>
                </a:cubicBezTo>
                <a:cubicBezTo>
                  <a:pt x="1745302" y="28632"/>
                  <a:pt x="1602335" y="26918"/>
                  <a:pt x="1406652" y="13716"/>
                </a:cubicBezTo>
                <a:cubicBezTo>
                  <a:pt x="1210969" y="514"/>
                  <a:pt x="923948" y="-1411"/>
                  <a:pt x="730377" y="13716"/>
                </a:cubicBezTo>
                <a:cubicBezTo>
                  <a:pt x="536806" y="28843"/>
                  <a:pt x="336496" y="-4713"/>
                  <a:pt x="0" y="13716"/>
                </a:cubicBezTo>
                <a:cubicBezTo>
                  <a:pt x="-535" y="9547"/>
                  <a:pt x="488" y="451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Content Placeholder 2">
            <a:extLst>
              <a:ext uri="{FF2B5EF4-FFF2-40B4-BE49-F238E27FC236}">
                <a16:creationId xmlns:a16="http://schemas.microsoft.com/office/drawing/2014/main" id="{5032A1BF-450C-C9C5-2885-F382D4C18BE4}"/>
              </a:ext>
            </a:extLst>
          </p:cNvPr>
          <p:cNvGraphicFramePr>
            <a:graphicFrameLocks noGrp="1"/>
          </p:cNvGraphicFramePr>
          <p:nvPr>
            <p:ph idx="1"/>
            <p:extLst>
              <p:ext uri="{D42A27DB-BD31-4B8C-83A1-F6EECF244321}">
                <p14:modId xmlns:p14="http://schemas.microsoft.com/office/powerpoint/2010/main" val="1709334304"/>
              </p:ext>
            </p:extLst>
          </p:nvPr>
        </p:nvGraphicFramePr>
        <p:xfrm>
          <a:off x="3486013" y="640822"/>
          <a:ext cx="5175384"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33AF341-DE9F-16BD-0EC5-BE3E3148409B}"/>
              </a:ext>
            </a:extLst>
          </p:cNvPr>
          <p:cNvPicPr>
            <a:picLocks noChangeAspect="1"/>
          </p:cNvPicPr>
          <p:nvPr/>
        </p:nvPicPr>
        <p:blipFill>
          <a:blip r:embed="rId2">
            <a:duotone>
              <a:schemeClr val="bg2">
                <a:shade val="45000"/>
                <a:satMod val="135000"/>
              </a:schemeClr>
              <a:prstClr val="white"/>
            </a:duotone>
          </a:blip>
          <a:srcRect l="9993" r="1006" b="-1"/>
          <a:stretch>
            <a:fillRect/>
          </a:stretch>
        </p:blipFill>
        <p:spPr>
          <a:xfrm>
            <a:off x="20" y="10"/>
            <a:ext cx="9143980" cy="6857990"/>
          </a:xfrm>
          <a:prstGeom prst="rect">
            <a:avLst/>
          </a:prstGeom>
        </p:spPr>
      </p:pic>
      <p:sp>
        <p:nvSpPr>
          <p:cNvPr id="10" name="Rectangle 9">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7886700" cy="1325563"/>
          </a:xfrm>
        </p:spPr>
        <p:txBody>
          <a:bodyPr>
            <a:normAutofit/>
          </a:bodyPr>
          <a:lstStyle/>
          <a:p>
            <a:r>
              <a:t>Verktyg &amp; metoder</a:t>
            </a:r>
          </a:p>
        </p:txBody>
      </p:sp>
      <p:graphicFrame>
        <p:nvGraphicFramePr>
          <p:cNvPr id="5" name="Content Placeholder 2">
            <a:extLst>
              <a:ext uri="{FF2B5EF4-FFF2-40B4-BE49-F238E27FC236}">
                <a16:creationId xmlns:a16="http://schemas.microsoft.com/office/drawing/2014/main" id="{148AA5AC-FC70-52AC-EE76-3F741A7F0E20}"/>
              </a:ext>
            </a:extLst>
          </p:cNvPr>
          <p:cNvGraphicFramePr>
            <a:graphicFrameLocks noGrp="1"/>
          </p:cNvGraphicFramePr>
          <p:nvPr>
            <p:ph idx="1"/>
            <p:extLst>
              <p:ext uri="{D42A27DB-BD31-4B8C-83A1-F6EECF244321}">
                <p14:modId xmlns:p14="http://schemas.microsoft.com/office/powerpoint/2010/main" val="222397981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93</TotalTime>
  <Words>149</Words>
  <Application>Microsoft Office PowerPoint</Application>
  <PresentationFormat>On-screen Show (4:3)</PresentationFormat>
  <Paragraphs>32</Paragraphs>
  <Slides>6</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Aptos</vt:lpstr>
      <vt:lpstr>Arial</vt:lpstr>
      <vt:lpstr>Calibri</vt:lpstr>
      <vt:lpstr>Office Theme</vt:lpstr>
      <vt:lpstr>Henrik Aldén</vt:lpstr>
      <vt:lpstr>“Stycket”</vt:lpstr>
      <vt:lpstr>Omskolning &amp; utbildning</vt:lpstr>
      <vt:lpstr>Viktiga GIS-roller</vt:lpstr>
      <vt:lpstr>Region Dalarna</vt:lpstr>
      <vt:lpstr>Verktyg &amp; metoder</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henri</dc:creator>
  <cp:keywords/>
  <dc:description>generated using python-pptx</dc:description>
  <cp:lastModifiedBy>Henrik Aldén AGIS25</cp:lastModifiedBy>
  <cp:revision>5</cp:revision>
  <dcterms:created xsi:type="dcterms:W3CDTF">2013-01-27T09:14:16Z</dcterms:created>
  <dcterms:modified xsi:type="dcterms:W3CDTF">2025-08-29T13:19:10Z</dcterms:modified>
  <cp:category/>
</cp:coreProperties>
</file>