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3" r:id="rId4"/>
    <p:sldId id="281" r:id="rId5"/>
    <p:sldId id="282" r:id="rId6"/>
    <p:sldId id="283" r:id="rId7"/>
    <p:sldId id="284" r:id="rId8"/>
    <p:sldId id="286" r:id="rId9"/>
    <p:sldId id="287" r:id="rId10"/>
    <p:sldId id="290" r:id="rId11"/>
    <p:sldId id="291" r:id="rId12"/>
    <p:sldId id="292" r:id="rId13"/>
    <p:sldId id="279" r:id="rId14"/>
    <p:sldId id="280" r:id="rId15"/>
    <p:sldId id="293" r:id="rId16"/>
    <p:sldId id="285" r:id="rId17"/>
    <p:sldId id="294" r:id="rId18"/>
    <p:sldId id="260" r:id="rId19"/>
    <p:sldId id="262" r:id="rId20"/>
    <p:sldId id="264" r:id="rId21"/>
    <p:sldId id="265" r:id="rId22"/>
    <p:sldId id="257" r:id="rId23"/>
    <p:sldId id="266" r:id="rId24"/>
    <p:sldId id="258" r:id="rId25"/>
    <p:sldId id="273" r:id="rId26"/>
    <p:sldId id="277" r:id="rId27"/>
    <p:sldId id="274" r:id="rId28"/>
    <p:sldId id="278" r:id="rId29"/>
    <p:sldId id="267" r:id="rId30"/>
    <p:sldId id="268" r:id="rId31"/>
    <p:sldId id="269" r:id="rId32"/>
    <p:sldId id="270" r:id="rId33"/>
    <p:sldId id="271" r:id="rId34"/>
    <p:sldId id="275" r:id="rId35"/>
    <p:sldId id="272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2592-D4CA-4D96-BC58-4B1CD419A978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AC5FB5ED-BF90-4EED-B66C-AFB0187A1ED9}">
      <dgm:prSet phldrT="[Texte]" custT="1"/>
      <dgm:spPr/>
      <dgm:t>
        <a:bodyPr/>
        <a:lstStyle/>
        <a:p>
          <a:pPr algn="ctr"/>
          <a:r>
            <a:rPr lang="fr-FR" sz="1200" b="1" dirty="0"/>
            <a:t>Méthodes de lissage appliquées aux trajectoires Argos</a:t>
          </a:r>
        </a:p>
      </dgm:t>
    </dgm:pt>
    <dgm:pt modelId="{E7746EB1-3EA0-4986-AEDE-EDC632488CDD}" type="parTrans" cxnId="{D8E80477-CD4B-4343-A0E6-DD867AD2AB22}">
      <dgm:prSet/>
      <dgm:spPr/>
      <dgm:t>
        <a:bodyPr/>
        <a:lstStyle/>
        <a:p>
          <a:pPr algn="ctr"/>
          <a:endParaRPr lang="fr-FR"/>
        </a:p>
      </dgm:t>
    </dgm:pt>
    <dgm:pt modelId="{D7110855-9D11-4431-94FC-47533092EA99}" type="sibTrans" cxnId="{D8E80477-CD4B-4343-A0E6-DD867AD2AB22}">
      <dgm:prSet/>
      <dgm:spPr/>
      <dgm:t>
        <a:bodyPr/>
        <a:lstStyle/>
        <a:p>
          <a:pPr algn="ctr"/>
          <a:endParaRPr lang="fr-FR"/>
        </a:p>
      </dgm:t>
    </dgm:pt>
    <dgm:pt modelId="{16ACB39A-5E18-4E59-AB82-A0C4D06AFE8B}" type="asst">
      <dgm:prSet phldrT="[Texte]"/>
      <dgm:spPr/>
      <dgm:t>
        <a:bodyPr/>
        <a:lstStyle/>
        <a:p>
          <a:pPr algn="ctr"/>
          <a:r>
            <a:rPr lang="fr-FR" b="1" dirty="0"/>
            <a:t>Gestion du projet</a:t>
          </a:r>
        </a:p>
        <a:p>
          <a:pPr algn="ctr"/>
          <a:r>
            <a:rPr lang="fr-FR" b="1" dirty="0"/>
            <a:t>WP7</a:t>
          </a:r>
        </a:p>
      </dgm:t>
    </dgm:pt>
    <dgm:pt modelId="{2D60B1AB-3086-47E4-B3E0-003778EA16CF}" type="parTrans" cxnId="{D478ACA2-49B6-4220-B730-6884BC95AEA1}">
      <dgm:prSet/>
      <dgm:spPr/>
      <dgm:t>
        <a:bodyPr/>
        <a:lstStyle/>
        <a:p>
          <a:pPr algn="ctr"/>
          <a:endParaRPr lang="fr-FR"/>
        </a:p>
      </dgm:t>
    </dgm:pt>
    <dgm:pt modelId="{91BE17E9-EB64-4AC8-B5FE-8AF2A65B9F7F}" type="sibTrans" cxnId="{D478ACA2-49B6-4220-B730-6884BC95AEA1}">
      <dgm:prSet/>
      <dgm:spPr/>
      <dgm:t>
        <a:bodyPr/>
        <a:lstStyle/>
        <a:p>
          <a:pPr algn="ctr"/>
          <a:endParaRPr lang="fr-FR"/>
        </a:p>
      </dgm:t>
    </dgm:pt>
    <dgm:pt modelId="{14BE3193-4EF9-4A71-A2D2-42BC0B6B86A7}">
      <dgm:prSet phldrT="[Texte]"/>
      <dgm:spPr/>
      <dgm:t>
        <a:bodyPr/>
        <a:lstStyle/>
        <a:p>
          <a:pPr algn="ctr"/>
          <a:r>
            <a:rPr lang="fr-FR" b="1" dirty="0"/>
            <a:t>Définition des attentes du client</a:t>
          </a:r>
        </a:p>
        <a:p>
          <a:pPr algn="ctr"/>
          <a:r>
            <a:rPr lang="fr-FR" b="1" dirty="0"/>
            <a:t>WP1</a:t>
          </a:r>
        </a:p>
      </dgm:t>
    </dgm:pt>
    <dgm:pt modelId="{8A617634-DA59-4BCF-AA6A-9D62D2E5B472}" type="parTrans" cxnId="{44572C16-79F1-4DC9-A53E-745A9C4456D2}">
      <dgm:prSet/>
      <dgm:spPr/>
      <dgm:t>
        <a:bodyPr/>
        <a:lstStyle/>
        <a:p>
          <a:pPr algn="ctr"/>
          <a:endParaRPr lang="fr-FR"/>
        </a:p>
      </dgm:t>
    </dgm:pt>
    <dgm:pt modelId="{264FCA86-A5EB-4565-BFCE-1F19289332C4}" type="sibTrans" cxnId="{44572C16-79F1-4DC9-A53E-745A9C4456D2}">
      <dgm:prSet/>
      <dgm:spPr/>
      <dgm:t>
        <a:bodyPr/>
        <a:lstStyle/>
        <a:p>
          <a:pPr algn="ctr"/>
          <a:endParaRPr lang="fr-FR"/>
        </a:p>
      </dgm:t>
    </dgm:pt>
    <dgm:pt modelId="{9B28BD1C-4151-405F-B2F0-1BEBF2E0AC19}">
      <dgm:prSet phldrT="[Texte]" custT="1"/>
      <dgm:spPr/>
      <dgm:t>
        <a:bodyPr/>
        <a:lstStyle/>
        <a:p>
          <a:pPr algn="ctr"/>
          <a:r>
            <a:rPr lang="fr-FR" sz="900" b="1" dirty="0"/>
            <a:t>Familiarisation avec </a:t>
          </a:r>
          <a:r>
            <a:rPr lang="fr-FR" sz="900" b="1" dirty="0" err="1"/>
            <a:t>GitHub</a:t>
          </a:r>
          <a:r>
            <a:rPr lang="fr-FR" sz="900" b="1" dirty="0"/>
            <a:t> / Python / Projet</a:t>
          </a:r>
        </a:p>
        <a:p>
          <a:pPr algn="ctr"/>
          <a:r>
            <a:rPr lang="fr-FR" sz="900" b="1" dirty="0"/>
            <a:t>WP2</a:t>
          </a:r>
        </a:p>
      </dgm:t>
    </dgm:pt>
    <dgm:pt modelId="{78A6B255-6D7D-4F2C-9C00-A9A18665C318}" type="parTrans" cxnId="{2836BDB0-EE6D-489B-BF7D-957F84FDACF1}">
      <dgm:prSet/>
      <dgm:spPr/>
      <dgm:t>
        <a:bodyPr/>
        <a:lstStyle/>
        <a:p>
          <a:pPr algn="ctr"/>
          <a:endParaRPr lang="fr-FR"/>
        </a:p>
      </dgm:t>
    </dgm:pt>
    <dgm:pt modelId="{85F7165A-D2CB-493B-9D78-F8ABADE67A6F}" type="sibTrans" cxnId="{2836BDB0-EE6D-489B-BF7D-957F84FDACF1}">
      <dgm:prSet/>
      <dgm:spPr/>
      <dgm:t>
        <a:bodyPr/>
        <a:lstStyle/>
        <a:p>
          <a:pPr algn="ctr"/>
          <a:endParaRPr lang="fr-FR"/>
        </a:p>
      </dgm:t>
    </dgm:pt>
    <dgm:pt modelId="{A38F75E3-67A4-4E7E-A779-20227D05298F}">
      <dgm:prSet phldrT="[Texte]" custT="1"/>
      <dgm:spPr/>
      <dgm:t>
        <a:bodyPr/>
        <a:lstStyle/>
        <a:p>
          <a:pPr algn="ctr"/>
          <a:r>
            <a:rPr lang="fr-FR" sz="900" b="1"/>
            <a:t>Mise en place du plan de management</a:t>
          </a:r>
        </a:p>
        <a:p>
          <a:pPr algn="ctr"/>
          <a:r>
            <a:rPr lang="fr-FR" sz="900" b="1"/>
            <a:t>WP3</a:t>
          </a:r>
        </a:p>
      </dgm:t>
    </dgm:pt>
    <dgm:pt modelId="{42A7EEA2-4B99-405E-9AA3-DD976F8AAB7C}" type="parTrans" cxnId="{C4EF3574-1A9B-42DC-9148-F537F88995F9}">
      <dgm:prSet/>
      <dgm:spPr/>
      <dgm:t>
        <a:bodyPr/>
        <a:lstStyle/>
        <a:p>
          <a:pPr algn="ctr"/>
          <a:endParaRPr lang="fr-FR"/>
        </a:p>
      </dgm:t>
    </dgm:pt>
    <dgm:pt modelId="{9F681BB1-A512-4E5B-AD72-9EE74DB8AB62}" type="sibTrans" cxnId="{C4EF3574-1A9B-42DC-9148-F537F88995F9}">
      <dgm:prSet/>
      <dgm:spPr/>
      <dgm:t>
        <a:bodyPr/>
        <a:lstStyle/>
        <a:p>
          <a:pPr algn="ctr"/>
          <a:endParaRPr lang="fr-FR"/>
        </a:p>
      </dgm:t>
    </dgm:pt>
    <dgm:pt modelId="{52EB7FA0-1EE8-4CA7-86DC-0100771BE194}">
      <dgm:prSet custT="1"/>
      <dgm:spPr/>
      <dgm:t>
        <a:bodyPr/>
        <a:lstStyle/>
        <a:p>
          <a:pPr algn="ctr"/>
          <a:r>
            <a:rPr lang="fr-FR" sz="900" b="1"/>
            <a:t>Transcription Matlab / Python</a:t>
          </a:r>
        </a:p>
        <a:p>
          <a:pPr algn="ctr"/>
          <a:r>
            <a:rPr lang="fr-FR" sz="900" b="1"/>
            <a:t>WP4</a:t>
          </a:r>
        </a:p>
      </dgm:t>
    </dgm:pt>
    <dgm:pt modelId="{37E2AAC3-7576-496E-9480-5FA0C82D15CD}" type="parTrans" cxnId="{9EE63AD4-2BA9-43A9-922A-8A0FD06B6D93}">
      <dgm:prSet/>
      <dgm:spPr/>
      <dgm:t>
        <a:bodyPr/>
        <a:lstStyle/>
        <a:p>
          <a:pPr algn="ctr"/>
          <a:endParaRPr lang="fr-FR"/>
        </a:p>
      </dgm:t>
    </dgm:pt>
    <dgm:pt modelId="{7BE73639-0758-471D-AC0E-92F65D51697F}" type="sibTrans" cxnId="{9EE63AD4-2BA9-43A9-922A-8A0FD06B6D93}">
      <dgm:prSet/>
      <dgm:spPr/>
      <dgm:t>
        <a:bodyPr/>
        <a:lstStyle/>
        <a:p>
          <a:pPr algn="ctr"/>
          <a:endParaRPr lang="fr-FR"/>
        </a:p>
      </dgm:t>
    </dgm:pt>
    <dgm:pt modelId="{6BDBA2EE-B789-411E-A24F-4C9B59785FEC}">
      <dgm:prSet custT="1"/>
      <dgm:spPr/>
      <dgm:t>
        <a:bodyPr/>
        <a:lstStyle/>
        <a:p>
          <a:pPr algn="ctr"/>
          <a:r>
            <a:rPr lang="fr-FR" sz="900" b="1"/>
            <a:t>Présentation du projet</a:t>
          </a:r>
        </a:p>
        <a:p>
          <a:pPr algn="ctr"/>
          <a:r>
            <a:rPr lang="fr-FR" sz="900" b="1"/>
            <a:t>WP6</a:t>
          </a:r>
        </a:p>
      </dgm:t>
    </dgm:pt>
    <dgm:pt modelId="{1F2326B5-E345-46AF-BE90-C62A32039143}" type="parTrans" cxnId="{CDC2603D-AEF0-43FF-B33D-9E5D52DB1F0C}">
      <dgm:prSet/>
      <dgm:spPr/>
      <dgm:t>
        <a:bodyPr/>
        <a:lstStyle/>
        <a:p>
          <a:pPr algn="ctr"/>
          <a:endParaRPr lang="fr-FR"/>
        </a:p>
      </dgm:t>
    </dgm:pt>
    <dgm:pt modelId="{D83329B7-9E7F-4B06-8696-AD016B7203D8}" type="sibTrans" cxnId="{CDC2603D-AEF0-43FF-B33D-9E5D52DB1F0C}">
      <dgm:prSet/>
      <dgm:spPr/>
      <dgm:t>
        <a:bodyPr/>
        <a:lstStyle/>
        <a:p>
          <a:pPr algn="ctr"/>
          <a:endParaRPr lang="fr-FR"/>
        </a:p>
      </dgm:t>
    </dgm:pt>
    <dgm:pt modelId="{CE6429A6-E596-4D9E-B7F2-5FE0A1F45795}">
      <dgm:prSet custT="1"/>
      <dgm:spPr/>
      <dgm:t>
        <a:bodyPr/>
        <a:lstStyle/>
        <a:p>
          <a:pPr algn="ctr"/>
          <a:r>
            <a:rPr lang="fr-FR" sz="900" b="1"/>
            <a:t>Etude de nouvelles méthodes</a:t>
          </a:r>
        </a:p>
        <a:p>
          <a:pPr algn="ctr"/>
          <a:r>
            <a:rPr lang="fr-FR" sz="900" b="1"/>
            <a:t>WP5</a:t>
          </a:r>
        </a:p>
      </dgm:t>
    </dgm:pt>
    <dgm:pt modelId="{18C0FE98-3562-465A-97F0-B7964471F981}" type="parTrans" cxnId="{B3C03016-3F08-4193-BAF9-6C7450FB4A69}">
      <dgm:prSet/>
      <dgm:spPr/>
      <dgm:t>
        <a:bodyPr/>
        <a:lstStyle/>
        <a:p>
          <a:pPr algn="ctr"/>
          <a:endParaRPr lang="fr-FR"/>
        </a:p>
      </dgm:t>
    </dgm:pt>
    <dgm:pt modelId="{BEFE8CA4-121C-4557-AB83-4E2B5370478A}" type="sibTrans" cxnId="{B3C03016-3F08-4193-BAF9-6C7450FB4A69}">
      <dgm:prSet/>
      <dgm:spPr/>
      <dgm:t>
        <a:bodyPr/>
        <a:lstStyle/>
        <a:p>
          <a:pPr algn="ctr"/>
          <a:endParaRPr lang="fr-FR"/>
        </a:p>
      </dgm:t>
    </dgm:pt>
    <dgm:pt modelId="{EB4903BB-4957-45FA-8931-5352A6C47086}">
      <dgm:prSet custT="1"/>
      <dgm:spPr/>
      <dgm:t>
        <a:bodyPr/>
        <a:lstStyle/>
        <a:p>
          <a:pPr algn="ctr"/>
          <a:r>
            <a:rPr lang="fr-FR" sz="900" b="1"/>
            <a:t>Introduction du projet</a:t>
          </a:r>
        </a:p>
        <a:p>
          <a:pPr algn="ctr"/>
          <a:r>
            <a:rPr lang="fr-FR" sz="900" b="1"/>
            <a:t>1.1</a:t>
          </a:r>
        </a:p>
      </dgm:t>
    </dgm:pt>
    <dgm:pt modelId="{3C4A4666-9564-41C6-88F6-7BE960E8F3A7}" type="parTrans" cxnId="{660C9212-B2B0-4A0C-9CB4-8A03AC8D4DF7}">
      <dgm:prSet/>
      <dgm:spPr/>
      <dgm:t>
        <a:bodyPr/>
        <a:lstStyle/>
        <a:p>
          <a:pPr algn="ctr"/>
          <a:endParaRPr lang="fr-FR"/>
        </a:p>
      </dgm:t>
    </dgm:pt>
    <dgm:pt modelId="{96384F86-C52E-407F-BC73-EFDAD624EAE6}" type="sibTrans" cxnId="{660C9212-B2B0-4A0C-9CB4-8A03AC8D4DF7}">
      <dgm:prSet/>
      <dgm:spPr/>
      <dgm:t>
        <a:bodyPr/>
        <a:lstStyle/>
        <a:p>
          <a:pPr algn="ctr"/>
          <a:endParaRPr lang="fr-FR"/>
        </a:p>
      </dgm:t>
    </dgm:pt>
    <dgm:pt modelId="{B859665D-3BC1-49C1-A22A-41B63EE43498}">
      <dgm:prSet custT="1"/>
      <dgm:spPr/>
      <dgm:t>
        <a:bodyPr/>
        <a:lstStyle/>
        <a:p>
          <a:pPr algn="ctr"/>
          <a:r>
            <a:rPr lang="fr-FR" sz="900" b="1"/>
            <a:t>Définition des attentes du client</a:t>
          </a:r>
        </a:p>
        <a:p>
          <a:pPr algn="ctr"/>
          <a:r>
            <a:rPr lang="fr-FR" sz="900" b="1"/>
            <a:t>1.2</a:t>
          </a:r>
        </a:p>
      </dgm:t>
    </dgm:pt>
    <dgm:pt modelId="{52C3A66E-F249-44A1-B5F8-FB56C20C8E39}" type="parTrans" cxnId="{AEFC4FD2-153D-4618-B396-AE3C68392381}">
      <dgm:prSet/>
      <dgm:spPr/>
      <dgm:t>
        <a:bodyPr/>
        <a:lstStyle/>
        <a:p>
          <a:pPr algn="ctr"/>
          <a:endParaRPr lang="fr-FR"/>
        </a:p>
      </dgm:t>
    </dgm:pt>
    <dgm:pt modelId="{0774B259-627C-47F3-82EB-71B63489BC51}" type="sibTrans" cxnId="{AEFC4FD2-153D-4618-B396-AE3C68392381}">
      <dgm:prSet/>
      <dgm:spPr/>
      <dgm:t>
        <a:bodyPr/>
        <a:lstStyle/>
        <a:p>
          <a:pPr algn="ctr"/>
          <a:endParaRPr lang="fr-FR"/>
        </a:p>
      </dgm:t>
    </dgm:pt>
    <dgm:pt modelId="{E59045EA-054F-4651-B30C-6B53EE9A3B7D}">
      <dgm:prSet custT="1"/>
      <dgm:spPr/>
      <dgm:t>
        <a:bodyPr/>
        <a:lstStyle/>
        <a:p>
          <a:pPr algn="ctr"/>
          <a:r>
            <a:rPr lang="fr-FR" sz="900" b="1"/>
            <a:t>Récupération des données de travail</a:t>
          </a:r>
        </a:p>
        <a:p>
          <a:pPr algn="ctr"/>
          <a:r>
            <a:rPr lang="fr-FR" sz="900" b="1"/>
            <a:t>1.3</a:t>
          </a:r>
        </a:p>
      </dgm:t>
    </dgm:pt>
    <dgm:pt modelId="{91DBD840-7966-4131-820F-6355DB865ACD}" type="parTrans" cxnId="{7CE0B5EC-0908-42A5-89C2-4C98086F8C13}">
      <dgm:prSet/>
      <dgm:spPr/>
      <dgm:t>
        <a:bodyPr/>
        <a:lstStyle/>
        <a:p>
          <a:pPr algn="ctr"/>
          <a:endParaRPr lang="fr-FR"/>
        </a:p>
      </dgm:t>
    </dgm:pt>
    <dgm:pt modelId="{F8D51AA7-388C-4FF8-8927-CF3E27F304BF}" type="sibTrans" cxnId="{7CE0B5EC-0908-42A5-89C2-4C98086F8C13}">
      <dgm:prSet/>
      <dgm:spPr/>
      <dgm:t>
        <a:bodyPr/>
        <a:lstStyle/>
        <a:p>
          <a:pPr algn="ctr"/>
          <a:endParaRPr lang="fr-FR"/>
        </a:p>
      </dgm:t>
    </dgm:pt>
    <dgm:pt modelId="{E1730D69-20A9-444A-8BBD-2912B486E37F}">
      <dgm:prSet custT="1"/>
      <dgm:spPr/>
      <dgm:t>
        <a:bodyPr/>
        <a:lstStyle/>
        <a:p>
          <a:pPr algn="ctr"/>
          <a:r>
            <a:rPr lang="fr-FR" sz="900" b="1"/>
            <a:t>Introduction à GitHub</a:t>
          </a:r>
        </a:p>
        <a:p>
          <a:pPr algn="ctr"/>
          <a:r>
            <a:rPr lang="fr-FR" sz="900" b="1"/>
            <a:t>2.1</a:t>
          </a:r>
        </a:p>
      </dgm:t>
    </dgm:pt>
    <dgm:pt modelId="{2172652D-3476-4DE0-830C-E8ACB6AB9545}" type="parTrans" cxnId="{950ABA73-043F-4AA7-9F03-CAFE9BB28BCC}">
      <dgm:prSet/>
      <dgm:spPr/>
      <dgm:t>
        <a:bodyPr/>
        <a:lstStyle/>
        <a:p>
          <a:pPr algn="ctr"/>
          <a:endParaRPr lang="fr-FR" sz="2000" b="1"/>
        </a:p>
      </dgm:t>
    </dgm:pt>
    <dgm:pt modelId="{C18E4E24-F206-41E1-8740-E03477FAB91E}" type="sibTrans" cxnId="{950ABA73-043F-4AA7-9F03-CAFE9BB28BCC}">
      <dgm:prSet/>
      <dgm:spPr/>
      <dgm:t>
        <a:bodyPr/>
        <a:lstStyle/>
        <a:p>
          <a:pPr algn="ctr"/>
          <a:endParaRPr lang="fr-FR"/>
        </a:p>
      </dgm:t>
    </dgm:pt>
    <dgm:pt modelId="{83BD0166-2B9F-43C4-9BA6-6E338C2E0BDE}">
      <dgm:prSet custT="1"/>
      <dgm:spPr/>
      <dgm:t>
        <a:bodyPr/>
        <a:lstStyle/>
        <a:p>
          <a:pPr algn="ctr"/>
          <a:r>
            <a:rPr lang="fr-FR" sz="900" b="1"/>
            <a:t>Introduction à Python</a:t>
          </a:r>
        </a:p>
        <a:p>
          <a:pPr algn="ctr"/>
          <a:r>
            <a:rPr lang="fr-FR" sz="900" b="1"/>
            <a:t>2.2</a:t>
          </a:r>
        </a:p>
      </dgm:t>
    </dgm:pt>
    <dgm:pt modelId="{739E3F65-0041-4E18-8853-2C74D6A64C91}" type="parTrans" cxnId="{3AB6D1D1-B31F-4142-8813-2FB2EC03E4B8}">
      <dgm:prSet/>
      <dgm:spPr/>
      <dgm:t>
        <a:bodyPr/>
        <a:lstStyle/>
        <a:p>
          <a:pPr algn="ctr"/>
          <a:endParaRPr lang="fr-FR" sz="2000" b="1"/>
        </a:p>
      </dgm:t>
    </dgm:pt>
    <dgm:pt modelId="{E79E9B93-0AB4-47F4-A825-A1D53761370A}" type="sibTrans" cxnId="{3AB6D1D1-B31F-4142-8813-2FB2EC03E4B8}">
      <dgm:prSet/>
      <dgm:spPr/>
      <dgm:t>
        <a:bodyPr/>
        <a:lstStyle/>
        <a:p>
          <a:pPr algn="ctr"/>
          <a:endParaRPr lang="fr-FR"/>
        </a:p>
      </dgm:t>
    </dgm:pt>
    <dgm:pt modelId="{B0814D94-F89D-41EC-B2C0-C352E262D43B}">
      <dgm:prSet custT="1"/>
      <dgm:spPr/>
      <dgm:t>
        <a:bodyPr/>
        <a:lstStyle/>
        <a:p>
          <a:pPr algn="ctr"/>
          <a:r>
            <a:rPr lang="fr-FR" sz="900" b="1"/>
            <a:t>Mise en place du répertoire de stockage</a:t>
          </a:r>
        </a:p>
        <a:p>
          <a:pPr algn="ctr"/>
          <a:r>
            <a:rPr lang="fr-FR" sz="900" b="1"/>
            <a:t>2.3</a:t>
          </a:r>
        </a:p>
      </dgm:t>
    </dgm:pt>
    <dgm:pt modelId="{D1C6E0B3-4D62-4A2A-A8DD-6558A1899328}" type="parTrans" cxnId="{B51C42D7-997F-4DD6-8709-41BB2F63CA2D}">
      <dgm:prSet/>
      <dgm:spPr/>
      <dgm:t>
        <a:bodyPr/>
        <a:lstStyle/>
        <a:p>
          <a:pPr algn="ctr"/>
          <a:endParaRPr lang="fr-FR" sz="2000" b="1"/>
        </a:p>
      </dgm:t>
    </dgm:pt>
    <dgm:pt modelId="{BF142329-72DB-482C-86C5-E3079D522574}" type="sibTrans" cxnId="{B51C42D7-997F-4DD6-8709-41BB2F63CA2D}">
      <dgm:prSet/>
      <dgm:spPr/>
      <dgm:t>
        <a:bodyPr/>
        <a:lstStyle/>
        <a:p>
          <a:pPr algn="ctr"/>
          <a:endParaRPr lang="fr-FR"/>
        </a:p>
      </dgm:t>
    </dgm:pt>
    <dgm:pt modelId="{378F08BF-298D-4EE8-9A26-1E163BCA96C1}">
      <dgm:prSet custT="1"/>
      <dgm:spPr/>
      <dgm:t>
        <a:bodyPr/>
        <a:lstStyle/>
        <a:p>
          <a:pPr algn="ctr"/>
          <a:r>
            <a:rPr lang="fr-FR" sz="900" b="1"/>
            <a:t>Mise en place d'un planning</a:t>
          </a:r>
        </a:p>
        <a:p>
          <a:pPr algn="ctr"/>
          <a:r>
            <a:rPr lang="fr-FR" sz="900" b="1"/>
            <a:t>3.1</a:t>
          </a:r>
        </a:p>
      </dgm:t>
    </dgm:pt>
    <dgm:pt modelId="{280D7AA7-FAF2-43AD-8547-F0A9413E69BE}" type="parTrans" cxnId="{D456A45A-8256-490E-B401-0114A7E11DB1}">
      <dgm:prSet/>
      <dgm:spPr/>
      <dgm:t>
        <a:bodyPr/>
        <a:lstStyle/>
        <a:p>
          <a:pPr algn="ctr"/>
          <a:endParaRPr lang="fr-FR" sz="2000" b="1"/>
        </a:p>
      </dgm:t>
    </dgm:pt>
    <dgm:pt modelId="{DBF7F6CE-DB98-4A0A-9DF0-B0AC2AA28AB2}" type="sibTrans" cxnId="{D456A45A-8256-490E-B401-0114A7E11DB1}">
      <dgm:prSet/>
      <dgm:spPr/>
      <dgm:t>
        <a:bodyPr/>
        <a:lstStyle/>
        <a:p>
          <a:pPr algn="ctr"/>
          <a:endParaRPr lang="fr-FR"/>
        </a:p>
      </dgm:t>
    </dgm:pt>
    <dgm:pt modelId="{D7718924-691F-45C2-BAFE-0D45C0BA9F99}">
      <dgm:prSet custT="1"/>
      <dgm:spPr/>
      <dgm:t>
        <a:bodyPr/>
        <a:lstStyle/>
        <a:p>
          <a:pPr algn="ctr"/>
          <a:r>
            <a:rPr lang="fr-FR" sz="900" b="1"/>
            <a:t>Elaboration d'un GANTT chart</a:t>
          </a:r>
        </a:p>
        <a:p>
          <a:pPr algn="ctr"/>
          <a:r>
            <a:rPr lang="fr-FR" sz="900" b="1"/>
            <a:t>3.2</a:t>
          </a:r>
        </a:p>
      </dgm:t>
    </dgm:pt>
    <dgm:pt modelId="{4A2C6C76-4769-456C-A7EA-58ACC5FCFD8F}" type="parTrans" cxnId="{BA3F77AE-07FF-4EF3-9A3F-63915A8C0556}">
      <dgm:prSet/>
      <dgm:spPr/>
      <dgm:t>
        <a:bodyPr/>
        <a:lstStyle/>
        <a:p>
          <a:pPr algn="ctr"/>
          <a:endParaRPr lang="fr-FR" sz="2000" b="1"/>
        </a:p>
      </dgm:t>
    </dgm:pt>
    <dgm:pt modelId="{C58B32A3-D6E9-4898-9D6F-1AEDF300768B}" type="sibTrans" cxnId="{BA3F77AE-07FF-4EF3-9A3F-63915A8C0556}">
      <dgm:prSet/>
      <dgm:spPr/>
      <dgm:t>
        <a:bodyPr/>
        <a:lstStyle/>
        <a:p>
          <a:pPr algn="ctr"/>
          <a:endParaRPr lang="fr-FR"/>
        </a:p>
      </dgm:t>
    </dgm:pt>
    <dgm:pt modelId="{2EBAF363-0A40-4011-8CA8-FBF8914C6DA7}">
      <dgm:prSet custT="1"/>
      <dgm:spPr/>
      <dgm:t>
        <a:bodyPr/>
        <a:lstStyle/>
        <a:p>
          <a:pPr algn="ctr"/>
          <a:r>
            <a:rPr lang="fr-FR" sz="900" b="1"/>
            <a:t>Elaboration d'un WBS</a:t>
          </a:r>
        </a:p>
        <a:p>
          <a:pPr algn="ctr"/>
          <a:r>
            <a:rPr lang="fr-FR" sz="900" b="1"/>
            <a:t>3.3</a:t>
          </a:r>
        </a:p>
      </dgm:t>
    </dgm:pt>
    <dgm:pt modelId="{3BBD2A9A-12E2-4F9C-9580-D9DFDF68F57F}" type="parTrans" cxnId="{512D24D7-49CA-4EFF-A569-310AB8DD4CBC}">
      <dgm:prSet/>
      <dgm:spPr/>
      <dgm:t>
        <a:bodyPr/>
        <a:lstStyle/>
        <a:p>
          <a:pPr algn="ctr"/>
          <a:endParaRPr lang="fr-FR" sz="2000" b="1"/>
        </a:p>
      </dgm:t>
    </dgm:pt>
    <dgm:pt modelId="{92D3F9DE-753B-47B1-8A53-D6BADDB8C53B}" type="sibTrans" cxnId="{512D24D7-49CA-4EFF-A569-310AB8DD4CBC}">
      <dgm:prSet/>
      <dgm:spPr/>
      <dgm:t>
        <a:bodyPr/>
        <a:lstStyle/>
        <a:p>
          <a:pPr algn="ctr"/>
          <a:endParaRPr lang="fr-FR"/>
        </a:p>
      </dgm:t>
    </dgm:pt>
    <dgm:pt modelId="{9C6E1A12-DF1B-498D-9E14-7E98B6B827D8}">
      <dgm:prSet custT="1"/>
      <dgm:spPr/>
      <dgm:t>
        <a:bodyPr/>
        <a:lstStyle/>
        <a:p>
          <a:pPr algn="ctr"/>
          <a:r>
            <a:rPr lang="fr-FR" sz="900" b="1"/>
            <a:t>Développement</a:t>
          </a:r>
        </a:p>
        <a:p>
          <a:pPr algn="ctr"/>
          <a:r>
            <a:rPr lang="fr-FR" sz="900" b="1"/>
            <a:t>4.1</a:t>
          </a:r>
        </a:p>
      </dgm:t>
    </dgm:pt>
    <dgm:pt modelId="{CB00AB57-F12E-4E75-AFCA-D29372E37043}" type="parTrans" cxnId="{E753A6C9-3632-4335-B4EE-D23855B7AEC3}">
      <dgm:prSet/>
      <dgm:spPr/>
      <dgm:t>
        <a:bodyPr/>
        <a:lstStyle/>
        <a:p>
          <a:pPr algn="ctr"/>
          <a:endParaRPr lang="fr-FR" sz="2000" b="1"/>
        </a:p>
      </dgm:t>
    </dgm:pt>
    <dgm:pt modelId="{94E350DE-3FFF-499A-8A04-D87423CF974B}" type="sibTrans" cxnId="{E753A6C9-3632-4335-B4EE-D23855B7AEC3}">
      <dgm:prSet/>
      <dgm:spPr/>
      <dgm:t>
        <a:bodyPr/>
        <a:lstStyle/>
        <a:p>
          <a:pPr algn="ctr"/>
          <a:endParaRPr lang="fr-FR"/>
        </a:p>
      </dgm:t>
    </dgm:pt>
    <dgm:pt modelId="{76103109-CAB9-419C-9FC0-21DC24B467B4}">
      <dgm:prSet custT="1"/>
      <dgm:spPr/>
      <dgm:t>
        <a:bodyPr/>
        <a:lstStyle/>
        <a:p>
          <a:pPr algn="ctr"/>
          <a:r>
            <a:rPr lang="fr-FR" sz="900" b="1"/>
            <a:t>Phase de test/debug</a:t>
          </a:r>
        </a:p>
        <a:p>
          <a:pPr algn="ctr"/>
          <a:r>
            <a:rPr lang="fr-FR" sz="900" b="1"/>
            <a:t>4.2</a:t>
          </a:r>
        </a:p>
      </dgm:t>
    </dgm:pt>
    <dgm:pt modelId="{BCC438E4-3D0E-4353-B5E6-776207620D5D}" type="parTrans" cxnId="{980269F1-D30B-4492-951B-29B8F02DB936}">
      <dgm:prSet/>
      <dgm:spPr/>
      <dgm:t>
        <a:bodyPr/>
        <a:lstStyle/>
        <a:p>
          <a:pPr algn="ctr"/>
          <a:endParaRPr lang="fr-FR" sz="2000" b="1"/>
        </a:p>
      </dgm:t>
    </dgm:pt>
    <dgm:pt modelId="{2D2A4BC9-E604-465B-ABE5-81FBF21BBC34}" type="sibTrans" cxnId="{980269F1-D30B-4492-951B-29B8F02DB936}">
      <dgm:prSet/>
      <dgm:spPr/>
      <dgm:t>
        <a:bodyPr/>
        <a:lstStyle/>
        <a:p>
          <a:pPr algn="ctr"/>
          <a:endParaRPr lang="fr-FR"/>
        </a:p>
      </dgm:t>
    </dgm:pt>
    <dgm:pt modelId="{A99E5D6C-1BF0-408D-A53C-021080A555B0}">
      <dgm:prSet custT="1"/>
      <dgm:spPr/>
      <dgm:t>
        <a:bodyPr/>
        <a:lstStyle/>
        <a:p>
          <a:pPr algn="ctr"/>
          <a:r>
            <a:rPr lang="fr-FR" sz="900" b="1"/>
            <a:t>Validation</a:t>
          </a:r>
        </a:p>
        <a:p>
          <a:pPr algn="ctr"/>
          <a:r>
            <a:rPr lang="fr-FR" sz="900" b="1"/>
            <a:t>4.3</a:t>
          </a:r>
        </a:p>
      </dgm:t>
    </dgm:pt>
    <dgm:pt modelId="{8773E4AD-1A55-40AC-8647-B8E1F0C68680}" type="parTrans" cxnId="{B5B01F0C-0D66-488E-BF86-59B98CAE7075}">
      <dgm:prSet/>
      <dgm:spPr/>
      <dgm:t>
        <a:bodyPr/>
        <a:lstStyle/>
        <a:p>
          <a:pPr algn="ctr"/>
          <a:endParaRPr lang="fr-FR" sz="2000" b="1"/>
        </a:p>
      </dgm:t>
    </dgm:pt>
    <dgm:pt modelId="{F164F33C-4246-4295-B3E1-35D5869AF328}" type="sibTrans" cxnId="{B5B01F0C-0D66-488E-BF86-59B98CAE7075}">
      <dgm:prSet/>
      <dgm:spPr/>
      <dgm:t>
        <a:bodyPr/>
        <a:lstStyle/>
        <a:p>
          <a:pPr algn="ctr"/>
          <a:endParaRPr lang="fr-FR"/>
        </a:p>
      </dgm:t>
    </dgm:pt>
    <dgm:pt modelId="{888E3741-A6E1-4EA3-8436-E6665102E87E}">
      <dgm:prSet custT="1"/>
      <dgm:spPr/>
      <dgm:t>
        <a:bodyPr/>
        <a:lstStyle/>
        <a:p>
          <a:pPr algn="ctr"/>
          <a:r>
            <a:rPr lang="fr-FR" sz="900" b="1"/>
            <a:t>Etude du filtre de Kalman</a:t>
          </a:r>
        </a:p>
        <a:p>
          <a:pPr algn="ctr"/>
          <a:r>
            <a:rPr lang="fr-FR" sz="900" b="1"/>
            <a:t>5.1</a:t>
          </a:r>
        </a:p>
      </dgm:t>
    </dgm:pt>
    <dgm:pt modelId="{724D6890-6BEA-4979-925D-F846AD7ADC56}" type="parTrans" cxnId="{8BA13CF9-DEA3-4976-93F2-7978021E344C}">
      <dgm:prSet/>
      <dgm:spPr/>
      <dgm:t>
        <a:bodyPr/>
        <a:lstStyle/>
        <a:p>
          <a:pPr algn="ctr"/>
          <a:endParaRPr lang="fr-FR" sz="2000" b="1"/>
        </a:p>
      </dgm:t>
    </dgm:pt>
    <dgm:pt modelId="{0DF15A16-FF35-44C9-AD5B-6BFF0F8DBC53}" type="sibTrans" cxnId="{8BA13CF9-DEA3-4976-93F2-7978021E344C}">
      <dgm:prSet/>
      <dgm:spPr/>
      <dgm:t>
        <a:bodyPr/>
        <a:lstStyle/>
        <a:p>
          <a:pPr algn="ctr"/>
          <a:endParaRPr lang="fr-FR"/>
        </a:p>
      </dgm:t>
    </dgm:pt>
    <dgm:pt modelId="{2A92CF30-BAE6-41F4-ADB9-FEE415D955EA}">
      <dgm:prSet custT="1"/>
      <dgm:spPr/>
      <dgm:t>
        <a:bodyPr/>
        <a:lstStyle/>
        <a:p>
          <a:pPr algn="ctr"/>
          <a:r>
            <a:rPr lang="fr-FR" sz="900" b="1"/>
            <a:t>Interface graphique</a:t>
          </a:r>
        </a:p>
        <a:p>
          <a:pPr algn="ctr"/>
          <a:r>
            <a:rPr lang="fr-FR" sz="900" b="1"/>
            <a:t>5.2</a:t>
          </a:r>
        </a:p>
      </dgm:t>
    </dgm:pt>
    <dgm:pt modelId="{39F6A57A-1A5E-4DC5-A39B-658F5EACADC1}" type="parTrans" cxnId="{C03EEE89-ED16-4EBB-92D1-5A4A9830D12D}">
      <dgm:prSet/>
      <dgm:spPr/>
      <dgm:t>
        <a:bodyPr/>
        <a:lstStyle/>
        <a:p>
          <a:pPr algn="ctr"/>
          <a:endParaRPr lang="fr-FR" sz="2000" b="1"/>
        </a:p>
      </dgm:t>
    </dgm:pt>
    <dgm:pt modelId="{878F2033-88F3-442A-94BB-ADF4C6BD5135}" type="sibTrans" cxnId="{C03EEE89-ED16-4EBB-92D1-5A4A9830D12D}">
      <dgm:prSet/>
      <dgm:spPr/>
      <dgm:t>
        <a:bodyPr/>
        <a:lstStyle/>
        <a:p>
          <a:pPr algn="ctr"/>
          <a:endParaRPr lang="fr-FR"/>
        </a:p>
      </dgm:t>
    </dgm:pt>
    <dgm:pt modelId="{D57CAE95-15B9-478B-B0ED-2CFCC4772790}">
      <dgm:prSet custT="1"/>
      <dgm:spPr/>
      <dgm:t>
        <a:bodyPr/>
        <a:lstStyle/>
        <a:p>
          <a:pPr algn="ctr"/>
          <a:r>
            <a:rPr lang="fr-FR" sz="900" b="1"/>
            <a:t>Superposition de courbes</a:t>
          </a:r>
        </a:p>
        <a:p>
          <a:pPr algn="ctr"/>
          <a:r>
            <a:rPr lang="fr-FR" sz="900" b="1"/>
            <a:t>5.3</a:t>
          </a:r>
        </a:p>
      </dgm:t>
    </dgm:pt>
    <dgm:pt modelId="{CCA410CD-E9E3-4D99-86FE-AB5DBF1DFF26}" type="parTrans" cxnId="{7429BCD1-30A0-4849-BCE0-2D079420464C}">
      <dgm:prSet/>
      <dgm:spPr/>
      <dgm:t>
        <a:bodyPr/>
        <a:lstStyle/>
        <a:p>
          <a:pPr algn="ctr"/>
          <a:endParaRPr lang="fr-FR" sz="2000" b="1"/>
        </a:p>
      </dgm:t>
    </dgm:pt>
    <dgm:pt modelId="{7B6EE6B2-E565-443F-B44D-CE051D48330F}" type="sibTrans" cxnId="{7429BCD1-30A0-4849-BCE0-2D079420464C}">
      <dgm:prSet/>
      <dgm:spPr/>
      <dgm:t>
        <a:bodyPr/>
        <a:lstStyle/>
        <a:p>
          <a:pPr algn="ctr"/>
          <a:endParaRPr lang="fr-FR"/>
        </a:p>
      </dgm:t>
    </dgm:pt>
    <dgm:pt modelId="{3CF90A05-6FFB-479A-93BC-4B304B438937}">
      <dgm:prSet custT="1"/>
      <dgm:spPr/>
      <dgm:t>
        <a:bodyPr/>
        <a:lstStyle/>
        <a:p>
          <a:pPr algn="ctr"/>
          <a:r>
            <a:rPr lang="fr-FR" sz="900" b="1"/>
            <a:t>Synthèse du travail effectué</a:t>
          </a:r>
        </a:p>
        <a:p>
          <a:pPr algn="ctr"/>
          <a:r>
            <a:rPr lang="fr-FR" sz="900" b="1"/>
            <a:t>6.1</a:t>
          </a:r>
        </a:p>
      </dgm:t>
    </dgm:pt>
    <dgm:pt modelId="{A90917E0-1500-4347-80E8-54D6C1C85D44}" type="parTrans" cxnId="{83B5058F-6946-47B3-A56D-D32F64A44FDA}">
      <dgm:prSet/>
      <dgm:spPr/>
      <dgm:t>
        <a:bodyPr/>
        <a:lstStyle/>
        <a:p>
          <a:pPr algn="ctr"/>
          <a:endParaRPr lang="fr-FR" sz="2000" b="1"/>
        </a:p>
      </dgm:t>
    </dgm:pt>
    <dgm:pt modelId="{843EA8FD-08FB-42BA-849E-1C3093181ED9}" type="sibTrans" cxnId="{83B5058F-6946-47B3-A56D-D32F64A44FDA}">
      <dgm:prSet/>
      <dgm:spPr/>
      <dgm:t>
        <a:bodyPr/>
        <a:lstStyle/>
        <a:p>
          <a:pPr algn="ctr"/>
          <a:endParaRPr lang="fr-FR"/>
        </a:p>
      </dgm:t>
    </dgm:pt>
    <dgm:pt modelId="{08626FDC-6B4A-4709-9A64-0A07FBC32EE3}">
      <dgm:prSet custT="1"/>
      <dgm:spPr/>
      <dgm:t>
        <a:bodyPr/>
        <a:lstStyle/>
        <a:p>
          <a:pPr algn="ctr"/>
          <a:r>
            <a:rPr lang="fr-FR" sz="900" b="1"/>
            <a:t>Ecriture de l'abstract</a:t>
          </a:r>
        </a:p>
        <a:p>
          <a:pPr algn="ctr"/>
          <a:r>
            <a:rPr lang="fr-FR" sz="900" b="1"/>
            <a:t>6.2</a:t>
          </a:r>
        </a:p>
      </dgm:t>
    </dgm:pt>
    <dgm:pt modelId="{2B1382BD-318E-4CF9-A182-DB3DDAD180CC}" type="parTrans" cxnId="{3475B4C5-A427-4E99-93B0-BF32FF962482}">
      <dgm:prSet/>
      <dgm:spPr/>
      <dgm:t>
        <a:bodyPr/>
        <a:lstStyle/>
        <a:p>
          <a:pPr algn="ctr"/>
          <a:endParaRPr lang="fr-FR" sz="2000" b="1"/>
        </a:p>
      </dgm:t>
    </dgm:pt>
    <dgm:pt modelId="{A06F4AAE-B7E3-439D-A69D-1DA56DF1CED7}" type="sibTrans" cxnId="{3475B4C5-A427-4E99-93B0-BF32FF962482}">
      <dgm:prSet/>
      <dgm:spPr/>
      <dgm:t>
        <a:bodyPr/>
        <a:lstStyle/>
        <a:p>
          <a:pPr algn="ctr"/>
          <a:endParaRPr lang="fr-FR"/>
        </a:p>
      </dgm:t>
    </dgm:pt>
    <dgm:pt modelId="{990069B2-56D7-4EB7-8D10-BAAB85CD1819}">
      <dgm:prSet custT="1"/>
      <dgm:spPr/>
      <dgm:t>
        <a:bodyPr/>
        <a:lstStyle/>
        <a:p>
          <a:pPr algn="ctr"/>
          <a:r>
            <a:rPr lang="fr-FR" sz="900" b="1" dirty="0"/>
            <a:t>Préparation des slides de la soutenance</a:t>
          </a:r>
        </a:p>
        <a:p>
          <a:pPr algn="ctr"/>
          <a:r>
            <a:rPr lang="fr-FR" sz="900" b="1" dirty="0" smtClean="0"/>
            <a:t>6.4</a:t>
          </a:r>
          <a:endParaRPr lang="fr-FR" sz="900" b="1" dirty="0"/>
        </a:p>
      </dgm:t>
    </dgm:pt>
    <dgm:pt modelId="{B2C39C79-A53B-44CA-ADDF-3775A405913C}" type="parTrans" cxnId="{72E1CEB9-C59D-400A-B38E-7E0262326E0A}">
      <dgm:prSet/>
      <dgm:spPr/>
      <dgm:t>
        <a:bodyPr/>
        <a:lstStyle/>
        <a:p>
          <a:pPr algn="ctr"/>
          <a:endParaRPr lang="fr-FR" sz="2000" b="1"/>
        </a:p>
      </dgm:t>
    </dgm:pt>
    <dgm:pt modelId="{3D9F265D-57E6-4472-98AD-CBF41D0418CB}" type="sibTrans" cxnId="{72E1CEB9-C59D-400A-B38E-7E0262326E0A}">
      <dgm:prSet/>
      <dgm:spPr/>
      <dgm:t>
        <a:bodyPr/>
        <a:lstStyle/>
        <a:p>
          <a:pPr algn="ctr"/>
          <a:endParaRPr lang="fr-FR"/>
        </a:p>
      </dgm:t>
    </dgm:pt>
    <dgm:pt modelId="{6D129A3C-FA90-47D9-B80B-D6349A0ED47C}">
      <dgm:prSet/>
      <dgm:spPr/>
      <dgm:t>
        <a:bodyPr/>
        <a:lstStyle/>
        <a:p>
          <a:pPr algn="ctr"/>
          <a:r>
            <a:rPr lang="fr-FR" b="1" dirty="0"/>
            <a:t>Répétitions</a:t>
          </a:r>
        </a:p>
        <a:p>
          <a:pPr algn="ctr"/>
          <a:r>
            <a:rPr lang="fr-FR" b="1" dirty="0" smtClean="0"/>
            <a:t>6.5</a:t>
          </a:r>
          <a:endParaRPr lang="fr-FR" b="1" dirty="0"/>
        </a:p>
      </dgm:t>
    </dgm:pt>
    <dgm:pt modelId="{C7A7C5B4-6DE3-4961-9A07-FEFB0B2D09C8}" type="parTrans" cxnId="{5E57166D-9CFF-49AE-BBF3-2460933B6C5E}">
      <dgm:prSet/>
      <dgm:spPr/>
      <dgm:t>
        <a:bodyPr/>
        <a:lstStyle/>
        <a:p>
          <a:pPr algn="ctr"/>
          <a:endParaRPr lang="fr-FR" sz="2000" b="1"/>
        </a:p>
      </dgm:t>
    </dgm:pt>
    <dgm:pt modelId="{27AA4FB8-43C0-44AD-B9FA-6314684CEAAC}" type="sibTrans" cxnId="{5E57166D-9CFF-49AE-BBF3-2460933B6C5E}">
      <dgm:prSet/>
      <dgm:spPr/>
      <dgm:t>
        <a:bodyPr/>
        <a:lstStyle/>
        <a:p>
          <a:pPr algn="ctr"/>
          <a:endParaRPr lang="fr-FR"/>
        </a:p>
      </dgm:t>
    </dgm:pt>
    <dgm:pt modelId="{5F1FBD8A-E119-4273-ADF6-255CDBB3F103}">
      <dgm:prSet/>
      <dgm:spPr/>
      <dgm:t>
        <a:bodyPr/>
        <a:lstStyle/>
        <a:p>
          <a:pPr algn="ctr"/>
          <a:r>
            <a:rPr lang="fr-FR" b="1" dirty="0"/>
            <a:t>Présentation finale</a:t>
          </a:r>
        </a:p>
        <a:p>
          <a:pPr algn="ctr"/>
          <a:r>
            <a:rPr lang="fr-FR" b="1" dirty="0" smtClean="0"/>
            <a:t>6.6</a:t>
          </a:r>
          <a:endParaRPr lang="fr-FR" b="1" dirty="0"/>
        </a:p>
        <a:p>
          <a:pPr algn="ctr"/>
          <a:endParaRPr lang="fr-FR" dirty="0"/>
        </a:p>
      </dgm:t>
    </dgm:pt>
    <dgm:pt modelId="{0165881A-B363-4147-8B9C-3E0667F5F205}" type="parTrans" cxnId="{1495D951-6A72-4553-9E86-9B811EB69222}">
      <dgm:prSet/>
      <dgm:spPr/>
      <dgm:t>
        <a:bodyPr/>
        <a:lstStyle/>
        <a:p>
          <a:pPr algn="ctr"/>
          <a:endParaRPr lang="fr-FR" sz="2000" b="1"/>
        </a:p>
      </dgm:t>
    </dgm:pt>
    <dgm:pt modelId="{6BA3CE2A-18F8-46FD-98FE-35823ADFACF0}" type="sibTrans" cxnId="{1495D951-6A72-4553-9E86-9B811EB69222}">
      <dgm:prSet/>
      <dgm:spPr/>
      <dgm:t>
        <a:bodyPr/>
        <a:lstStyle/>
        <a:p>
          <a:pPr algn="ctr"/>
          <a:endParaRPr lang="fr-FR"/>
        </a:p>
      </dgm:t>
    </dgm:pt>
    <dgm:pt modelId="{834DF5D9-098B-4C81-82E6-A05F3069EF38}">
      <dgm:prSet custT="1"/>
      <dgm:spPr/>
      <dgm:t>
        <a:bodyPr/>
        <a:lstStyle/>
        <a:p>
          <a:r>
            <a:rPr lang="fr-FR" sz="900" b="1" dirty="0"/>
            <a:t>Ecriture du mémoire</a:t>
          </a:r>
        </a:p>
        <a:p>
          <a:r>
            <a:rPr lang="fr-FR" sz="900" b="1" dirty="0" smtClean="0"/>
            <a:t>6.3</a:t>
          </a:r>
          <a:endParaRPr lang="fr-FR" sz="900" b="1" dirty="0"/>
        </a:p>
      </dgm:t>
    </dgm:pt>
    <dgm:pt modelId="{6FCD30D8-8D14-4119-889B-0B1EAC897521}" type="parTrans" cxnId="{7030F73F-C9A6-444A-A825-9D8955C1B955}">
      <dgm:prSet/>
      <dgm:spPr/>
      <dgm:t>
        <a:bodyPr/>
        <a:lstStyle/>
        <a:p>
          <a:endParaRPr lang="fr-FR" sz="2000" b="1"/>
        </a:p>
      </dgm:t>
    </dgm:pt>
    <dgm:pt modelId="{9627D9E6-BD50-4DFC-835A-CE5D3DE4C148}" type="sibTrans" cxnId="{7030F73F-C9A6-444A-A825-9D8955C1B955}">
      <dgm:prSet/>
      <dgm:spPr/>
      <dgm:t>
        <a:bodyPr/>
        <a:lstStyle/>
        <a:p>
          <a:endParaRPr lang="fr-FR"/>
        </a:p>
      </dgm:t>
    </dgm:pt>
    <dgm:pt modelId="{D44E33A2-8AD6-48DF-948E-7F6D0A44F83C}">
      <dgm:prSet custT="1"/>
      <dgm:spPr/>
      <dgm:t>
        <a:bodyPr/>
        <a:lstStyle/>
        <a:p>
          <a:pPr algn="ctr"/>
          <a:r>
            <a:rPr lang="fr-FR" sz="900" b="1" dirty="0"/>
            <a:t>Etat de l'art</a:t>
          </a:r>
        </a:p>
        <a:p>
          <a:pPr algn="ctr"/>
          <a:r>
            <a:rPr lang="fr-FR" sz="900" b="1" dirty="0" smtClean="0"/>
            <a:t>2.4</a:t>
          </a:r>
          <a:endParaRPr lang="fr-FR" sz="900" b="1" dirty="0"/>
        </a:p>
      </dgm:t>
    </dgm:pt>
    <dgm:pt modelId="{74DD851E-B85C-40FE-8D3C-B487910E359E}" type="sibTrans" cxnId="{7484D7A0-CECB-4B2A-B1B9-A0B7A0BAC085}">
      <dgm:prSet/>
      <dgm:spPr/>
      <dgm:t>
        <a:bodyPr/>
        <a:lstStyle/>
        <a:p>
          <a:pPr algn="ctr"/>
          <a:endParaRPr lang="fr-FR"/>
        </a:p>
      </dgm:t>
    </dgm:pt>
    <dgm:pt modelId="{96BD6010-CDE6-4B7C-A4AB-3C75A6CCE49C}" type="parTrans" cxnId="{7484D7A0-CECB-4B2A-B1B9-A0B7A0BAC085}">
      <dgm:prSet/>
      <dgm:spPr/>
      <dgm:t>
        <a:bodyPr/>
        <a:lstStyle/>
        <a:p>
          <a:pPr algn="ctr"/>
          <a:endParaRPr lang="fr-FR" sz="2000" b="1"/>
        </a:p>
      </dgm:t>
    </dgm:pt>
    <dgm:pt modelId="{1C04B3C3-B494-45E8-B004-08E8B533CECD}" type="pres">
      <dgm:prSet presAssocID="{D8012592-D4CA-4D96-BC58-4B1CD419A9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B0D140-0F84-4D7A-A9DD-85B5027F92C0}" type="pres">
      <dgm:prSet presAssocID="{AC5FB5ED-BF90-4EED-B66C-AFB0187A1ED9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A48A791-7435-403F-9A4C-E78D0A93FEE6}" type="pres">
      <dgm:prSet presAssocID="{AC5FB5ED-BF90-4EED-B66C-AFB0187A1ED9}" presName="rootComposite1" presStyleCnt="0"/>
      <dgm:spPr/>
      <dgm:t>
        <a:bodyPr/>
        <a:lstStyle/>
        <a:p>
          <a:endParaRPr lang="fr-FR"/>
        </a:p>
      </dgm:t>
    </dgm:pt>
    <dgm:pt modelId="{B3E3A426-0D29-46C8-9D49-8BAE6F7D7FD3}" type="pres">
      <dgm:prSet presAssocID="{AC5FB5ED-BF90-4EED-B66C-AFB0187A1ED9}" presName="rootText1" presStyleLbl="node0" presStyleIdx="0" presStyleCnt="1" custScaleX="181580" custScaleY="1463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4AF67F-3E84-4B1E-94C0-7209F5529E89}" type="pres">
      <dgm:prSet presAssocID="{AC5FB5ED-BF90-4EED-B66C-AFB0187A1ED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C1C29B6-E59F-4722-A94A-4D9F47712190}" type="pres">
      <dgm:prSet presAssocID="{AC5FB5ED-BF90-4EED-B66C-AFB0187A1ED9}" presName="hierChild2" presStyleCnt="0"/>
      <dgm:spPr/>
      <dgm:t>
        <a:bodyPr/>
        <a:lstStyle/>
        <a:p>
          <a:endParaRPr lang="fr-FR"/>
        </a:p>
      </dgm:t>
    </dgm:pt>
    <dgm:pt modelId="{C655B4DA-3A8D-4B23-A059-4DA25003D77D}" type="pres">
      <dgm:prSet presAssocID="{8A617634-DA59-4BCF-AA6A-9D62D2E5B472}" presName="Name37" presStyleLbl="parChTrans1D2" presStyleIdx="0" presStyleCnt="7"/>
      <dgm:spPr/>
      <dgm:t>
        <a:bodyPr/>
        <a:lstStyle/>
        <a:p>
          <a:endParaRPr lang="fr-FR"/>
        </a:p>
      </dgm:t>
    </dgm:pt>
    <dgm:pt modelId="{CF61F2E0-5F9A-4A2B-A813-4844F4C31352}" type="pres">
      <dgm:prSet presAssocID="{14BE3193-4EF9-4A71-A2D2-42BC0B6B86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7590AEF-42F5-4619-A41F-B0A55712DEE6}" type="pres">
      <dgm:prSet presAssocID="{14BE3193-4EF9-4A71-A2D2-42BC0B6B86A7}" presName="rootComposite" presStyleCnt="0"/>
      <dgm:spPr/>
      <dgm:t>
        <a:bodyPr/>
        <a:lstStyle/>
        <a:p>
          <a:endParaRPr lang="fr-FR"/>
        </a:p>
      </dgm:t>
    </dgm:pt>
    <dgm:pt modelId="{4B962A61-D0A3-4D74-AE39-E4AF62F25109}" type="pres">
      <dgm:prSet presAssocID="{14BE3193-4EF9-4A71-A2D2-42BC0B6B86A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8864FC-177B-4091-A9D7-4AF9C88B8B59}" type="pres">
      <dgm:prSet presAssocID="{14BE3193-4EF9-4A71-A2D2-42BC0B6B86A7}" presName="rootConnector" presStyleLbl="node2" presStyleIdx="0" presStyleCnt="6"/>
      <dgm:spPr/>
      <dgm:t>
        <a:bodyPr/>
        <a:lstStyle/>
        <a:p>
          <a:endParaRPr lang="fr-FR"/>
        </a:p>
      </dgm:t>
    </dgm:pt>
    <dgm:pt modelId="{DBEAAC83-F403-4FD0-9217-930B86C30ECE}" type="pres">
      <dgm:prSet presAssocID="{14BE3193-4EF9-4A71-A2D2-42BC0B6B86A7}" presName="hierChild4" presStyleCnt="0"/>
      <dgm:spPr/>
      <dgm:t>
        <a:bodyPr/>
        <a:lstStyle/>
        <a:p>
          <a:endParaRPr lang="fr-FR"/>
        </a:p>
      </dgm:t>
    </dgm:pt>
    <dgm:pt modelId="{6C3A463B-2BF1-443D-83DC-7E4577ADFDCF}" type="pres">
      <dgm:prSet presAssocID="{3C4A4666-9564-41C6-88F6-7BE960E8F3A7}" presName="Name37" presStyleLbl="parChTrans1D3" presStyleIdx="0" presStyleCnt="17"/>
      <dgm:spPr/>
      <dgm:t>
        <a:bodyPr/>
        <a:lstStyle/>
        <a:p>
          <a:endParaRPr lang="fr-FR"/>
        </a:p>
      </dgm:t>
    </dgm:pt>
    <dgm:pt modelId="{C49B56C8-34E3-40FB-8F15-36DB48E5492E}" type="pres">
      <dgm:prSet presAssocID="{EB4903BB-4957-45FA-8931-5352A6C4708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031BABB-A65F-4D2C-BBF2-52B31747F244}" type="pres">
      <dgm:prSet presAssocID="{EB4903BB-4957-45FA-8931-5352A6C47086}" presName="rootComposite" presStyleCnt="0"/>
      <dgm:spPr/>
      <dgm:t>
        <a:bodyPr/>
        <a:lstStyle/>
        <a:p>
          <a:endParaRPr lang="fr-FR"/>
        </a:p>
      </dgm:t>
    </dgm:pt>
    <dgm:pt modelId="{53C6759A-627F-4EEE-9504-5AE233ADEF2C}" type="pres">
      <dgm:prSet presAssocID="{EB4903BB-4957-45FA-8931-5352A6C47086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84CD02-219E-4BCF-A327-CB7979BEBF17}" type="pres">
      <dgm:prSet presAssocID="{EB4903BB-4957-45FA-8931-5352A6C47086}" presName="rootConnector" presStyleLbl="node3" presStyleIdx="0" presStyleCnt="17"/>
      <dgm:spPr/>
      <dgm:t>
        <a:bodyPr/>
        <a:lstStyle/>
        <a:p>
          <a:endParaRPr lang="fr-FR"/>
        </a:p>
      </dgm:t>
    </dgm:pt>
    <dgm:pt modelId="{EA710BE9-4102-4E65-980F-83D02C2DAE3F}" type="pres">
      <dgm:prSet presAssocID="{EB4903BB-4957-45FA-8931-5352A6C47086}" presName="hierChild4" presStyleCnt="0"/>
      <dgm:spPr/>
      <dgm:t>
        <a:bodyPr/>
        <a:lstStyle/>
        <a:p>
          <a:endParaRPr lang="fr-FR"/>
        </a:p>
      </dgm:t>
    </dgm:pt>
    <dgm:pt modelId="{DA75691C-7840-44A9-8E9E-80B89BC18C26}" type="pres">
      <dgm:prSet presAssocID="{EB4903BB-4957-45FA-8931-5352A6C47086}" presName="hierChild5" presStyleCnt="0"/>
      <dgm:spPr/>
      <dgm:t>
        <a:bodyPr/>
        <a:lstStyle/>
        <a:p>
          <a:endParaRPr lang="fr-FR"/>
        </a:p>
      </dgm:t>
    </dgm:pt>
    <dgm:pt modelId="{A704F05C-B58D-48C4-9815-E88C24BDA240}" type="pres">
      <dgm:prSet presAssocID="{52C3A66E-F249-44A1-B5F8-FB56C20C8E39}" presName="Name37" presStyleLbl="parChTrans1D3" presStyleIdx="1" presStyleCnt="17"/>
      <dgm:spPr/>
      <dgm:t>
        <a:bodyPr/>
        <a:lstStyle/>
        <a:p>
          <a:endParaRPr lang="fr-FR"/>
        </a:p>
      </dgm:t>
    </dgm:pt>
    <dgm:pt modelId="{72263B1D-E3B0-4FCF-B579-9ED7A557454B}" type="pres">
      <dgm:prSet presAssocID="{B859665D-3BC1-49C1-A22A-41B63EE4349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47D435B-9668-4EB8-9C98-B3655113F7C5}" type="pres">
      <dgm:prSet presAssocID="{B859665D-3BC1-49C1-A22A-41B63EE43498}" presName="rootComposite" presStyleCnt="0"/>
      <dgm:spPr/>
      <dgm:t>
        <a:bodyPr/>
        <a:lstStyle/>
        <a:p>
          <a:endParaRPr lang="fr-FR"/>
        </a:p>
      </dgm:t>
    </dgm:pt>
    <dgm:pt modelId="{2F458952-C86B-42BF-9740-35DFCF8C8ACE}" type="pres">
      <dgm:prSet presAssocID="{B859665D-3BC1-49C1-A22A-41B63EE43498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F4A24E-BD0A-48CF-9B18-5BCC0D8C4607}" type="pres">
      <dgm:prSet presAssocID="{B859665D-3BC1-49C1-A22A-41B63EE43498}" presName="rootConnector" presStyleLbl="node3" presStyleIdx="1" presStyleCnt="17"/>
      <dgm:spPr/>
      <dgm:t>
        <a:bodyPr/>
        <a:lstStyle/>
        <a:p>
          <a:endParaRPr lang="fr-FR"/>
        </a:p>
      </dgm:t>
    </dgm:pt>
    <dgm:pt modelId="{36882AAC-C39D-4D56-B4AC-2E1418D186C4}" type="pres">
      <dgm:prSet presAssocID="{B859665D-3BC1-49C1-A22A-41B63EE43498}" presName="hierChild4" presStyleCnt="0"/>
      <dgm:spPr/>
      <dgm:t>
        <a:bodyPr/>
        <a:lstStyle/>
        <a:p>
          <a:endParaRPr lang="fr-FR"/>
        </a:p>
      </dgm:t>
    </dgm:pt>
    <dgm:pt modelId="{56338D69-662D-4996-856D-9E07112A4108}" type="pres">
      <dgm:prSet presAssocID="{B859665D-3BC1-49C1-A22A-41B63EE43498}" presName="hierChild5" presStyleCnt="0"/>
      <dgm:spPr/>
      <dgm:t>
        <a:bodyPr/>
        <a:lstStyle/>
        <a:p>
          <a:endParaRPr lang="fr-FR"/>
        </a:p>
      </dgm:t>
    </dgm:pt>
    <dgm:pt modelId="{29F61004-AE7D-4195-BC9F-67BE11B5B03D}" type="pres">
      <dgm:prSet presAssocID="{91DBD840-7966-4131-820F-6355DB865ACD}" presName="Name37" presStyleLbl="parChTrans1D3" presStyleIdx="2" presStyleCnt="17"/>
      <dgm:spPr/>
      <dgm:t>
        <a:bodyPr/>
        <a:lstStyle/>
        <a:p>
          <a:endParaRPr lang="fr-FR"/>
        </a:p>
      </dgm:t>
    </dgm:pt>
    <dgm:pt modelId="{6A73A710-628B-4654-B204-B4444791963C}" type="pres">
      <dgm:prSet presAssocID="{E59045EA-054F-4651-B30C-6B53EE9A3B7D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E0A61C80-39EF-4A89-9FAC-93080A1C3084}" type="pres">
      <dgm:prSet presAssocID="{E59045EA-054F-4651-B30C-6B53EE9A3B7D}" presName="rootComposite" presStyleCnt="0"/>
      <dgm:spPr/>
      <dgm:t>
        <a:bodyPr/>
        <a:lstStyle/>
        <a:p>
          <a:endParaRPr lang="fr-FR"/>
        </a:p>
      </dgm:t>
    </dgm:pt>
    <dgm:pt modelId="{70D66AA6-539D-4216-AC94-50386E793B6C}" type="pres">
      <dgm:prSet presAssocID="{E59045EA-054F-4651-B30C-6B53EE9A3B7D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A26AC9-6384-45A7-AB66-9F7E7FE76FFC}" type="pres">
      <dgm:prSet presAssocID="{E59045EA-054F-4651-B30C-6B53EE9A3B7D}" presName="rootConnector" presStyleLbl="node3" presStyleIdx="2" presStyleCnt="17"/>
      <dgm:spPr/>
      <dgm:t>
        <a:bodyPr/>
        <a:lstStyle/>
        <a:p>
          <a:endParaRPr lang="fr-FR"/>
        </a:p>
      </dgm:t>
    </dgm:pt>
    <dgm:pt modelId="{F8D045C5-45EA-4AE4-B4EE-B85E94C2BD22}" type="pres">
      <dgm:prSet presAssocID="{E59045EA-054F-4651-B30C-6B53EE9A3B7D}" presName="hierChild4" presStyleCnt="0"/>
      <dgm:spPr/>
      <dgm:t>
        <a:bodyPr/>
        <a:lstStyle/>
        <a:p>
          <a:endParaRPr lang="fr-FR"/>
        </a:p>
      </dgm:t>
    </dgm:pt>
    <dgm:pt modelId="{65B073CB-D21A-4D5E-9C9E-C2902A1FF846}" type="pres">
      <dgm:prSet presAssocID="{E59045EA-054F-4651-B30C-6B53EE9A3B7D}" presName="hierChild5" presStyleCnt="0"/>
      <dgm:spPr/>
      <dgm:t>
        <a:bodyPr/>
        <a:lstStyle/>
        <a:p>
          <a:endParaRPr lang="fr-FR"/>
        </a:p>
      </dgm:t>
    </dgm:pt>
    <dgm:pt modelId="{49EFD253-034F-4C2F-96A6-598F8F5FE9F5}" type="pres">
      <dgm:prSet presAssocID="{14BE3193-4EF9-4A71-A2D2-42BC0B6B86A7}" presName="hierChild5" presStyleCnt="0"/>
      <dgm:spPr/>
      <dgm:t>
        <a:bodyPr/>
        <a:lstStyle/>
        <a:p>
          <a:endParaRPr lang="fr-FR"/>
        </a:p>
      </dgm:t>
    </dgm:pt>
    <dgm:pt modelId="{251AA303-ED44-4739-9E3D-40A5D439202E}" type="pres">
      <dgm:prSet presAssocID="{78A6B255-6D7D-4F2C-9C00-A9A18665C318}" presName="Name37" presStyleLbl="parChTrans1D2" presStyleIdx="1" presStyleCnt="7"/>
      <dgm:spPr/>
      <dgm:t>
        <a:bodyPr/>
        <a:lstStyle/>
        <a:p>
          <a:endParaRPr lang="fr-FR"/>
        </a:p>
      </dgm:t>
    </dgm:pt>
    <dgm:pt modelId="{C39A9B57-F109-489C-8006-42E99694A96F}" type="pres">
      <dgm:prSet presAssocID="{9B28BD1C-4151-405F-B2F0-1BEBF2E0AC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9FB792E-8A7D-4C31-80AD-E6B1FDC80304}" type="pres">
      <dgm:prSet presAssocID="{9B28BD1C-4151-405F-B2F0-1BEBF2E0AC19}" presName="rootComposite" presStyleCnt="0"/>
      <dgm:spPr/>
      <dgm:t>
        <a:bodyPr/>
        <a:lstStyle/>
        <a:p>
          <a:endParaRPr lang="fr-FR"/>
        </a:p>
      </dgm:t>
    </dgm:pt>
    <dgm:pt modelId="{E08DA21B-5BB9-4B45-8F8C-53860CF5BE4F}" type="pres">
      <dgm:prSet presAssocID="{9B28BD1C-4151-405F-B2F0-1BEBF2E0AC19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DF94DB2-8A71-4944-8729-421B74AD33D0}" type="pres">
      <dgm:prSet presAssocID="{9B28BD1C-4151-405F-B2F0-1BEBF2E0AC19}" presName="rootConnector" presStyleLbl="node2" presStyleIdx="1" presStyleCnt="6"/>
      <dgm:spPr/>
      <dgm:t>
        <a:bodyPr/>
        <a:lstStyle/>
        <a:p>
          <a:endParaRPr lang="fr-FR"/>
        </a:p>
      </dgm:t>
    </dgm:pt>
    <dgm:pt modelId="{8F8A9431-6DD5-4FDD-A02E-DEF043F91E36}" type="pres">
      <dgm:prSet presAssocID="{9B28BD1C-4151-405F-B2F0-1BEBF2E0AC19}" presName="hierChild4" presStyleCnt="0"/>
      <dgm:spPr/>
      <dgm:t>
        <a:bodyPr/>
        <a:lstStyle/>
        <a:p>
          <a:endParaRPr lang="fr-FR"/>
        </a:p>
      </dgm:t>
    </dgm:pt>
    <dgm:pt modelId="{47442228-E604-43B8-B6F2-D2DBAE7E9A9D}" type="pres">
      <dgm:prSet presAssocID="{2172652D-3476-4DE0-830C-E8ACB6AB9545}" presName="Name37" presStyleLbl="parChTrans1D3" presStyleIdx="3" presStyleCnt="17"/>
      <dgm:spPr/>
      <dgm:t>
        <a:bodyPr/>
        <a:lstStyle/>
        <a:p>
          <a:endParaRPr lang="fr-FR"/>
        </a:p>
      </dgm:t>
    </dgm:pt>
    <dgm:pt modelId="{DD2B35BC-98DE-4E5F-91A8-96F959340F97}" type="pres">
      <dgm:prSet presAssocID="{E1730D69-20A9-444A-8BBD-2912B486E37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A44DB90-D686-4E6A-9AD7-6C0109CD0DDF}" type="pres">
      <dgm:prSet presAssocID="{E1730D69-20A9-444A-8BBD-2912B486E37F}" presName="rootComposite" presStyleCnt="0"/>
      <dgm:spPr/>
      <dgm:t>
        <a:bodyPr/>
        <a:lstStyle/>
        <a:p>
          <a:endParaRPr lang="fr-FR"/>
        </a:p>
      </dgm:t>
    </dgm:pt>
    <dgm:pt modelId="{788C2F9F-4D73-440C-A80C-61828E1E7C12}" type="pres">
      <dgm:prSet presAssocID="{E1730D69-20A9-444A-8BBD-2912B486E37F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9202CE-7B10-4025-9B61-64362A173789}" type="pres">
      <dgm:prSet presAssocID="{E1730D69-20A9-444A-8BBD-2912B486E37F}" presName="rootConnector" presStyleLbl="node3" presStyleIdx="3" presStyleCnt="17"/>
      <dgm:spPr/>
      <dgm:t>
        <a:bodyPr/>
        <a:lstStyle/>
        <a:p>
          <a:endParaRPr lang="fr-FR"/>
        </a:p>
      </dgm:t>
    </dgm:pt>
    <dgm:pt modelId="{AD7E80AC-8312-4D4C-AA21-13707BFC09DA}" type="pres">
      <dgm:prSet presAssocID="{E1730D69-20A9-444A-8BBD-2912B486E37F}" presName="hierChild4" presStyleCnt="0"/>
      <dgm:spPr/>
      <dgm:t>
        <a:bodyPr/>
        <a:lstStyle/>
        <a:p>
          <a:endParaRPr lang="fr-FR"/>
        </a:p>
      </dgm:t>
    </dgm:pt>
    <dgm:pt modelId="{938858ED-BA25-4EBF-8D52-0C2813973BF7}" type="pres">
      <dgm:prSet presAssocID="{739E3F65-0041-4E18-8853-2C74D6A64C91}" presName="Name37" presStyleLbl="parChTrans1D4" presStyleIdx="0" presStyleCnt="5"/>
      <dgm:spPr/>
      <dgm:t>
        <a:bodyPr/>
        <a:lstStyle/>
        <a:p>
          <a:endParaRPr lang="fr-FR"/>
        </a:p>
      </dgm:t>
    </dgm:pt>
    <dgm:pt modelId="{F0FD1CAF-0CC2-4ABB-9505-2F78A671F036}" type="pres">
      <dgm:prSet presAssocID="{83BD0166-2B9F-43C4-9BA6-6E338C2E0BD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DBB5BD0-40AF-4770-B6F3-1A4EDA251FF5}" type="pres">
      <dgm:prSet presAssocID="{83BD0166-2B9F-43C4-9BA6-6E338C2E0BDE}" presName="rootComposite" presStyleCnt="0"/>
      <dgm:spPr/>
      <dgm:t>
        <a:bodyPr/>
        <a:lstStyle/>
        <a:p>
          <a:endParaRPr lang="fr-FR"/>
        </a:p>
      </dgm:t>
    </dgm:pt>
    <dgm:pt modelId="{F436A28B-D33E-4C1E-B29C-0B7D4C9A88E1}" type="pres">
      <dgm:prSet presAssocID="{83BD0166-2B9F-43C4-9BA6-6E338C2E0BDE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D903EB-702B-4153-A59B-E6ADB6D783BA}" type="pres">
      <dgm:prSet presAssocID="{83BD0166-2B9F-43C4-9BA6-6E338C2E0BDE}" presName="rootConnector" presStyleLbl="node4" presStyleIdx="0" presStyleCnt="5"/>
      <dgm:spPr/>
      <dgm:t>
        <a:bodyPr/>
        <a:lstStyle/>
        <a:p>
          <a:endParaRPr lang="fr-FR"/>
        </a:p>
      </dgm:t>
    </dgm:pt>
    <dgm:pt modelId="{791C7DC4-B0BF-4A2F-91C7-D68107DA1B02}" type="pres">
      <dgm:prSet presAssocID="{83BD0166-2B9F-43C4-9BA6-6E338C2E0BDE}" presName="hierChild4" presStyleCnt="0"/>
      <dgm:spPr/>
      <dgm:t>
        <a:bodyPr/>
        <a:lstStyle/>
        <a:p>
          <a:endParaRPr lang="fr-FR"/>
        </a:p>
      </dgm:t>
    </dgm:pt>
    <dgm:pt modelId="{6B5F68EB-B25C-4F3B-A060-D134222E5002}" type="pres">
      <dgm:prSet presAssocID="{D1C6E0B3-4D62-4A2A-A8DD-6558A1899328}" presName="Name37" presStyleLbl="parChTrans1D4" presStyleIdx="1" presStyleCnt="5"/>
      <dgm:spPr/>
      <dgm:t>
        <a:bodyPr/>
        <a:lstStyle/>
        <a:p>
          <a:endParaRPr lang="fr-FR"/>
        </a:p>
      </dgm:t>
    </dgm:pt>
    <dgm:pt modelId="{875EA69B-72FE-4523-A944-161F6FB4F4ED}" type="pres">
      <dgm:prSet presAssocID="{B0814D94-F89D-41EC-B2C0-C352E262D43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9FC117C-1C9D-42E0-8CC6-8CAB9C03CF4F}" type="pres">
      <dgm:prSet presAssocID="{B0814D94-F89D-41EC-B2C0-C352E262D43B}" presName="rootComposite" presStyleCnt="0"/>
      <dgm:spPr/>
      <dgm:t>
        <a:bodyPr/>
        <a:lstStyle/>
        <a:p>
          <a:endParaRPr lang="fr-FR"/>
        </a:p>
      </dgm:t>
    </dgm:pt>
    <dgm:pt modelId="{ADEAE6D4-D518-442C-B9FE-2760C71AA2DC}" type="pres">
      <dgm:prSet presAssocID="{B0814D94-F89D-41EC-B2C0-C352E262D43B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7915E3-D147-437E-B254-FF25A54EDB58}" type="pres">
      <dgm:prSet presAssocID="{B0814D94-F89D-41EC-B2C0-C352E262D43B}" presName="rootConnector" presStyleLbl="node4" presStyleIdx="1" presStyleCnt="5"/>
      <dgm:spPr/>
      <dgm:t>
        <a:bodyPr/>
        <a:lstStyle/>
        <a:p>
          <a:endParaRPr lang="fr-FR"/>
        </a:p>
      </dgm:t>
    </dgm:pt>
    <dgm:pt modelId="{3B911332-DC20-4A47-851F-E05CDF48DED9}" type="pres">
      <dgm:prSet presAssocID="{B0814D94-F89D-41EC-B2C0-C352E262D43B}" presName="hierChild4" presStyleCnt="0"/>
      <dgm:spPr/>
      <dgm:t>
        <a:bodyPr/>
        <a:lstStyle/>
        <a:p>
          <a:endParaRPr lang="fr-FR"/>
        </a:p>
      </dgm:t>
    </dgm:pt>
    <dgm:pt modelId="{15ED0A49-A7B6-4496-8482-29ECC259AF3D}" type="pres">
      <dgm:prSet presAssocID="{96BD6010-CDE6-4B7C-A4AB-3C75A6CCE49C}" presName="Name37" presStyleLbl="parChTrans1D4" presStyleIdx="2" presStyleCnt="5"/>
      <dgm:spPr/>
      <dgm:t>
        <a:bodyPr/>
        <a:lstStyle/>
        <a:p>
          <a:endParaRPr lang="fr-FR"/>
        </a:p>
      </dgm:t>
    </dgm:pt>
    <dgm:pt modelId="{B1F3A33D-CE78-4E3A-BF91-5034821199F0}" type="pres">
      <dgm:prSet presAssocID="{D44E33A2-8AD6-48DF-948E-7F6D0A44F83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8C5B2D-AC4E-4971-8F5B-815A0991DF6D}" type="pres">
      <dgm:prSet presAssocID="{D44E33A2-8AD6-48DF-948E-7F6D0A44F83C}" presName="rootComposite" presStyleCnt="0"/>
      <dgm:spPr/>
      <dgm:t>
        <a:bodyPr/>
        <a:lstStyle/>
        <a:p>
          <a:endParaRPr lang="fr-FR"/>
        </a:p>
      </dgm:t>
    </dgm:pt>
    <dgm:pt modelId="{82C92B98-937D-4BA6-B974-FC25E47A2A0C}" type="pres">
      <dgm:prSet presAssocID="{D44E33A2-8AD6-48DF-948E-7F6D0A44F83C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E9A3BD-CF2F-4600-8EF2-F322AD765BC4}" type="pres">
      <dgm:prSet presAssocID="{D44E33A2-8AD6-48DF-948E-7F6D0A44F83C}" presName="rootConnector" presStyleLbl="node4" presStyleIdx="2" presStyleCnt="5"/>
      <dgm:spPr/>
      <dgm:t>
        <a:bodyPr/>
        <a:lstStyle/>
        <a:p>
          <a:endParaRPr lang="fr-FR"/>
        </a:p>
      </dgm:t>
    </dgm:pt>
    <dgm:pt modelId="{D8C3B26E-DE76-4059-AB4B-DC2D19AEEF7C}" type="pres">
      <dgm:prSet presAssocID="{D44E33A2-8AD6-48DF-948E-7F6D0A44F83C}" presName="hierChild4" presStyleCnt="0"/>
      <dgm:spPr/>
      <dgm:t>
        <a:bodyPr/>
        <a:lstStyle/>
        <a:p>
          <a:endParaRPr lang="fr-FR"/>
        </a:p>
      </dgm:t>
    </dgm:pt>
    <dgm:pt modelId="{A69E28DC-5FE4-4FD0-9012-3089B7C9CD68}" type="pres">
      <dgm:prSet presAssocID="{D44E33A2-8AD6-48DF-948E-7F6D0A44F83C}" presName="hierChild5" presStyleCnt="0"/>
      <dgm:spPr/>
      <dgm:t>
        <a:bodyPr/>
        <a:lstStyle/>
        <a:p>
          <a:endParaRPr lang="fr-FR"/>
        </a:p>
      </dgm:t>
    </dgm:pt>
    <dgm:pt modelId="{681AF1C7-7A8A-4C66-A7DF-FF747FCE923F}" type="pres">
      <dgm:prSet presAssocID="{B0814D94-F89D-41EC-B2C0-C352E262D43B}" presName="hierChild5" presStyleCnt="0"/>
      <dgm:spPr/>
      <dgm:t>
        <a:bodyPr/>
        <a:lstStyle/>
        <a:p>
          <a:endParaRPr lang="fr-FR"/>
        </a:p>
      </dgm:t>
    </dgm:pt>
    <dgm:pt modelId="{6B1E59D8-9EEE-4A9F-8240-CE81A32555CF}" type="pres">
      <dgm:prSet presAssocID="{83BD0166-2B9F-43C4-9BA6-6E338C2E0BDE}" presName="hierChild5" presStyleCnt="0"/>
      <dgm:spPr/>
      <dgm:t>
        <a:bodyPr/>
        <a:lstStyle/>
        <a:p>
          <a:endParaRPr lang="fr-FR"/>
        </a:p>
      </dgm:t>
    </dgm:pt>
    <dgm:pt modelId="{292ACD72-039F-42AC-9A30-7697BCB55F7B}" type="pres">
      <dgm:prSet presAssocID="{E1730D69-20A9-444A-8BBD-2912B486E37F}" presName="hierChild5" presStyleCnt="0"/>
      <dgm:spPr/>
      <dgm:t>
        <a:bodyPr/>
        <a:lstStyle/>
        <a:p>
          <a:endParaRPr lang="fr-FR"/>
        </a:p>
      </dgm:t>
    </dgm:pt>
    <dgm:pt modelId="{C01DCBEB-FDEA-414A-A497-6238BC105157}" type="pres">
      <dgm:prSet presAssocID="{9B28BD1C-4151-405F-B2F0-1BEBF2E0AC19}" presName="hierChild5" presStyleCnt="0"/>
      <dgm:spPr/>
      <dgm:t>
        <a:bodyPr/>
        <a:lstStyle/>
        <a:p>
          <a:endParaRPr lang="fr-FR"/>
        </a:p>
      </dgm:t>
    </dgm:pt>
    <dgm:pt modelId="{3EB2F525-F44A-4209-B210-08D7402EC6D7}" type="pres">
      <dgm:prSet presAssocID="{42A7EEA2-4B99-405E-9AA3-DD976F8AAB7C}" presName="Name37" presStyleLbl="parChTrans1D2" presStyleIdx="2" presStyleCnt="7"/>
      <dgm:spPr/>
      <dgm:t>
        <a:bodyPr/>
        <a:lstStyle/>
        <a:p>
          <a:endParaRPr lang="fr-FR"/>
        </a:p>
      </dgm:t>
    </dgm:pt>
    <dgm:pt modelId="{48ED850D-EBAC-4156-90E8-CE737756522E}" type="pres">
      <dgm:prSet presAssocID="{A38F75E3-67A4-4E7E-A779-20227D05298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DFFEB29-9E46-4F83-B8FF-01BDFD7242CE}" type="pres">
      <dgm:prSet presAssocID="{A38F75E3-67A4-4E7E-A779-20227D05298F}" presName="rootComposite" presStyleCnt="0"/>
      <dgm:spPr/>
      <dgm:t>
        <a:bodyPr/>
        <a:lstStyle/>
        <a:p>
          <a:endParaRPr lang="fr-FR"/>
        </a:p>
      </dgm:t>
    </dgm:pt>
    <dgm:pt modelId="{F7B6FFAD-FAD4-4704-9238-4E88C6AEA166}" type="pres">
      <dgm:prSet presAssocID="{A38F75E3-67A4-4E7E-A779-20227D05298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966C71-62A5-4719-A417-468AEE1B7661}" type="pres">
      <dgm:prSet presAssocID="{A38F75E3-67A4-4E7E-A779-20227D05298F}" presName="rootConnector" presStyleLbl="node2" presStyleIdx="2" presStyleCnt="6"/>
      <dgm:spPr/>
      <dgm:t>
        <a:bodyPr/>
        <a:lstStyle/>
        <a:p>
          <a:endParaRPr lang="fr-FR"/>
        </a:p>
      </dgm:t>
    </dgm:pt>
    <dgm:pt modelId="{329368A4-6C0A-4219-A736-2F4967168C1D}" type="pres">
      <dgm:prSet presAssocID="{A38F75E3-67A4-4E7E-A779-20227D05298F}" presName="hierChild4" presStyleCnt="0"/>
      <dgm:spPr/>
      <dgm:t>
        <a:bodyPr/>
        <a:lstStyle/>
        <a:p>
          <a:endParaRPr lang="fr-FR"/>
        </a:p>
      </dgm:t>
    </dgm:pt>
    <dgm:pt modelId="{C8F82892-2DF2-4B58-B63C-A07FD2E30315}" type="pres">
      <dgm:prSet presAssocID="{280D7AA7-FAF2-43AD-8547-F0A9413E69BE}" presName="Name37" presStyleLbl="parChTrans1D3" presStyleIdx="4" presStyleCnt="17"/>
      <dgm:spPr/>
      <dgm:t>
        <a:bodyPr/>
        <a:lstStyle/>
        <a:p>
          <a:endParaRPr lang="fr-FR"/>
        </a:p>
      </dgm:t>
    </dgm:pt>
    <dgm:pt modelId="{606F7005-C121-44E6-837C-DB3EDFAB5F41}" type="pres">
      <dgm:prSet presAssocID="{378F08BF-298D-4EE8-9A26-1E163BCA96C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43456D6-7C82-4FF5-8F9C-B606676DA1D4}" type="pres">
      <dgm:prSet presAssocID="{378F08BF-298D-4EE8-9A26-1E163BCA96C1}" presName="rootComposite" presStyleCnt="0"/>
      <dgm:spPr/>
      <dgm:t>
        <a:bodyPr/>
        <a:lstStyle/>
        <a:p>
          <a:endParaRPr lang="fr-FR"/>
        </a:p>
      </dgm:t>
    </dgm:pt>
    <dgm:pt modelId="{5D2CEF73-CFE7-4ECD-B31D-464D75F7BF45}" type="pres">
      <dgm:prSet presAssocID="{378F08BF-298D-4EE8-9A26-1E163BCA96C1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AC9AD6-0BCF-49C6-9F85-013B86EB3BC8}" type="pres">
      <dgm:prSet presAssocID="{378F08BF-298D-4EE8-9A26-1E163BCA96C1}" presName="rootConnector" presStyleLbl="node3" presStyleIdx="4" presStyleCnt="17"/>
      <dgm:spPr/>
      <dgm:t>
        <a:bodyPr/>
        <a:lstStyle/>
        <a:p>
          <a:endParaRPr lang="fr-FR"/>
        </a:p>
      </dgm:t>
    </dgm:pt>
    <dgm:pt modelId="{9948DE24-01F4-4A27-AFBF-4CE09BFE0B45}" type="pres">
      <dgm:prSet presAssocID="{378F08BF-298D-4EE8-9A26-1E163BCA96C1}" presName="hierChild4" presStyleCnt="0"/>
      <dgm:spPr/>
      <dgm:t>
        <a:bodyPr/>
        <a:lstStyle/>
        <a:p>
          <a:endParaRPr lang="fr-FR"/>
        </a:p>
      </dgm:t>
    </dgm:pt>
    <dgm:pt modelId="{D39FD637-BA36-434D-9118-B658829C2539}" type="pres">
      <dgm:prSet presAssocID="{378F08BF-298D-4EE8-9A26-1E163BCA96C1}" presName="hierChild5" presStyleCnt="0"/>
      <dgm:spPr/>
      <dgm:t>
        <a:bodyPr/>
        <a:lstStyle/>
        <a:p>
          <a:endParaRPr lang="fr-FR"/>
        </a:p>
      </dgm:t>
    </dgm:pt>
    <dgm:pt modelId="{BB1DDAA0-C574-4180-92E8-D316F7843FD8}" type="pres">
      <dgm:prSet presAssocID="{4A2C6C76-4769-456C-A7EA-58ACC5FCFD8F}" presName="Name37" presStyleLbl="parChTrans1D3" presStyleIdx="5" presStyleCnt="17"/>
      <dgm:spPr/>
      <dgm:t>
        <a:bodyPr/>
        <a:lstStyle/>
        <a:p>
          <a:endParaRPr lang="fr-FR"/>
        </a:p>
      </dgm:t>
    </dgm:pt>
    <dgm:pt modelId="{A7D92F58-1297-43EA-A1EB-578F6A8ED415}" type="pres">
      <dgm:prSet presAssocID="{D7718924-691F-45C2-BAFE-0D45C0BA9F9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6204D6E-1878-4F87-B48C-ED935AFD7E79}" type="pres">
      <dgm:prSet presAssocID="{D7718924-691F-45C2-BAFE-0D45C0BA9F99}" presName="rootComposite" presStyleCnt="0"/>
      <dgm:spPr/>
      <dgm:t>
        <a:bodyPr/>
        <a:lstStyle/>
        <a:p>
          <a:endParaRPr lang="fr-FR"/>
        </a:p>
      </dgm:t>
    </dgm:pt>
    <dgm:pt modelId="{F8E73A3C-5011-4303-85EC-19A52AD2CF12}" type="pres">
      <dgm:prSet presAssocID="{D7718924-691F-45C2-BAFE-0D45C0BA9F99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450807-7F57-4333-9FBA-217FA86B8D45}" type="pres">
      <dgm:prSet presAssocID="{D7718924-691F-45C2-BAFE-0D45C0BA9F99}" presName="rootConnector" presStyleLbl="node3" presStyleIdx="5" presStyleCnt="17"/>
      <dgm:spPr/>
      <dgm:t>
        <a:bodyPr/>
        <a:lstStyle/>
        <a:p>
          <a:endParaRPr lang="fr-FR"/>
        </a:p>
      </dgm:t>
    </dgm:pt>
    <dgm:pt modelId="{395BECCF-AECF-4DFA-8E4B-B2F523E24F59}" type="pres">
      <dgm:prSet presAssocID="{D7718924-691F-45C2-BAFE-0D45C0BA9F99}" presName="hierChild4" presStyleCnt="0"/>
      <dgm:spPr/>
      <dgm:t>
        <a:bodyPr/>
        <a:lstStyle/>
        <a:p>
          <a:endParaRPr lang="fr-FR"/>
        </a:p>
      </dgm:t>
    </dgm:pt>
    <dgm:pt modelId="{05EAF8B3-D149-47E3-9FE8-771B948144A3}" type="pres">
      <dgm:prSet presAssocID="{D7718924-691F-45C2-BAFE-0D45C0BA9F99}" presName="hierChild5" presStyleCnt="0"/>
      <dgm:spPr/>
      <dgm:t>
        <a:bodyPr/>
        <a:lstStyle/>
        <a:p>
          <a:endParaRPr lang="fr-FR"/>
        </a:p>
      </dgm:t>
    </dgm:pt>
    <dgm:pt modelId="{E9D9215D-D7E5-4A01-B287-784B2298AACB}" type="pres">
      <dgm:prSet presAssocID="{3BBD2A9A-12E2-4F9C-9580-D9DFDF68F57F}" presName="Name37" presStyleLbl="parChTrans1D3" presStyleIdx="6" presStyleCnt="17"/>
      <dgm:spPr/>
      <dgm:t>
        <a:bodyPr/>
        <a:lstStyle/>
        <a:p>
          <a:endParaRPr lang="fr-FR"/>
        </a:p>
      </dgm:t>
    </dgm:pt>
    <dgm:pt modelId="{FC40A795-37BC-415E-AB93-7977875D97F7}" type="pres">
      <dgm:prSet presAssocID="{2EBAF363-0A40-4011-8CA8-FBF8914C6D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2482708-8CE6-43AB-B998-E9CA5ECFA401}" type="pres">
      <dgm:prSet presAssocID="{2EBAF363-0A40-4011-8CA8-FBF8914C6DA7}" presName="rootComposite" presStyleCnt="0"/>
      <dgm:spPr/>
      <dgm:t>
        <a:bodyPr/>
        <a:lstStyle/>
        <a:p>
          <a:endParaRPr lang="fr-FR"/>
        </a:p>
      </dgm:t>
    </dgm:pt>
    <dgm:pt modelId="{5ED2C871-03B2-4769-8F88-9B65DD0A0BA9}" type="pres">
      <dgm:prSet presAssocID="{2EBAF363-0A40-4011-8CA8-FBF8914C6DA7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A34D67-7232-4374-8B4D-FDCA56BA2B66}" type="pres">
      <dgm:prSet presAssocID="{2EBAF363-0A40-4011-8CA8-FBF8914C6DA7}" presName="rootConnector" presStyleLbl="node3" presStyleIdx="6" presStyleCnt="17"/>
      <dgm:spPr/>
      <dgm:t>
        <a:bodyPr/>
        <a:lstStyle/>
        <a:p>
          <a:endParaRPr lang="fr-FR"/>
        </a:p>
      </dgm:t>
    </dgm:pt>
    <dgm:pt modelId="{4F664346-29E3-40CE-933E-6E62C7D52E62}" type="pres">
      <dgm:prSet presAssocID="{2EBAF363-0A40-4011-8CA8-FBF8914C6DA7}" presName="hierChild4" presStyleCnt="0"/>
      <dgm:spPr/>
      <dgm:t>
        <a:bodyPr/>
        <a:lstStyle/>
        <a:p>
          <a:endParaRPr lang="fr-FR"/>
        </a:p>
      </dgm:t>
    </dgm:pt>
    <dgm:pt modelId="{26DCC2C2-CCD0-45FF-8108-9639D23C6FEC}" type="pres">
      <dgm:prSet presAssocID="{2EBAF363-0A40-4011-8CA8-FBF8914C6DA7}" presName="hierChild5" presStyleCnt="0"/>
      <dgm:spPr/>
      <dgm:t>
        <a:bodyPr/>
        <a:lstStyle/>
        <a:p>
          <a:endParaRPr lang="fr-FR"/>
        </a:p>
      </dgm:t>
    </dgm:pt>
    <dgm:pt modelId="{3D6A07F0-8120-457C-9234-C02474EAD1D1}" type="pres">
      <dgm:prSet presAssocID="{A38F75E3-67A4-4E7E-A779-20227D05298F}" presName="hierChild5" presStyleCnt="0"/>
      <dgm:spPr/>
      <dgm:t>
        <a:bodyPr/>
        <a:lstStyle/>
        <a:p>
          <a:endParaRPr lang="fr-FR"/>
        </a:p>
      </dgm:t>
    </dgm:pt>
    <dgm:pt modelId="{2B753595-9BB9-4C10-8257-FDE0A1E9F4C3}" type="pres">
      <dgm:prSet presAssocID="{37E2AAC3-7576-496E-9480-5FA0C82D15CD}" presName="Name37" presStyleLbl="parChTrans1D2" presStyleIdx="3" presStyleCnt="7"/>
      <dgm:spPr/>
      <dgm:t>
        <a:bodyPr/>
        <a:lstStyle/>
        <a:p>
          <a:endParaRPr lang="fr-FR"/>
        </a:p>
      </dgm:t>
    </dgm:pt>
    <dgm:pt modelId="{661313F2-62CD-40B8-9942-45FA4504ACE8}" type="pres">
      <dgm:prSet presAssocID="{52EB7FA0-1EE8-4CA7-86DC-0100771BE19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33C805E-0865-4B28-B0A7-6001455B096C}" type="pres">
      <dgm:prSet presAssocID="{52EB7FA0-1EE8-4CA7-86DC-0100771BE194}" presName="rootComposite" presStyleCnt="0"/>
      <dgm:spPr/>
      <dgm:t>
        <a:bodyPr/>
        <a:lstStyle/>
        <a:p>
          <a:endParaRPr lang="fr-FR"/>
        </a:p>
      </dgm:t>
    </dgm:pt>
    <dgm:pt modelId="{FF288A1D-B587-46B0-BC9E-700CBA259D7E}" type="pres">
      <dgm:prSet presAssocID="{52EB7FA0-1EE8-4CA7-86DC-0100771BE19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B04751-2E9B-4AB6-BA7E-B9D0DC42DC80}" type="pres">
      <dgm:prSet presAssocID="{52EB7FA0-1EE8-4CA7-86DC-0100771BE194}" presName="rootConnector" presStyleLbl="node2" presStyleIdx="3" presStyleCnt="6"/>
      <dgm:spPr/>
      <dgm:t>
        <a:bodyPr/>
        <a:lstStyle/>
        <a:p>
          <a:endParaRPr lang="fr-FR"/>
        </a:p>
      </dgm:t>
    </dgm:pt>
    <dgm:pt modelId="{F87EB009-222D-4E84-9EE1-C7B47622A320}" type="pres">
      <dgm:prSet presAssocID="{52EB7FA0-1EE8-4CA7-86DC-0100771BE194}" presName="hierChild4" presStyleCnt="0"/>
      <dgm:spPr/>
      <dgm:t>
        <a:bodyPr/>
        <a:lstStyle/>
        <a:p>
          <a:endParaRPr lang="fr-FR"/>
        </a:p>
      </dgm:t>
    </dgm:pt>
    <dgm:pt modelId="{B96ACF0A-63D6-4E87-8395-3D5517FA2E20}" type="pres">
      <dgm:prSet presAssocID="{CB00AB57-F12E-4E75-AFCA-D29372E37043}" presName="Name37" presStyleLbl="parChTrans1D3" presStyleIdx="7" presStyleCnt="17"/>
      <dgm:spPr/>
      <dgm:t>
        <a:bodyPr/>
        <a:lstStyle/>
        <a:p>
          <a:endParaRPr lang="fr-FR"/>
        </a:p>
      </dgm:t>
    </dgm:pt>
    <dgm:pt modelId="{4140132E-70E2-4667-95FD-214537B05E3B}" type="pres">
      <dgm:prSet presAssocID="{9C6E1A12-DF1B-498D-9E14-7E98B6B827D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1C62F1C-C3B6-4D1E-B1A7-6107104EAB4D}" type="pres">
      <dgm:prSet presAssocID="{9C6E1A12-DF1B-498D-9E14-7E98B6B827D8}" presName="rootComposite" presStyleCnt="0"/>
      <dgm:spPr/>
      <dgm:t>
        <a:bodyPr/>
        <a:lstStyle/>
        <a:p>
          <a:endParaRPr lang="fr-FR"/>
        </a:p>
      </dgm:t>
    </dgm:pt>
    <dgm:pt modelId="{A05E796D-CEA5-4CC3-8477-B0285B761E97}" type="pres">
      <dgm:prSet presAssocID="{9C6E1A12-DF1B-498D-9E14-7E98B6B827D8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14F8B1-C3B1-486A-B06F-37863C977184}" type="pres">
      <dgm:prSet presAssocID="{9C6E1A12-DF1B-498D-9E14-7E98B6B827D8}" presName="rootConnector" presStyleLbl="node3" presStyleIdx="7" presStyleCnt="17"/>
      <dgm:spPr/>
      <dgm:t>
        <a:bodyPr/>
        <a:lstStyle/>
        <a:p>
          <a:endParaRPr lang="fr-FR"/>
        </a:p>
      </dgm:t>
    </dgm:pt>
    <dgm:pt modelId="{C3B4C7EB-0C43-4D43-BD26-8BB76435CD6F}" type="pres">
      <dgm:prSet presAssocID="{9C6E1A12-DF1B-498D-9E14-7E98B6B827D8}" presName="hierChild4" presStyleCnt="0"/>
      <dgm:spPr/>
      <dgm:t>
        <a:bodyPr/>
        <a:lstStyle/>
        <a:p>
          <a:endParaRPr lang="fr-FR"/>
        </a:p>
      </dgm:t>
    </dgm:pt>
    <dgm:pt modelId="{12D640D6-85BC-4058-8F11-C9A2A35E7F99}" type="pres">
      <dgm:prSet presAssocID="{9C6E1A12-DF1B-498D-9E14-7E98B6B827D8}" presName="hierChild5" presStyleCnt="0"/>
      <dgm:spPr/>
      <dgm:t>
        <a:bodyPr/>
        <a:lstStyle/>
        <a:p>
          <a:endParaRPr lang="fr-FR"/>
        </a:p>
      </dgm:t>
    </dgm:pt>
    <dgm:pt modelId="{A8C5DB6B-5F45-411B-9F26-22B488E04868}" type="pres">
      <dgm:prSet presAssocID="{BCC438E4-3D0E-4353-B5E6-776207620D5D}" presName="Name37" presStyleLbl="parChTrans1D3" presStyleIdx="8" presStyleCnt="17"/>
      <dgm:spPr/>
      <dgm:t>
        <a:bodyPr/>
        <a:lstStyle/>
        <a:p>
          <a:endParaRPr lang="fr-FR"/>
        </a:p>
      </dgm:t>
    </dgm:pt>
    <dgm:pt modelId="{58BDBF9F-B6E1-43EB-BDAE-288E159E0336}" type="pres">
      <dgm:prSet presAssocID="{76103109-CAB9-419C-9FC0-21DC24B467B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5789962-1C5D-49E8-9F55-A80BF0C71CED}" type="pres">
      <dgm:prSet presAssocID="{76103109-CAB9-419C-9FC0-21DC24B467B4}" presName="rootComposite" presStyleCnt="0"/>
      <dgm:spPr/>
      <dgm:t>
        <a:bodyPr/>
        <a:lstStyle/>
        <a:p>
          <a:endParaRPr lang="fr-FR"/>
        </a:p>
      </dgm:t>
    </dgm:pt>
    <dgm:pt modelId="{337419C6-A108-4403-9FE5-C7241EB06A4A}" type="pres">
      <dgm:prSet presAssocID="{76103109-CAB9-419C-9FC0-21DC24B467B4}" presName="rootText" presStyleLbl="node3" presStyleIdx="8" presStyleCnt="17" custLinFactNeighborX="92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C7B976-887E-46FA-BC7D-B7CE758C1CFC}" type="pres">
      <dgm:prSet presAssocID="{76103109-CAB9-419C-9FC0-21DC24B467B4}" presName="rootConnector" presStyleLbl="node3" presStyleIdx="8" presStyleCnt="17"/>
      <dgm:spPr/>
      <dgm:t>
        <a:bodyPr/>
        <a:lstStyle/>
        <a:p>
          <a:endParaRPr lang="fr-FR"/>
        </a:p>
      </dgm:t>
    </dgm:pt>
    <dgm:pt modelId="{522D6FCF-49E2-4B6D-A62D-80C2C70D2AA8}" type="pres">
      <dgm:prSet presAssocID="{76103109-CAB9-419C-9FC0-21DC24B467B4}" presName="hierChild4" presStyleCnt="0"/>
      <dgm:spPr/>
      <dgm:t>
        <a:bodyPr/>
        <a:lstStyle/>
        <a:p>
          <a:endParaRPr lang="fr-FR"/>
        </a:p>
      </dgm:t>
    </dgm:pt>
    <dgm:pt modelId="{02DFD102-9C6C-4B63-882F-E15444813774}" type="pres">
      <dgm:prSet presAssocID="{76103109-CAB9-419C-9FC0-21DC24B467B4}" presName="hierChild5" presStyleCnt="0"/>
      <dgm:spPr/>
      <dgm:t>
        <a:bodyPr/>
        <a:lstStyle/>
        <a:p>
          <a:endParaRPr lang="fr-FR"/>
        </a:p>
      </dgm:t>
    </dgm:pt>
    <dgm:pt modelId="{BD79E085-99E7-4168-960E-0E2BD00933C2}" type="pres">
      <dgm:prSet presAssocID="{8773E4AD-1A55-40AC-8647-B8E1F0C68680}" presName="Name37" presStyleLbl="parChTrans1D3" presStyleIdx="9" presStyleCnt="17"/>
      <dgm:spPr/>
      <dgm:t>
        <a:bodyPr/>
        <a:lstStyle/>
        <a:p>
          <a:endParaRPr lang="fr-FR"/>
        </a:p>
      </dgm:t>
    </dgm:pt>
    <dgm:pt modelId="{6D07F092-BCE9-466E-9653-A76D7CB3CF12}" type="pres">
      <dgm:prSet presAssocID="{A99E5D6C-1BF0-408D-A53C-021080A555B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AE68EF1-43CF-459C-BF20-2C43A80C1EFC}" type="pres">
      <dgm:prSet presAssocID="{A99E5D6C-1BF0-408D-A53C-021080A555B0}" presName="rootComposite" presStyleCnt="0"/>
      <dgm:spPr/>
      <dgm:t>
        <a:bodyPr/>
        <a:lstStyle/>
        <a:p>
          <a:endParaRPr lang="fr-FR"/>
        </a:p>
      </dgm:t>
    </dgm:pt>
    <dgm:pt modelId="{A62EC485-B2F0-422B-9BC8-5499DD4A6D0A}" type="pres">
      <dgm:prSet presAssocID="{A99E5D6C-1BF0-408D-A53C-021080A555B0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48AC1E-B70E-4BE0-930A-BCCF764C6D5B}" type="pres">
      <dgm:prSet presAssocID="{A99E5D6C-1BF0-408D-A53C-021080A555B0}" presName="rootConnector" presStyleLbl="node3" presStyleIdx="9" presStyleCnt="17"/>
      <dgm:spPr/>
      <dgm:t>
        <a:bodyPr/>
        <a:lstStyle/>
        <a:p>
          <a:endParaRPr lang="fr-FR"/>
        </a:p>
      </dgm:t>
    </dgm:pt>
    <dgm:pt modelId="{436CE314-22A8-48D7-8708-EE2530281697}" type="pres">
      <dgm:prSet presAssocID="{A99E5D6C-1BF0-408D-A53C-021080A555B0}" presName="hierChild4" presStyleCnt="0"/>
      <dgm:spPr/>
      <dgm:t>
        <a:bodyPr/>
        <a:lstStyle/>
        <a:p>
          <a:endParaRPr lang="fr-FR"/>
        </a:p>
      </dgm:t>
    </dgm:pt>
    <dgm:pt modelId="{73300919-22CF-49FA-A538-8007CD04CE02}" type="pres">
      <dgm:prSet presAssocID="{A99E5D6C-1BF0-408D-A53C-021080A555B0}" presName="hierChild5" presStyleCnt="0"/>
      <dgm:spPr/>
      <dgm:t>
        <a:bodyPr/>
        <a:lstStyle/>
        <a:p>
          <a:endParaRPr lang="fr-FR"/>
        </a:p>
      </dgm:t>
    </dgm:pt>
    <dgm:pt modelId="{297E4470-8044-4563-B0F7-B714F71E5D12}" type="pres">
      <dgm:prSet presAssocID="{52EB7FA0-1EE8-4CA7-86DC-0100771BE194}" presName="hierChild5" presStyleCnt="0"/>
      <dgm:spPr/>
      <dgm:t>
        <a:bodyPr/>
        <a:lstStyle/>
        <a:p>
          <a:endParaRPr lang="fr-FR"/>
        </a:p>
      </dgm:t>
    </dgm:pt>
    <dgm:pt modelId="{41AA4399-11D0-4F63-BACE-D65E1F589C37}" type="pres">
      <dgm:prSet presAssocID="{18C0FE98-3562-465A-97F0-B7964471F981}" presName="Name37" presStyleLbl="parChTrans1D2" presStyleIdx="4" presStyleCnt="7"/>
      <dgm:spPr/>
      <dgm:t>
        <a:bodyPr/>
        <a:lstStyle/>
        <a:p>
          <a:endParaRPr lang="fr-FR"/>
        </a:p>
      </dgm:t>
    </dgm:pt>
    <dgm:pt modelId="{31FB291F-CFE0-4844-A0AE-419A36706811}" type="pres">
      <dgm:prSet presAssocID="{CE6429A6-E596-4D9E-B7F2-5FE0A1F4579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CCF513E-BC88-4948-BAC3-E5BD50AC64B9}" type="pres">
      <dgm:prSet presAssocID="{CE6429A6-E596-4D9E-B7F2-5FE0A1F45795}" presName="rootComposite" presStyleCnt="0"/>
      <dgm:spPr/>
      <dgm:t>
        <a:bodyPr/>
        <a:lstStyle/>
        <a:p>
          <a:endParaRPr lang="fr-FR"/>
        </a:p>
      </dgm:t>
    </dgm:pt>
    <dgm:pt modelId="{8753EF62-C665-4786-9C87-91EA376072D7}" type="pres">
      <dgm:prSet presAssocID="{CE6429A6-E596-4D9E-B7F2-5FE0A1F4579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A6A1BB-C87C-4D5E-B6EC-E63AFF5F1A72}" type="pres">
      <dgm:prSet presAssocID="{CE6429A6-E596-4D9E-B7F2-5FE0A1F45795}" presName="rootConnector" presStyleLbl="node2" presStyleIdx="4" presStyleCnt="6"/>
      <dgm:spPr/>
      <dgm:t>
        <a:bodyPr/>
        <a:lstStyle/>
        <a:p>
          <a:endParaRPr lang="fr-FR"/>
        </a:p>
      </dgm:t>
    </dgm:pt>
    <dgm:pt modelId="{C68F7E4A-80AF-4615-B77F-1109E22DEC23}" type="pres">
      <dgm:prSet presAssocID="{CE6429A6-E596-4D9E-B7F2-5FE0A1F45795}" presName="hierChild4" presStyleCnt="0"/>
      <dgm:spPr/>
      <dgm:t>
        <a:bodyPr/>
        <a:lstStyle/>
        <a:p>
          <a:endParaRPr lang="fr-FR"/>
        </a:p>
      </dgm:t>
    </dgm:pt>
    <dgm:pt modelId="{1C129FE0-82B1-4375-8EE3-128A1F57AD16}" type="pres">
      <dgm:prSet presAssocID="{724D6890-6BEA-4979-925D-F846AD7ADC56}" presName="Name37" presStyleLbl="parChTrans1D3" presStyleIdx="10" presStyleCnt="17"/>
      <dgm:spPr/>
      <dgm:t>
        <a:bodyPr/>
        <a:lstStyle/>
        <a:p>
          <a:endParaRPr lang="fr-FR"/>
        </a:p>
      </dgm:t>
    </dgm:pt>
    <dgm:pt modelId="{D5C1209D-5D28-42F9-9ACA-9E7DC80744BE}" type="pres">
      <dgm:prSet presAssocID="{888E3741-A6E1-4EA3-8436-E6665102E87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8663E5D-C164-43A3-9A13-8C38E5339368}" type="pres">
      <dgm:prSet presAssocID="{888E3741-A6E1-4EA3-8436-E6665102E87E}" presName="rootComposite" presStyleCnt="0"/>
      <dgm:spPr/>
      <dgm:t>
        <a:bodyPr/>
        <a:lstStyle/>
        <a:p>
          <a:endParaRPr lang="fr-FR"/>
        </a:p>
      </dgm:t>
    </dgm:pt>
    <dgm:pt modelId="{D887DF1C-4AC0-41BB-9EBB-C956E799A61C}" type="pres">
      <dgm:prSet presAssocID="{888E3741-A6E1-4EA3-8436-E6665102E87E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9265E1-35CE-4ED8-83D0-2772CC851A4E}" type="pres">
      <dgm:prSet presAssocID="{888E3741-A6E1-4EA3-8436-E6665102E87E}" presName="rootConnector" presStyleLbl="node3" presStyleIdx="10" presStyleCnt="17"/>
      <dgm:spPr/>
      <dgm:t>
        <a:bodyPr/>
        <a:lstStyle/>
        <a:p>
          <a:endParaRPr lang="fr-FR"/>
        </a:p>
      </dgm:t>
    </dgm:pt>
    <dgm:pt modelId="{CC4EAB37-94AE-435D-B10F-B66E87AAEBB3}" type="pres">
      <dgm:prSet presAssocID="{888E3741-A6E1-4EA3-8436-E6665102E87E}" presName="hierChild4" presStyleCnt="0"/>
      <dgm:spPr/>
      <dgm:t>
        <a:bodyPr/>
        <a:lstStyle/>
        <a:p>
          <a:endParaRPr lang="fr-FR"/>
        </a:p>
      </dgm:t>
    </dgm:pt>
    <dgm:pt modelId="{E72D212B-9859-4EAC-AFE6-18651BFF8023}" type="pres">
      <dgm:prSet presAssocID="{888E3741-A6E1-4EA3-8436-E6665102E87E}" presName="hierChild5" presStyleCnt="0"/>
      <dgm:spPr/>
      <dgm:t>
        <a:bodyPr/>
        <a:lstStyle/>
        <a:p>
          <a:endParaRPr lang="fr-FR"/>
        </a:p>
      </dgm:t>
    </dgm:pt>
    <dgm:pt modelId="{8F77B40E-03CC-4ADF-B314-A6C62DACDE65}" type="pres">
      <dgm:prSet presAssocID="{39F6A57A-1A5E-4DC5-A39B-658F5EACADC1}" presName="Name37" presStyleLbl="parChTrans1D3" presStyleIdx="11" presStyleCnt="17"/>
      <dgm:spPr/>
      <dgm:t>
        <a:bodyPr/>
        <a:lstStyle/>
        <a:p>
          <a:endParaRPr lang="fr-FR"/>
        </a:p>
      </dgm:t>
    </dgm:pt>
    <dgm:pt modelId="{F075E9F1-8B94-44C5-A710-555B5879B65E}" type="pres">
      <dgm:prSet presAssocID="{2A92CF30-BAE6-41F4-ADB9-FEE415D955E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0E32285-6B24-4D0E-9F1B-FA9B533A842A}" type="pres">
      <dgm:prSet presAssocID="{2A92CF30-BAE6-41F4-ADB9-FEE415D955EA}" presName="rootComposite" presStyleCnt="0"/>
      <dgm:spPr/>
      <dgm:t>
        <a:bodyPr/>
        <a:lstStyle/>
        <a:p>
          <a:endParaRPr lang="fr-FR"/>
        </a:p>
      </dgm:t>
    </dgm:pt>
    <dgm:pt modelId="{4802DE53-33B2-4AC1-92D5-E071A341D1B6}" type="pres">
      <dgm:prSet presAssocID="{2A92CF30-BAE6-41F4-ADB9-FEE415D955EA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C8EB9D-998E-46F4-B988-55F765305E78}" type="pres">
      <dgm:prSet presAssocID="{2A92CF30-BAE6-41F4-ADB9-FEE415D955EA}" presName="rootConnector" presStyleLbl="node3" presStyleIdx="11" presStyleCnt="17"/>
      <dgm:spPr/>
      <dgm:t>
        <a:bodyPr/>
        <a:lstStyle/>
        <a:p>
          <a:endParaRPr lang="fr-FR"/>
        </a:p>
      </dgm:t>
    </dgm:pt>
    <dgm:pt modelId="{83624C1A-9E2D-4021-9420-9082FBF73DEF}" type="pres">
      <dgm:prSet presAssocID="{2A92CF30-BAE6-41F4-ADB9-FEE415D955EA}" presName="hierChild4" presStyleCnt="0"/>
      <dgm:spPr/>
      <dgm:t>
        <a:bodyPr/>
        <a:lstStyle/>
        <a:p>
          <a:endParaRPr lang="fr-FR"/>
        </a:p>
      </dgm:t>
    </dgm:pt>
    <dgm:pt modelId="{489E5E5B-9AFD-41FA-923A-FCBEBD7360FD}" type="pres">
      <dgm:prSet presAssocID="{2A92CF30-BAE6-41F4-ADB9-FEE415D955EA}" presName="hierChild5" presStyleCnt="0"/>
      <dgm:spPr/>
      <dgm:t>
        <a:bodyPr/>
        <a:lstStyle/>
        <a:p>
          <a:endParaRPr lang="fr-FR"/>
        </a:p>
      </dgm:t>
    </dgm:pt>
    <dgm:pt modelId="{6DCCAE47-9998-46B8-8DF1-D4FE07E445BB}" type="pres">
      <dgm:prSet presAssocID="{CCA410CD-E9E3-4D99-86FE-AB5DBF1DFF26}" presName="Name37" presStyleLbl="parChTrans1D3" presStyleIdx="12" presStyleCnt="17"/>
      <dgm:spPr/>
      <dgm:t>
        <a:bodyPr/>
        <a:lstStyle/>
        <a:p>
          <a:endParaRPr lang="fr-FR"/>
        </a:p>
      </dgm:t>
    </dgm:pt>
    <dgm:pt modelId="{973A46FD-FCA6-460C-8FFD-DCF1D6DE5E22}" type="pres">
      <dgm:prSet presAssocID="{D57CAE95-15B9-478B-B0ED-2CFCC477279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DE3C7D5-FC85-4DB4-BCE1-542A8A804FE0}" type="pres">
      <dgm:prSet presAssocID="{D57CAE95-15B9-478B-B0ED-2CFCC4772790}" presName="rootComposite" presStyleCnt="0"/>
      <dgm:spPr/>
      <dgm:t>
        <a:bodyPr/>
        <a:lstStyle/>
        <a:p>
          <a:endParaRPr lang="fr-FR"/>
        </a:p>
      </dgm:t>
    </dgm:pt>
    <dgm:pt modelId="{58BC6B5B-CE87-4F61-ABD5-9F3BE17A7B41}" type="pres">
      <dgm:prSet presAssocID="{D57CAE95-15B9-478B-B0ED-2CFCC4772790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795DE6-3A53-4AE2-A5DE-A9E0B324D0E5}" type="pres">
      <dgm:prSet presAssocID="{D57CAE95-15B9-478B-B0ED-2CFCC4772790}" presName="rootConnector" presStyleLbl="node3" presStyleIdx="12" presStyleCnt="17"/>
      <dgm:spPr/>
      <dgm:t>
        <a:bodyPr/>
        <a:lstStyle/>
        <a:p>
          <a:endParaRPr lang="fr-FR"/>
        </a:p>
      </dgm:t>
    </dgm:pt>
    <dgm:pt modelId="{3F1871B7-F7B6-43EF-9BFD-D417B732BA60}" type="pres">
      <dgm:prSet presAssocID="{D57CAE95-15B9-478B-B0ED-2CFCC4772790}" presName="hierChild4" presStyleCnt="0"/>
      <dgm:spPr/>
      <dgm:t>
        <a:bodyPr/>
        <a:lstStyle/>
        <a:p>
          <a:endParaRPr lang="fr-FR"/>
        </a:p>
      </dgm:t>
    </dgm:pt>
    <dgm:pt modelId="{8DCAAF1E-7BB6-4F20-868F-954E405F7651}" type="pres">
      <dgm:prSet presAssocID="{D57CAE95-15B9-478B-B0ED-2CFCC4772790}" presName="hierChild5" presStyleCnt="0"/>
      <dgm:spPr/>
      <dgm:t>
        <a:bodyPr/>
        <a:lstStyle/>
        <a:p>
          <a:endParaRPr lang="fr-FR"/>
        </a:p>
      </dgm:t>
    </dgm:pt>
    <dgm:pt modelId="{6A7F65BD-2986-4962-BA77-4B0BD213464E}" type="pres">
      <dgm:prSet presAssocID="{CE6429A6-E596-4D9E-B7F2-5FE0A1F45795}" presName="hierChild5" presStyleCnt="0"/>
      <dgm:spPr/>
      <dgm:t>
        <a:bodyPr/>
        <a:lstStyle/>
        <a:p>
          <a:endParaRPr lang="fr-FR"/>
        </a:p>
      </dgm:t>
    </dgm:pt>
    <dgm:pt modelId="{4B5C700D-53DB-4C8C-B2BC-0AF57B62428E}" type="pres">
      <dgm:prSet presAssocID="{1F2326B5-E345-46AF-BE90-C62A32039143}" presName="Name37" presStyleLbl="parChTrans1D2" presStyleIdx="5" presStyleCnt="7"/>
      <dgm:spPr/>
      <dgm:t>
        <a:bodyPr/>
        <a:lstStyle/>
        <a:p>
          <a:endParaRPr lang="fr-FR"/>
        </a:p>
      </dgm:t>
    </dgm:pt>
    <dgm:pt modelId="{1393ADAB-32D3-4136-B1A3-AC9A01AC0BF4}" type="pres">
      <dgm:prSet presAssocID="{6BDBA2EE-B789-411E-A24F-4C9B59785FE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989CB05-BB20-471C-A4FB-1DB60B514B6F}" type="pres">
      <dgm:prSet presAssocID="{6BDBA2EE-B789-411E-A24F-4C9B59785FEC}" presName="rootComposite" presStyleCnt="0"/>
      <dgm:spPr/>
      <dgm:t>
        <a:bodyPr/>
        <a:lstStyle/>
        <a:p>
          <a:endParaRPr lang="fr-FR"/>
        </a:p>
      </dgm:t>
    </dgm:pt>
    <dgm:pt modelId="{88EB1175-7A01-4503-8C73-5358B4734D42}" type="pres">
      <dgm:prSet presAssocID="{6BDBA2EE-B789-411E-A24F-4C9B59785FE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8AA6D0A-203B-4B12-B849-93BEB9D3F319}" type="pres">
      <dgm:prSet presAssocID="{6BDBA2EE-B789-411E-A24F-4C9B59785FEC}" presName="rootConnector" presStyleLbl="node2" presStyleIdx="5" presStyleCnt="6"/>
      <dgm:spPr/>
      <dgm:t>
        <a:bodyPr/>
        <a:lstStyle/>
        <a:p>
          <a:endParaRPr lang="fr-FR"/>
        </a:p>
      </dgm:t>
    </dgm:pt>
    <dgm:pt modelId="{254D252D-D02D-4A51-A07D-34B2D2678F11}" type="pres">
      <dgm:prSet presAssocID="{6BDBA2EE-B789-411E-A24F-4C9B59785FEC}" presName="hierChild4" presStyleCnt="0"/>
      <dgm:spPr/>
      <dgm:t>
        <a:bodyPr/>
        <a:lstStyle/>
        <a:p>
          <a:endParaRPr lang="fr-FR"/>
        </a:p>
      </dgm:t>
    </dgm:pt>
    <dgm:pt modelId="{4E9133D6-DAA5-44C1-B59D-1B9B19BE0CB8}" type="pres">
      <dgm:prSet presAssocID="{A90917E0-1500-4347-80E8-54D6C1C85D44}" presName="Name37" presStyleLbl="parChTrans1D3" presStyleIdx="13" presStyleCnt="17"/>
      <dgm:spPr/>
      <dgm:t>
        <a:bodyPr/>
        <a:lstStyle/>
        <a:p>
          <a:endParaRPr lang="fr-FR"/>
        </a:p>
      </dgm:t>
    </dgm:pt>
    <dgm:pt modelId="{CB216591-57E8-4434-BC20-FB57FF3D0427}" type="pres">
      <dgm:prSet presAssocID="{3CF90A05-6FFB-479A-93BC-4B304B43893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4C07123-4079-4FE2-8F24-2E4F79BE2185}" type="pres">
      <dgm:prSet presAssocID="{3CF90A05-6FFB-479A-93BC-4B304B438937}" presName="rootComposite" presStyleCnt="0"/>
      <dgm:spPr/>
      <dgm:t>
        <a:bodyPr/>
        <a:lstStyle/>
        <a:p>
          <a:endParaRPr lang="fr-FR"/>
        </a:p>
      </dgm:t>
    </dgm:pt>
    <dgm:pt modelId="{1655CF77-2AD8-4353-A935-CB0A8DA10E7A}" type="pres">
      <dgm:prSet presAssocID="{3CF90A05-6FFB-479A-93BC-4B304B438937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71F7D9-0BC2-4517-B03B-A935AF991FB8}" type="pres">
      <dgm:prSet presAssocID="{3CF90A05-6FFB-479A-93BC-4B304B438937}" presName="rootConnector" presStyleLbl="node3" presStyleIdx="13" presStyleCnt="17"/>
      <dgm:spPr/>
      <dgm:t>
        <a:bodyPr/>
        <a:lstStyle/>
        <a:p>
          <a:endParaRPr lang="fr-FR"/>
        </a:p>
      </dgm:t>
    </dgm:pt>
    <dgm:pt modelId="{234EC6C9-C99A-4D74-8051-64C6A4562A36}" type="pres">
      <dgm:prSet presAssocID="{3CF90A05-6FFB-479A-93BC-4B304B438937}" presName="hierChild4" presStyleCnt="0"/>
      <dgm:spPr/>
      <dgm:t>
        <a:bodyPr/>
        <a:lstStyle/>
        <a:p>
          <a:endParaRPr lang="fr-FR"/>
        </a:p>
      </dgm:t>
    </dgm:pt>
    <dgm:pt modelId="{25C8467F-756A-442F-BF05-18F105C63269}" type="pres">
      <dgm:prSet presAssocID="{3CF90A05-6FFB-479A-93BC-4B304B438937}" presName="hierChild5" presStyleCnt="0"/>
      <dgm:spPr/>
      <dgm:t>
        <a:bodyPr/>
        <a:lstStyle/>
        <a:p>
          <a:endParaRPr lang="fr-FR"/>
        </a:p>
      </dgm:t>
    </dgm:pt>
    <dgm:pt modelId="{C39291EB-BB27-42D8-A9AA-A530C0D35125}" type="pres">
      <dgm:prSet presAssocID="{2B1382BD-318E-4CF9-A182-DB3DDAD180CC}" presName="Name37" presStyleLbl="parChTrans1D3" presStyleIdx="14" presStyleCnt="17"/>
      <dgm:spPr/>
      <dgm:t>
        <a:bodyPr/>
        <a:lstStyle/>
        <a:p>
          <a:endParaRPr lang="fr-FR"/>
        </a:p>
      </dgm:t>
    </dgm:pt>
    <dgm:pt modelId="{158BA719-C420-48F0-9953-CA8EB1BFAF64}" type="pres">
      <dgm:prSet presAssocID="{08626FDC-6B4A-4709-9A64-0A07FBC32EE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806B2C8-AD52-42FF-89DA-5493DAAE8D55}" type="pres">
      <dgm:prSet presAssocID="{08626FDC-6B4A-4709-9A64-0A07FBC32EE3}" presName="rootComposite" presStyleCnt="0"/>
      <dgm:spPr/>
      <dgm:t>
        <a:bodyPr/>
        <a:lstStyle/>
        <a:p>
          <a:endParaRPr lang="fr-FR"/>
        </a:p>
      </dgm:t>
    </dgm:pt>
    <dgm:pt modelId="{BCD845B7-3E24-46DA-88D5-1942BDDAC6E2}" type="pres">
      <dgm:prSet presAssocID="{08626FDC-6B4A-4709-9A64-0A07FBC32EE3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30A7B9-8FD1-4B1B-A1FC-8A46D60CDC62}" type="pres">
      <dgm:prSet presAssocID="{08626FDC-6B4A-4709-9A64-0A07FBC32EE3}" presName="rootConnector" presStyleLbl="node3" presStyleIdx="14" presStyleCnt="17"/>
      <dgm:spPr/>
      <dgm:t>
        <a:bodyPr/>
        <a:lstStyle/>
        <a:p>
          <a:endParaRPr lang="fr-FR"/>
        </a:p>
      </dgm:t>
    </dgm:pt>
    <dgm:pt modelId="{72EADAFF-6002-4112-B95D-B3DFE169582A}" type="pres">
      <dgm:prSet presAssocID="{08626FDC-6B4A-4709-9A64-0A07FBC32EE3}" presName="hierChild4" presStyleCnt="0"/>
      <dgm:spPr/>
      <dgm:t>
        <a:bodyPr/>
        <a:lstStyle/>
        <a:p>
          <a:endParaRPr lang="fr-FR"/>
        </a:p>
      </dgm:t>
    </dgm:pt>
    <dgm:pt modelId="{6811559B-3DC5-4F3B-B676-999EBA8A6CFE}" type="pres">
      <dgm:prSet presAssocID="{08626FDC-6B4A-4709-9A64-0A07FBC32EE3}" presName="hierChild5" presStyleCnt="0"/>
      <dgm:spPr/>
      <dgm:t>
        <a:bodyPr/>
        <a:lstStyle/>
        <a:p>
          <a:endParaRPr lang="fr-FR"/>
        </a:p>
      </dgm:t>
    </dgm:pt>
    <dgm:pt modelId="{3C5B0B25-3BFF-4571-B659-E94F70A696D0}" type="pres">
      <dgm:prSet presAssocID="{6FCD30D8-8D14-4119-889B-0B1EAC897521}" presName="Name37" presStyleLbl="parChTrans1D3" presStyleIdx="15" presStyleCnt="17"/>
      <dgm:spPr/>
      <dgm:t>
        <a:bodyPr/>
        <a:lstStyle/>
        <a:p>
          <a:endParaRPr lang="fr-FR"/>
        </a:p>
      </dgm:t>
    </dgm:pt>
    <dgm:pt modelId="{4589CF2D-1300-479E-94B8-F67340693BC8}" type="pres">
      <dgm:prSet presAssocID="{834DF5D9-098B-4C81-82E6-A05F3069EF3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402ADD6-1B25-4D86-832E-A4C6465CC2E2}" type="pres">
      <dgm:prSet presAssocID="{834DF5D9-098B-4C81-82E6-A05F3069EF38}" presName="rootComposite" presStyleCnt="0"/>
      <dgm:spPr/>
      <dgm:t>
        <a:bodyPr/>
        <a:lstStyle/>
        <a:p>
          <a:endParaRPr lang="fr-FR"/>
        </a:p>
      </dgm:t>
    </dgm:pt>
    <dgm:pt modelId="{353F92C2-EB42-4797-B7B5-6AD1B5C890D5}" type="pres">
      <dgm:prSet presAssocID="{834DF5D9-098B-4C81-82E6-A05F3069EF38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4F94EA-E80A-428C-AF06-AEEBE79E353D}" type="pres">
      <dgm:prSet presAssocID="{834DF5D9-098B-4C81-82E6-A05F3069EF38}" presName="rootConnector" presStyleLbl="node3" presStyleIdx="15" presStyleCnt="17"/>
      <dgm:spPr/>
      <dgm:t>
        <a:bodyPr/>
        <a:lstStyle/>
        <a:p>
          <a:endParaRPr lang="fr-FR"/>
        </a:p>
      </dgm:t>
    </dgm:pt>
    <dgm:pt modelId="{63FFA249-F1E2-40EB-85ED-3C320F8D5E9A}" type="pres">
      <dgm:prSet presAssocID="{834DF5D9-098B-4C81-82E6-A05F3069EF38}" presName="hierChild4" presStyleCnt="0"/>
      <dgm:spPr/>
      <dgm:t>
        <a:bodyPr/>
        <a:lstStyle/>
        <a:p>
          <a:endParaRPr lang="fr-FR"/>
        </a:p>
      </dgm:t>
    </dgm:pt>
    <dgm:pt modelId="{FDBECDAF-71D0-45E6-8EBC-7253C37DA2B9}" type="pres">
      <dgm:prSet presAssocID="{834DF5D9-098B-4C81-82E6-A05F3069EF38}" presName="hierChild5" presStyleCnt="0"/>
      <dgm:spPr/>
      <dgm:t>
        <a:bodyPr/>
        <a:lstStyle/>
        <a:p>
          <a:endParaRPr lang="fr-FR"/>
        </a:p>
      </dgm:t>
    </dgm:pt>
    <dgm:pt modelId="{0F8E54F8-F6D0-4C71-A42D-80F9C506D797}" type="pres">
      <dgm:prSet presAssocID="{B2C39C79-A53B-44CA-ADDF-3775A405913C}" presName="Name37" presStyleLbl="parChTrans1D3" presStyleIdx="16" presStyleCnt="17"/>
      <dgm:spPr/>
      <dgm:t>
        <a:bodyPr/>
        <a:lstStyle/>
        <a:p>
          <a:endParaRPr lang="fr-FR"/>
        </a:p>
      </dgm:t>
    </dgm:pt>
    <dgm:pt modelId="{26EB4067-AC80-4619-B29C-9A5ABEEB4C48}" type="pres">
      <dgm:prSet presAssocID="{990069B2-56D7-4EB7-8D10-BAAB85CD18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FF5A3AC-F914-42D1-9A19-A4F22F17A451}" type="pres">
      <dgm:prSet presAssocID="{990069B2-56D7-4EB7-8D10-BAAB85CD1819}" presName="rootComposite" presStyleCnt="0"/>
      <dgm:spPr/>
      <dgm:t>
        <a:bodyPr/>
        <a:lstStyle/>
        <a:p>
          <a:endParaRPr lang="fr-FR"/>
        </a:p>
      </dgm:t>
    </dgm:pt>
    <dgm:pt modelId="{9957228C-567A-42C0-AA92-8505EA4508DF}" type="pres">
      <dgm:prSet presAssocID="{990069B2-56D7-4EB7-8D10-BAAB85CD1819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CE01DF-1EE0-45F5-8F90-6DA50ACE06DD}" type="pres">
      <dgm:prSet presAssocID="{990069B2-56D7-4EB7-8D10-BAAB85CD1819}" presName="rootConnector" presStyleLbl="node3" presStyleIdx="16" presStyleCnt="17"/>
      <dgm:spPr/>
      <dgm:t>
        <a:bodyPr/>
        <a:lstStyle/>
        <a:p>
          <a:endParaRPr lang="fr-FR"/>
        </a:p>
      </dgm:t>
    </dgm:pt>
    <dgm:pt modelId="{E746C03B-62CC-4DC0-BD5A-9303C10C921D}" type="pres">
      <dgm:prSet presAssocID="{990069B2-56D7-4EB7-8D10-BAAB85CD1819}" presName="hierChild4" presStyleCnt="0"/>
      <dgm:spPr/>
      <dgm:t>
        <a:bodyPr/>
        <a:lstStyle/>
        <a:p>
          <a:endParaRPr lang="fr-FR"/>
        </a:p>
      </dgm:t>
    </dgm:pt>
    <dgm:pt modelId="{7936364D-1011-4E16-A3C7-BAB91D3CB213}" type="pres">
      <dgm:prSet presAssocID="{C7A7C5B4-6DE3-4961-9A07-FEFB0B2D09C8}" presName="Name37" presStyleLbl="parChTrans1D4" presStyleIdx="3" presStyleCnt="5"/>
      <dgm:spPr/>
      <dgm:t>
        <a:bodyPr/>
        <a:lstStyle/>
        <a:p>
          <a:endParaRPr lang="fr-FR"/>
        </a:p>
      </dgm:t>
    </dgm:pt>
    <dgm:pt modelId="{06BF1533-E217-4A66-BAEC-00A5592AE235}" type="pres">
      <dgm:prSet presAssocID="{6D129A3C-FA90-47D9-B80B-D6349A0ED47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B3AD439-4ADE-4FE0-8B89-CB0674DD5523}" type="pres">
      <dgm:prSet presAssocID="{6D129A3C-FA90-47D9-B80B-D6349A0ED47C}" presName="rootComposite" presStyleCnt="0"/>
      <dgm:spPr/>
      <dgm:t>
        <a:bodyPr/>
        <a:lstStyle/>
        <a:p>
          <a:endParaRPr lang="fr-FR"/>
        </a:p>
      </dgm:t>
    </dgm:pt>
    <dgm:pt modelId="{762334DE-069B-412C-B9E9-1DB5771D08DE}" type="pres">
      <dgm:prSet presAssocID="{6D129A3C-FA90-47D9-B80B-D6349A0ED47C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807863-6653-4B53-AD54-1D76324B4414}" type="pres">
      <dgm:prSet presAssocID="{6D129A3C-FA90-47D9-B80B-D6349A0ED47C}" presName="rootConnector" presStyleLbl="node4" presStyleIdx="3" presStyleCnt="5"/>
      <dgm:spPr/>
      <dgm:t>
        <a:bodyPr/>
        <a:lstStyle/>
        <a:p>
          <a:endParaRPr lang="fr-FR"/>
        </a:p>
      </dgm:t>
    </dgm:pt>
    <dgm:pt modelId="{2759DCE3-439C-4B6E-8326-9FF3505A9A95}" type="pres">
      <dgm:prSet presAssocID="{6D129A3C-FA90-47D9-B80B-D6349A0ED47C}" presName="hierChild4" presStyleCnt="0"/>
      <dgm:spPr/>
      <dgm:t>
        <a:bodyPr/>
        <a:lstStyle/>
        <a:p>
          <a:endParaRPr lang="fr-FR"/>
        </a:p>
      </dgm:t>
    </dgm:pt>
    <dgm:pt modelId="{F12DBA85-7C11-4A17-80E7-BF2FE2D59FF8}" type="pres">
      <dgm:prSet presAssocID="{6D129A3C-FA90-47D9-B80B-D6349A0ED47C}" presName="hierChild5" presStyleCnt="0"/>
      <dgm:spPr/>
      <dgm:t>
        <a:bodyPr/>
        <a:lstStyle/>
        <a:p>
          <a:endParaRPr lang="fr-FR"/>
        </a:p>
      </dgm:t>
    </dgm:pt>
    <dgm:pt modelId="{E51A21A8-1A00-49BF-A37A-05CD8FE553C4}" type="pres">
      <dgm:prSet presAssocID="{0165881A-B363-4147-8B9C-3E0667F5F205}" presName="Name37" presStyleLbl="parChTrans1D4" presStyleIdx="4" presStyleCnt="5"/>
      <dgm:spPr/>
      <dgm:t>
        <a:bodyPr/>
        <a:lstStyle/>
        <a:p>
          <a:endParaRPr lang="fr-FR"/>
        </a:p>
      </dgm:t>
    </dgm:pt>
    <dgm:pt modelId="{8049081A-79BB-466D-9F52-5B21C2097486}" type="pres">
      <dgm:prSet presAssocID="{5F1FBD8A-E119-4273-ADF6-255CDBB3F10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12E1342-F02C-41F7-B18F-483AAAF7B4B3}" type="pres">
      <dgm:prSet presAssocID="{5F1FBD8A-E119-4273-ADF6-255CDBB3F103}" presName="rootComposite" presStyleCnt="0"/>
      <dgm:spPr/>
      <dgm:t>
        <a:bodyPr/>
        <a:lstStyle/>
        <a:p>
          <a:endParaRPr lang="fr-FR"/>
        </a:p>
      </dgm:t>
    </dgm:pt>
    <dgm:pt modelId="{D6AE43FA-84EB-440F-B30E-D85552D82F4E}" type="pres">
      <dgm:prSet presAssocID="{5F1FBD8A-E119-4273-ADF6-255CDBB3F103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7E39EF-EC5E-44F2-A8AA-D783ECCBD80E}" type="pres">
      <dgm:prSet presAssocID="{5F1FBD8A-E119-4273-ADF6-255CDBB3F103}" presName="rootConnector" presStyleLbl="node4" presStyleIdx="4" presStyleCnt="5"/>
      <dgm:spPr/>
      <dgm:t>
        <a:bodyPr/>
        <a:lstStyle/>
        <a:p>
          <a:endParaRPr lang="fr-FR"/>
        </a:p>
      </dgm:t>
    </dgm:pt>
    <dgm:pt modelId="{B65303DA-AEAB-4F0A-8DE1-D046558ABFA8}" type="pres">
      <dgm:prSet presAssocID="{5F1FBD8A-E119-4273-ADF6-255CDBB3F103}" presName="hierChild4" presStyleCnt="0"/>
      <dgm:spPr/>
      <dgm:t>
        <a:bodyPr/>
        <a:lstStyle/>
        <a:p>
          <a:endParaRPr lang="fr-FR"/>
        </a:p>
      </dgm:t>
    </dgm:pt>
    <dgm:pt modelId="{F4C203B2-932F-4AAC-86C9-7E3D2A309C38}" type="pres">
      <dgm:prSet presAssocID="{5F1FBD8A-E119-4273-ADF6-255CDBB3F103}" presName="hierChild5" presStyleCnt="0"/>
      <dgm:spPr/>
      <dgm:t>
        <a:bodyPr/>
        <a:lstStyle/>
        <a:p>
          <a:endParaRPr lang="fr-FR"/>
        </a:p>
      </dgm:t>
    </dgm:pt>
    <dgm:pt modelId="{F6BFD821-2043-4EA1-A974-83A881A0224D}" type="pres">
      <dgm:prSet presAssocID="{990069B2-56D7-4EB7-8D10-BAAB85CD1819}" presName="hierChild5" presStyleCnt="0"/>
      <dgm:spPr/>
      <dgm:t>
        <a:bodyPr/>
        <a:lstStyle/>
        <a:p>
          <a:endParaRPr lang="fr-FR"/>
        </a:p>
      </dgm:t>
    </dgm:pt>
    <dgm:pt modelId="{7CADA2AD-9AEC-4CC3-A74B-9C476FC1D5B1}" type="pres">
      <dgm:prSet presAssocID="{6BDBA2EE-B789-411E-A24F-4C9B59785FEC}" presName="hierChild5" presStyleCnt="0"/>
      <dgm:spPr/>
      <dgm:t>
        <a:bodyPr/>
        <a:lstStyle/>
        <a:p>
          <a:endParaRPr lang="fr-FR"/>
        </a:p>
      </dgm:t>
    </dgm:pt>
    <dgm:pt modelId="{BD59B47F-D129-4898-8B68-4AEE727DC4C2}" type="pres">
      <dgm:prSet presAssocID="{AC5FB5ED-BF90-4EED-B66C-AFB0187A1ED9}" presName="hierChild3" presStyleCnt="0"/>
      <dgm:spPr/>
      <dgm:t>
        <a:bodyPr/>
        <a:lstStyle/>
        <a:p>
          <a:endParaRPr lang="fr-FR"/>
        </a:p>
      </dgm:t>
    </dgm:pt>
    <dgm:pt modelId="{A62F51B4-DB85-4019-B746-1DFFB9D25C5C}" type="pres">
      <dgm:prSet presAssocID="{2D60B1AB-3086-47E4-B3E0-003778EA16CF}" presName="Name111" presStyleLbl="parChTrans1D2" presStyleIdx="6" presStyleCnt="7"/>
      <dgm:spPr/>
      <dgm:t>
        <a:bodyPr/>
        <a:lstStyle/>
        <a:p>
          <a:endParaRPr lang="fr-FR"/>
        </a:p>
      </dgm:t>
    </dgm:pt>
    <dgm:pt modelId="{8FDFFE02-D7D0-4F86-AEBA-984A472125F6}" type="pres">
      <dgm:prSet presAssocID="{16ACB39A-5E18-4E59-AB82-A0C4D06AF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CA9163B-C2E3-4A56-9CF1-66967CC1D073}" type="pres">
      <dgm:prSet presAssocID="{16ACB39A-5E18-4E59-AB82-A0C4D06AFE8B}" presName="rootComposite3" presStyleCnt="0"/>
      <dgm:spPr/>
      <dgm:t>
        <a:bodyPr/>
        <a:lstStyle/>
        <a:p>
          <a:endParaRPr lang="fr-FR"/>
        </a:p>
      </dgm:t>
    </dgm:pt>
    <dgm:pt modelId="{A318DB41-4EE7-4825-BEBA-07BDA2EAFF4A}" type="pres">
      <dgm:prSet presAssocID="{16ACB39A-5E18-4E59-AB82-A0C4D06AFE8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FDACA4-8B3C-418B-B6D1-6F6AD19C4313}" type="pres">
      <dgm:prSet presAssocID="{16ACB39A-5E18-4E59-AB82-A0C4D06AFE8B}" presName="rootConnector3" presStyleLbl="asst1" presStyleIdx="0" presStyleCnt="1"/>
      <dgm:spPr/>
      <dgm:t>
        <a:bodyPr/>
        <a:lstStyle/>
        <a:p>
          <a:endParaRPr lang="fr-FR"/>
        </a:p>
      </dgm:t>
    </dgm:pt>
    <dgm:pt modelId="{25C11CFE-633D-430C-A3FD-418F09AD7104}" type="pres">
      <dgm:prSet presAssocID="{16ACB39A-5E18-4E59-AB82-A0C4D06AFE8B}" presName="hierChild6" presStyleCnt="0"/>
      <dgm:spPr/>
      <dgm:t>
        <a:bodyPr/>
        <a:lstStyle/>
        <a:p>
          <a:endParaRPr lang="fr-FR"/>
        </a:p>
      </dgm:t>
    </dgm:pt>
    <dgm:pt modelId="{16720D8E-80BC-4EB7-8A66-A8D641CB539B}" type="pres">
      <dgm:prSet presAssocID="{16ACB39A-5E18-4E59-AB82-A0C4D06AFE8B}" presName="hierChild7" presStyleCnt="0"/>
      <dgm:spPr/>
      <dgm:t>
        <a:bodyPr/>
        <a:lstStyle/>
        <a:p>
          <a:endParaRPr lang="fr-FR"/>
        </a:p>
      </dgm:t>
    </dgm:pt>
  </dgm:ptLst>
  <dgm:cxnLst>
    <dgm:cxn modelId="{44572C16-79F1-4DC9-A53E-745A9C4456D2}" srcId="{AC5FB5ED-BF90-4EED-B66C-AFB0187A1ED9}" destId="{14BE3193-4EF9-4A71-A2D2-42BC0B6B86A7}" srcOrd="1" destOrd="0" parTransId="{8A617634-DA59-4BCF-AA6A-9D62D2E5B472}" sibTransId="{264FCA86-A5EB-4565-BFCE-1F19289332C4}"/>
    <dgm:cxn modelId="{E67B2AFA-5E63-4BC7-B528-47FD44E501BC}" type="presOf" srcId="{EB4903BB-4957-45FA-8931-5352A6C47086}" destId="{A884CD02-219E-4BCF-A327-CB7979BEBF17}" srcOrd="1" destOrd="0" presId="urn:microsoft.com/office/officeart/2005/8/layout/orgChart1"/>
    <dgm:cxn modelId="{B2D81DCC-5B1E-4A8D-A013-4B48EF463839}" type="presOf" srcId="{9B28BD1C-4151-405F-B2F0-1BEBF2E0AC19}" destId="{3DF94DB2-8A71-4944-8729-421B74AD33D0}" srcOrd="1" destOrd="0" presId="urn:microsoft.com/office/officeart/2005/8/layout/orgChart1"/>
    <dgm:cxn modelId="{7429BCD1-30A0-4849-BCE0-2D079420464C}" srcId="{CE6429A6-E596-4D9E-B7F2-5FE0A1F45795}" destId="{D57CAE95-15B9-478B-B0ED-2CFCC4772790}" srcOrd="2" destOrd="0" parTransId="{CCA410CD-E9E3-4D99-86FE-AB5DBF1DFF26}" sibTransId="{7B6EE6B2-E565-443F-B44D-CE051D48330F}"/>
    <dgm:cxn modelId="{201CD8B1-F85E-4052-9176-67A0B28745D4}" type="presOf" srcId="{2A92CF30-BAE6-41F4-ADB9-FEE415D955EA}" destId="{4802DE53-33B2-4AC1-92D5-E071A341D1B6}" srcOrd="0" destOrd="0" presId="urn:microsoft.com/office/officeart/2005/8/layout/orgChart1"/>
    <dgm:cxn modelId="{2AB7E840-1B9E-4C62-BBBE-CDA59D41BBA4}" type="presOf" srcId="{AC5FB5ED-BF90-4EED-B66C-AFB0187A1ED9}" destId="{B3E3A426-0D29-46C8-9D49-8BAE6F7D7FD3}" srcOrd="0" destOrd="0" presId="urn:microsoft.com/office/officeart/2005/8/layout/orgChart1"/>
    <dgm:cxn modelId="{6618E6C0-E775-42A9-9B01-9A7428189D55}" type="presOf" srcId="{76103109-CAB9-419C-9FC0-21DC24B467B4}" destId="{B2C7B976-887E-46FA-BC7D-B7CE758C1CFC}" srcOrd="1" destOrd="0" presId="urn:microsoft.com/office/officeart/2005/8/layout/orgChart1"/>
    <dgm:cxn modelId="{B04FCC88-B547-44BA-8F35-B2F2CFC859C3}" type="presOf" srcId="{990069B2-56D7-4EB7-8D10-BAAB85CD1819}" destId="{A5CE01DF-1EE0-45F5-8F90-6DA50ACE06DD}" srcOrd="1" destOrd="0" presId="urn:microsoft.com/office/officeart/2005/8/layout/orgChart1"/>
    <dgm:cxn modelId="{BA3F77AE-07FF-4EF3-9A3F-63915A8C0556}" srcId="{A38F75E3-67A4-4E7E-A779-20227D05298F}" destId="{D7718924-691F-45C2-BAFE-0D45C0BA9F99}" srcOrd="1" destOrd="0" parTransId="{4A2C6C76-4769-456C-A7EA-58ACC5FCFD8F}" sibTransId="{C58B32A3-D6E9-4898-9D6F-1AEDF300768B}"/>
    <dgm:cxn modelId="{AE99E903-D162-4FC4-AD39-18029B51199F}" type="presOf" srcId="{6D129A3C-FA90-47D9-B80B-D6349A0ED47C}" destId="{2B807863-6653-4B53-AD54-1D76324B4414}" srcOrd="1" destOrd="0" presId="urn:microsoft.com/office/officeart/2005/8/layout/orgChart1"/>
    <dgm:cxn modelId="{D4DE2A08-8E61-4FDA-AB02-60DA03C6AD5D}" type="presOf" srcId="{2EBAF363-0A40-4011-8CA8-FBF8914C6DA7}" destId="{5ED2C871-03B2-4769-8F88-9B65DD0A0BA9}" srcOrd="0" destOrd="0" presId="urn:microsoft.com/office/officeart/2005/8/layout/orgChart1"/>
    <dgm:cxn modelId="{EE411496-9A3E-4315-9382-EFB5FFC440FB}" type="presOf" srcId="{9B28BD1C-4151-405F-B2F0-1BEBF2E0AC19}" destId="{E08DA21B-5BB9-4B45-8F8C-53860CF5BE4F}" srcOrd="0" destOrd="0" presId="urn:microsoft.com/office/officeart/2005/8/layout/orgChart1"/>
    <dgm:cxn modelId="{BC35367D-33D6-4435-95E4-ECB763FF6BCE}" type="presOf" srcId="{E59045EA-054F-4651-B30C-6B53EE9A3B7D}" destId="{1CA26AC9-6384-45A7-AB66-9F7E7FE76FFC}" srcOrd="1" destOrd="0" presId="urn:microsoft.com/office/officeart/2005/8/layout/orgChart1"/>
    <dgm:cxn modelId="{8C68D379-1436-418D-AC49-005DE1A0C058}" type="presOf" srcId="{6D129A3C-FA90-47D9-B80B-D6349A0ED47C}" destId="{762334DE-069B-412C-B9E9-1DB5771D08DE}" srcOrd="0" destOrd="0" presId="urn:microsoft.com/office/officeart/2005/8/layout/orgChart1"/>
    <dgm:cxn modelId="{D0D72877-8C7F-455A-AA25-974B021F47DA}" type="presOf" srcId="{52EB7FA0-1EE8-4CA7-86DC-0100771BE194}" destId="{FF288A1D-B587-46B0-BC9E-700CBA259D7E}" srcOrd="0" destOrd="0" presId="urn:microsoft.com/office/officeart/2005/8/layout/orgChart1"/>
    <dgm:cxn modelId="{EDF1B0D2-76C6-4615-A129-27E7FEAC697C}" type="presOf" srcId="{B0814D94-F89D-41EC-B2C0-C352E262D43B}" destId="{167915E3-D147-437E-B254-FF25A54EDB58}" srcOrd="1" destOrd="0" presId="urn:microsoft.com/office/officeart/2005/8/layout/orgChart1"/>
    <dgm:cxn modelId="{E3432BD4-00E0-40C8-B7BC-B5BC8500F611}" type="presOf" srcId="{B859665D-3BC1-49C1-A22A-41B63EE43498}" destId="{15F4A24E-BD0A-48CF-9B18-5BCC0D8C4607}" srcOrd="1" destOrd="0" presId="urn:microsoft.com/office/officeart/2005/8/layout/orgChart1"/>
    <dgm:cxn modelId="{3AB6D1D1-B31F-4142-8813-2FB2EC03E4B8}" srcId="{E1730D69-20A9-444A-8BBD-2912B486E37F}" destId="{83BD0166-2B9F-43C4-9BA6-6E338C2E0BDE}" srcOrd="0" destOrd="0" parTransId="{739E3F65-0041-4E18-8853-2C74D6A64C91}" sibTransId="{E79E9B93-0AB4-47F4-A825-A1D53761370A}"/>
    <dgm:cxn modelId="{7484D7A0-CECB-4B2A-B1B9-A0B7A0BAC085}" srcId="{B0814D94-F89D-41EC-B2C0-C352E262D43B}" destId="{D44E33A2-8AD6-48DF-948E-7F6D0A44F83C}" srcOrd="0" destOrd="0" parTransId="{96BD6010-CDE6-4B7C-A4AB-3C75A6CCE49C}" sibTransId="{74DD851E-B85C-40FE-8D3C-B487910E359E}"/>
    <dgm:cxn modelId="{980269F1-D30B-4492-951B-29B8F02DB936}" srcId="{52EB7FA0-1EE8-4CA7-86DC-0100771BE194}" destId="{76103109-CAB9-419C-9FC0-21DC24B467B4}" srcOrd="1" destOrd="0" parTransId="{BCC438E4-3D0E-4353-B5E6-776207620D5D}" sibTransId="{2D2A4BC9-E604-465B-ABE5-81FBF21BBC34}"/>
    <dgm:cxn modelId="{950ABA73-043F-4AA7-9F03-CAFE9BB28BCC}" srcId="{9B28BD1C-4151-405F-B2F0-1BEBF2E0AC19}" destId="{E1730D69-20A9-444A-8BBD-2912B486E37F}" srcOrd="0" destOrd="0" parTransId="{2172652D-3476-4DE0-830C-E8ACB6AB9545}" sibTransId="{C18E4E24-F206-41E1-8740-E03477FAB91E}"/>
    <dgm:cxn modelId="{3475B4C5-A427-4E99-93B0-BF32FF962482}" srcId="{6BDBA2EE-B789-411E-A24F-4C9B59785FEC}" destId="{08626FDC-6B4A-4709-9A64-0A07FBC32EE3}" srcOrd="1" destOrd="0" parTransId="{2B1382BD-318E-4CF9-A182-DB3DDAD180CC}" sibTransId="{A06F4AAE-B7E3-439D-A69D-1DA56DF1CED7}"/>
    <dgm:cxn modelId="{8BA13CF9-DEA3-4976-93F2-7978021E344C}" srcId="{CE6429A6-E596-4D9E-B7F2-5FE0A1F45795}" destId="{888E3741-A6E1-4EA3-8436-E6665102E87E}" srcOrd="0" destOrd="0" parTransId="{724D6890-6BEA-4979-925D-F846AD7ADC56}" sibTransId="{0DF15A16-FF35-44C9-AD5B-6BFF0F8DBC53}"/>
    <dgm:cxn modelId="{7CD677E8-0478-468B-8726-2C7BFEF5DBDC}" type="presOf" srcId="{2D60B1AB-3086-47E4-B3E0-003778EA16CF}" destId="{A62F51B4-DB85-4019-B746-1DFFB9D25C5C}" srcOrd="0" destOrd="0" presId="urn:microsoft.com/office/officeart/2005/8/layout/orgChart1"/>
    <dgm:cxn modelId="{E753A6C9-3632-4335-B4EE-D23855B7AEC3}" srcId="{52EB7FA0-1EE8-4CA7-86DC-0100771BE194}" destId="{9C6E1A12-DF1B-498D-9E14-7E98B6B827D8}" srcOrd="0" destOrd="0" parTransId="{CB00AB57-F12E-4E75-AFCA-D29372E37043}" sibTransId="{94E350DE-3FFF-499A-8A04-D87423CF974B}"/>
    <dgm:cxn modelId="{AB012CA0-DFCF-4A8F-B957-DD9148C78450}" type="presOf" srcId="{9C6E1A12-DF1B-498D-9E14-7E98B6B827D8}" destId="{F014F8B1-C3B1-486A-B06F-37863C977184}" srcOrd="1" destOrd="0" presId="urn:microsoft.com/office/officeart/2005/8/layout/orgChart1"/>
    <dgm:cxn modelId="{660C9212-B2B0-4A0C-9CB4-8A03AC8D4DF7}" srcId="{14BE3193-4EF9-4A71-A2D2-42BC0B6B86A7}" destId="{EB4903BB-4957-45FA-8931-5352A6C47086}" srcOrd="0" destOrd="0" parTransId="{3C4A4666-9564-41C6-88F6-7BE960E8F3A7}" sibTransId="{96384F86-C52E-407F-BC73-EFDAD624EAE6}"/>
    <dgm:cxn modelId="{BB69A658-64E5-40D7-A98E-E4763C969CFE}" type="presOf" srcId="{D57CAE95-15B9-478B-B0ED-2CFCC4772790}" destId="{70795DE6-3A53-4AE2-A5DE-A9E0B324D0E5}" srcOrd="1" destOrd="0" presId="urn:microsoft.com/office/officeart/2005/8/layout/orgChart1"/>
    <dgm:cxn modelId="{33BA5E63-6214-487D-A391-AB53BAB66BB2}" type="presOf" srcId="{6FCD30D8-8D14-4119-889B-0B1EAC897521}" destId="{3C5B0B25-3BFF-4571-B659-E94F70A696D0}" srcOrd="0" destOrd="0" presId="urn:microsoft.com/office/officeart/2005/8/layout/orgChart1"/>
    <dgm:cxn modelId="{36875F85-F30F-4619-9F46-BD2F3F931057}" type="presOf" srcId="{8773E4AD-1A55-40AC-8647-B8E1F0C68680}" destId="{BD79E085-99E7-4168-960E-0E2BD00933C2}" srcOrd="0" destOrd="0" presId="urn:microsoft.com/office/officeart/2005/8/layout/orgChart1"/>
    <dgm:cxn modelId="{72E1CEB9-C59D-400A-B38E-7E0262326E0A}" srcId="{6BDBA2EE-B789-411E-A24F-4C9B59785FEC}" destId="{990069B2-56D7-4EB7-8D10-BAAB85CD1819}" srcOrd="3" destOrd="0" parTransId="{B2C39C79-A53B-44CA-ADDF-3775A405913C}" sibTransId="{3D9F265D-57E6-4472-98AD-CBF41D0418CB}"/>
    <dgm:cxn modelId="{FB7D4DFA-0C75-41A8-BA12-EAC7128835A0}" type="presOf" srcId="{739E3F65-0041-4E18-8853-2C74D6A64C91}" destId="{938858ED-BA25-4EBF-8D52-0C2813973BF7}" srcOrd="0" destOrd="0" presId="urn:microsoft.com/office/officeart/2005/8/layout/orgChart1"/>
    <dgm:cxn modelId="{7841A20E-49BA-476A-8F73-5746CA399F20}" type="presOf" srcId="{A38F75E3-67A4-4E7E-A779-20227D05298F}" destId="{F7B6FFAD-FAD4-4704-9238-4E88C6AEA166}" srcOrd="0" destOrd="0" presId="urn:microsoft.com/office/officeart/2005/8/layout/orgChart1"/>
    <dgm:cxn modelId="{D8E80477-CD4B-4343-A0E6-DD867AD2AB22}" srcId="{D8012592-D4CA-4D96-BC58-4B1CD419A978}" destId="{AC5FB5ED-BF90-4EED-B66C-AFB0187A1ED9}" srcOrd="0" destOrd="0" parTransId="{E7746EB1-3EA0-4986-AEDE-EDC632488CDD}" sibTransId="{D7110855-9D11-4431-94FC-47533092EA99}"/>
    <dgm:cxn modelId="{D69787C6-2E12-467B-BF01-2CDEC131CC7D}" type="presOf" srcId="{834DF5D9-098B-4C81-82E6-A05F3069EF38}" destId="{353F92C2-EB42-4797-B7B5-6AD1B5C890D5}" srcOrd="0" destOrd="0" presId="urn:microsoft.com/office/officeart/2005/8/layout/orgChart1"/>
    <dgm:cxn modelId="{6322E709-0D94-413B-8F1F-132287FE8F43}" type="presOf" srcId="{B0814D94-F89D-41EC-B2C0-C352E262D43B}" destId="{ADEAE6D4-D518-442C-B9FE-2760C71AA2DC}" srcOrd="0" destOrd="0" presId="urn:microsoft.com/office/officeart/2005/8/layout/orgChart1"/>
    <dgm:cxn modelId="{CE384B22-5CF2-42EF-8D12-1D380EB4DF0F}" type="presOf" srcId="{16ACB39A-5E18-4E59-AB82-A0C4D06AFE8B}" destId="{FBFDACA4-8B3C-418B-B6D1-6F6AD19C4313}" srcOrd="1" destOrd="0" presId="urn:microsoft.com/office/officeart/2005/8/layout/orgChart1"/>
    <dgm:cxn modelId="{8863C7DD-80E6-43D6-B588-15627BBABB38}" type="presOf" srcId="{9C6E1A12-DF1B-498D-9E14-7E98B6B827D8}" destId="{A05E796D-CEA5-4CC3-8477-B0285B761E97}" srcOrd="0" destOrd="0" presId="urn:microsoft.com/office/officeart/2005/8/layout/orgChart1"/>
    <dgm:cxn modelId="{D61543F9-C360-438E-8EDA-53D56CBBABE3}" type="presOf" srcId="{76103109-CAB9-419C-9FC0-21DC24B467B4}" destId="{337419C6-A108-4403-9FE5-C7241EB06A4A}" srcOrd="0" destOrd="0" presId="urn:microsoft.com/office/officeart/2005/8/layout/orgChart1"/>
    <dgm:cxn modelId="{82045491-B212-4611-AB08-655B48239315}" type="presOf" srcId="{0165881A-B363-4147-8B9C-3E0667F5F205}" destId="{E51A21A8-1A00-49BF-A37A-05CD8FE553C4}" srcOrd="0" destOrd="0" presId="urn:microsoft.com/office/officeart/2005/8/layout/orgChart1"/>
    <dgm:cxn modelId="{480AD3E9-48BB-4800-824E-E866F35BC5A6}" type="presOf" srcId="{08626FDC-6B4A-4709-9A64-0A07FBC32EE3}" destId="{6930A7B9-8FD1-4B1B-A1FC-8A46D60CDC62}" srcOrd="1" destOrd="0" presId="urn:microsoft.com/office/officeart/2005/8/layout/orgChart1"/>
    <dgm:cxn modelId="{A2A72623-6948-4CC4-B343-4924156FE930}" type="presOf" srcId="{2172652D-3476-4DE0-830C-E8ACB6AB9545}" destId="{47442228-E604-43B8-B6F2-D2DBAE7E9A9D}" srcOrd="0" destOrd="0" presId="urn:microsoft.com/office/officeart/2005/8/layout/orgChart1"/>
    <dgm:cxn modelId="{7CC0520B-1FFD-43C7-8CE7-800AEA31D4A6}" type="presOf" srcId="{52EB7FA0-1EE8-4CA7-86DC-0100771BE194}" destId="{7FB04751-2E9B-4AB6-BA7E-B9D0DC42DC80}" srcOrd="1" destOrd="0" presId="urn:microsoft.com/office/officeart/2005/8/layout/orgChart1"/>
    <dgm:cxn modelId="{42D1E537-5BAA-47E7-AA2F-E87583E04189}" type="presOf" srcId="{3C4A4666-9564-41C6-88F6-7BE960E8F3A7}" destId="{6C3A463B-2BF1-443D-83DC-7E4577ADFDCF}" srcOrd="0" destOrd="0" presId="urn:microsoft.com/office/officeart/2005/8/layout/orgChart1"/>
    <dgm:cxn modelId="{B51C42D7-997F-4DD6-8709-41BB2F63CA2D}" srcId="{83BD0166-2B9F-43C4-9BA6-6E338C2E0BDE}" destId="{B0814D94-F89D-41EC-B2C0-C352E262D43B}" srcOrd="0" destOrd="0" parTransId="{D1C6E0B3-4D62-4A2A-A8DD-6558A1899328}" sibTransId="{BF142329-72DB-482C-86C5-E3079D522574}"/>
    <dgm:cxn modelId="{7CE0B5EC-0908-42A5-89C2-4C98086F8C13}" srcId="{14BE3193-4EF9-4A71-A2D2-42BC0B6B86A7}" destId="{E59045EA-054F-4651-B30C-6B53EE9A3B7D}" srcOrd="2" destOrd="0" parTransId="{91DBD840-7966-4131-820F-6355DB865ACD}" sibTransId="{F8D51AA7-388C-4FF8-8927-CF3E27F304BF}"/>
    <dgm:cxn modelId="{1108DFA6-06E5-4C6D-908D-F8B2C75EBED7}" type="presOf" srcId="{EB4903BB-4957-45FA-8931-5352A6C47086}" destId="{53C6759A-627F-4EEE-9504-5AE233ADEF2C}" srcOrd="0" destOrd="0" presId="urn:microsoft.com/office/officeart/2005/8/layout/orgChart1"/>
    <dgm:cxn modelId="{933FC0BC-75C2-4C64-B78F-6E9FC1124A64}" type="presOf" srcId="{3CF90A05-6FFB-479A-93BC-4B304B438937}" destId="{BD71F7D9-0BC2-4517-B03B-A935AF991FB8}" srcOrd="1" destOrd="0" presId="urn:microsoft.com/office/officeart/2005/8/layout/orgChart1"/>
    <dgm:cxn modelId="{B512B819-451D-4F3C-9EA2-917F6659BBAD}" type="presOf" srcId="{A90917E0-1500-4347-80E8-54D6C1C85D44}" destId="{4E9133D6-DAA5-44C1-B59D-1B9B19BE0CB8}" srcOrd="0" destOrd="0" presId="urn:microsoft.com/office/officeart/2005/8/layout/orgChart1"/>
    <dgm:cxn modelId="{A96CC66D-624C-4617-8204-97740A4E1E9F}" type="presOf" srcId="{C7A7C5B4-6DE3-4961-9A07-FEFB0B2D09C8}" destId="{7936364D-1011-4E16-A3C7-BAB91D3CB213}" srcOrd="0" destOrd="0" presId="urn:microsoft.com/office/officeart/2005/8/layout/orgChart1"/>
    <dgm:cxn modelId="{AEFC4FD2-153D-4618-B396-AE3C68392381}" srcId="{14BE3193-4EF9-4A71-A2D2-42BC0B6B86A7}" destId="{B859665D-3BC1-49C1-A22A-41B63EE43498}" srcOrd="1" destOrd="0" parTransId="{52C3A66E-F249-44A1-B5F8-FB56C20C8E39}" sibTransId="{0774B259-627C-47F3-82EB-71B63489BC51}"/>
    <dgm:cxn modelId="{D1C9F106-04E5-4B3B-A609-95891ADB5F24}" type="presOf" srcId="{14BE3193-4EF9-4A71-A2D2-42BC0B6B86A7}" destId="{198864FC-177B-4091-A9D7-4AF9C88B8B59}" srcOrd="1" destOrd="0" presId="urn:microsoft.com/office/officeart/2005/8/layout/orgChart1"/>
    <dgm:cxn modelId="{A406A252-C618-4CDE-9863-187969B1070A}" type="presOf" srcId="{14BE3193-4EF9-4A71-A2D2-42BC0B6B86A7}" destId="{4B962A61-D0A3-4D74-AE39-E4AF62F25109}" srcOrd="0" destOrd="0" presId="urn:microsoft.com/office/officeart/2005/8/layout/orgChart1"/>
    <dgm:cxn modelId="{DDAF1E3E-69AD-470E-B4D4-9F2ACB9174B2}" type="presOf" srcId="{888E3741-A6E1-4EA3-8436-E6665102E87E}" destId="{E89265E1-35CE-4ED8-83D0-2772CC851A4E}" srcOrd="1" destOrd="0" presId="urn:microsoft.com/office/officeart/2005/8/layout/orgChart1"/>
    <dgm:cxn modelId="{573566D5-57E6-43C0-94D9-EB39F83035EC}" type="presOf" srcId="{39F6A57A-1A5E-4DC5-A39B-658F5EACADC1}" destId="{8F77B40E-03CC-4ADF-B314-A6C62DACDE65}" srcOrd="0" destOrd="0" presId="urn:microsoft.com/office/officeart/2005/8/layout/orgChart1"/>
    <dgm:cxn modelId="{72F220F5-C8F1-4253-8A6E-ACFA871DDFF3}" type="presOf" srcId="{A99E5D6C-1BF0-408D-A53C-021080A555B0}" destId="{C048AC1E-B70E-4BE0-930A-BCCF764C6D5B}" srcOrd="1" destOrd="0" presId="urn:microsoft.com/office/officeart/2005/8/layout/orgChart1"/>
    <dgm:cxn modelId="{346E9E4E-BC9F-471A-9D7E-6EAF0D24A136}" type="presOf" srcId="{4A2C6C76-4769-456C-A7EA-58ACC5FCFD8F}" destId="{BB1DDAA0-C574-4180-92E8-D316F7843FD8}" srcOrd="0" destOrd="0" presId="urn:microsoft.com/office/officeart/2005/8/layout/orgChart1"/>
    <dgm:cxn modelId="{EB372AF8-BD1A-4E8D-8A4E-D61115847949}" type="presOf" srcId="{E59045EA-054F-4651-B30C-6B53EE9A3B7D}" destId="{70D66AA6-539D-4216-AC94-50386E793B6C}" srcOrd="0" destOrd="0" presId="urn:microsoft.com/office/officeart/2005/8/layout/orgChart1"/>
    <dgm:cxn modelId="{83B5058F-6946-47B3-A56D-D32F64A44FDA}" srcId="{6BDBA2EE-B789-411E-A24F-4C9B59785FEC}" destId="{3CF90A05-6FFB-479A-93BC-4B304B438937}" srcOrd="0" destOrd="0" parTransId="{A90917E0-1500-4347-80E8-54D6C1C85D44}" sibTransId="{843EA8FD-08FB-42BA-849E-1C3093181ED9}"/>
    <dgm:cxn modelId="{F748AC52-C138-411D-95AD-367A6DCC6566}" type="presOf" srcId="{D44E33A2-8AD6-48DF-948E-7F6D0A44F83C}" destId="{B3E9A3BD-CF2F-4600-8EF2-F322AD765BC4}" srcOrd="1" destOrd="0" presId="urn:microsoft.com/office/officeart/2005/8/layout/orgChart1"/>
    <dgm:cxn modelId="{4D2C03D5-6A23-4399-963D-825321C8513B}" type="presOf" srcId="{B859665D-3BC1-49C1-A22A-41B63EE43498}" destId="{2F458952-C86B-42BF-9740-35DFCF8C8ACE}" srcOrd="0" destOrd="0" presId="urn:microsoft.com/office/officeart/2005/8/layout/orgChart1"/>
    <dgm:cxn modelId="{D9A4EDE8-0772-431F-B32F-E195AE990D3B}" type="presOf" srcId="{91DBD840-7966-4131-820F-6355DB865ACD}" destId="{29F61004-AE7D-4195-BC9F-67BE11B5B03D}" srcOrd="0" destOrd="0" presId="urn:microsoft.com/office/officeart/2005/8/layout/orgChart1"/>
    <dgm:cxn modelId="{825A0FE3-2448-4F0A-AA50-46FA7B590A5C}" type="presOf" srcId="{42A7EEA2-4B99-405E-9AA3-DD976F8AAB7C}" destId="{3EB2F525-F44A-4209-B210-08D7402EC6D7}" srcOrd="0" destOrd="0" presId="urn:microsoft.com/office/officeart/2005/8/layout/orgChart1"/>
    <dgm:cxn modelId="{E3DB999D-9066-4AB9-B32C-291F277659E3}" type="presOf" srcId="{18C0FE98-3562-465A-97F0-B7964471F981}" destId="{41AA4399-11D0-4F63-BACE-D65E1F589C37}" srcOrd="0" destOrd="0" presId="urn:microsoft.com/office/officeart/2005/8/layout/orgChart1"/>
    <dgm:cxn modelId="{BDBF09B1-A57C-4B85-A0EC-5A5E97775038}" type="presOf" srcId="{8A617634-DA59-4BCF-AA6A-9D62D2E5B472}" destId="{C655B4DA-3A8D-4B23-A059-4DA25003D77D}" srcOrd="0" destOrd="0" presId="urn:microsoft.com/office/officeart/2005/8/layout/orgChart1"/>
    <dgm:cxn modelId="{7C7CF6E9-E811-43E8-8368-C9FFDD279ABF}" type="presOf" srcId="{6BDBA2EE-B789-411E-A24F-4C9B59785FEC}" destId="{B8AA6D0A-203B-4B12-B849-93BEB9D3F319}" srcOrd="1" destOrd="0" presId="urn:microsoft.com/office/officeart/2005/8/layout/orgChart1"/>
    <dgm:cxn modelId="{3086BDFE-99AC-4596-BB35-C6C4FF7B99F4}" type="presOf" srcId="{E1730D69-20A9-444A-8BBD-2912B486E37F}" destId="{788C2F9F-4D73-440C-A80C-61828E1E7C12}" srcOrd="0" destOrd="0" presId="urn:microsoft.com/office/officeart/2005/8/layout/orgChart1"/>
    <dgm:cxn modelId="{122FF469-D306-4DE2-BF5E-2CA7585D241D}" type="presOf" srcId="{2A92CF30-BAE6-41F4-ADB9-FEE415D955EA}" destId="{17C8EB9D-998E-46F4-B988-55F765305E78}" srcOrd="1" destOrd="0" presId="urn:microsoft.com/office/officeart/2005/8/layout/orgChart1"/>
    <dgm:cxn modelId="{1D9A14A3-836F-40D1-B2D4-2BB752162F8A}" type="presOf" srcId="{CE6429A6-E596-4D9E-B7F2-5FE0A1F45795}" destId="{8753EF62-C665-4786-9C87-91EA376072D7}" srcOrd="0" destOrd="0" presId="urn:microsoft.com/office/officeart/2005/8/layout/orgChart1"/>
    <dgm:cxn modelId="{E44D5D6E-49F5-4D49-A0D4-C1D0E92D902D}" type="presOf" srcId="{08626FDC-6B4A-4709-9A64-0A07FBC32EE3}" destId="{BCD845B7-3E24-46DA-88D5-1942BDDAC6E2}" srcOrd="0" destOrd="0" presId="urn:microsoft.com/office/officeart/2005/8/layout/orgChart1"/>
    <dgm:cxn modelId="{5FD066F4-0C67-4E5E-B6D0-1784FE919C74}" type="presOf" srcId="{1F2326B5-E345-46AF-BE90-C62A32039143}" destId="{4B5C700D-53DB-4C8C-B2BC-0AF57B62428E}" srcOrd="0" destOrd="0" presId="urn:microsoft.com/office/officeart/2005/8/layout/orgChart1"/>
    <dgm:cxn modelId="{D0EBC66C-6DC7-405A-95FB-EF69B990378B}" type="presOf" srcId="{A99E5D6C-1BF0-408D-A53C-021080A555B0}" destId="{A62EC485-B2F0-422B-9BC8-5499DD4A6D0A}" srcOrd="0" destOrd="0" presId="urn:microsoft.com/office/officeart/2005/8/layout/orgChart1"/>
    <dgm:cxn modelId="{B5B01F0C-0D66-488E-BF86-59B98CAE7075}" srcId="{52EB7FA0-1EE8-4CA7-86DC-0100771BE194}" destId="{A99E5D6C-1BF0-408D-A53C-021080A555B0}" srcOrd="2" destOrd="0" parTransId="{8773E4AD-1A55-40AC-8647-B8E1F0C68680}" sibTransId="{F164F33C-4246-4295-B3E1-35D5869AF328}"/>
    <dgm:cxn modelId="{AC35B649-47DF-4786-9BD2-B57A56F001BC}" type="presOf" srcId="{5F1FBD8A-E119-4273-ADF6-255CDBB3F103}" destId="{E37E39EF-EC5E-44F2-A8AA-D783ECCBD80E}" srcOrd="1" destOrd="0" presId="urn:microsoft.com/office/officeart/2005/8/layout/orgChart1"/>
    <dgm:cxn modelId="{D4234134-F71F-428E-81BC-743DEF126746}" type="presOf" srcId="{E1730D69-20A9-444A-8BBD-2912B486E37F}" destId="{D29202CE-7B10-4025-9B61-64362A173789}" srcOrd="1" destOrd="0" presId="urn:microsoft.com/office/officeart/2005/8/layout/orgChart1"/>
    <dgm:cxn modelId="{A5EC3DF1-5F28-4C1D-B73C-A3470F979065}" type="presOf" srcId="{D57CAE95-15B9-478B-B0ED-2CFCC4772790}" destId="{58BC6B5B-CE87-4F61-ABD5-9F3BE17A7B41}" srcOrd="0" destOrd="0" presId="urn:microsoft.com/office/officeart/2005/8/layout/orgChart1"/>
    <dgm:cxn modelId="{1EB110C9-2C21-4BD0-B3CB-EA9913BB61EB}" type="presOf" srcId="{990069B2-56D7-4EB7-8D10-BAAB85CD1819}" destId="{9957228C-567A-42C0-AA92-8505EA4508DF}" srcOrd="0" destOrd="0" presId="urn:microsoft.com/office/officeart/2005/8/layout/orgChart1"/>
    <dgm:cxn modelId="{D66340E8-9AAE-46B6-B921-C585F802B342}" type="presOf" srcId="{83BD0166-2B9F-43C4-9BA6-6E338C2E0BDE}" destId="{F436A28B-D33E-4C1E-B29C-0B7D4C9A88E1}" srcOrd="0" destOrd="0" presId="urn:microsoft.com/office/officeart/2005/8/layout/orgChart1"/>
    <dgm:cxn modelId="{A6F108D2-9B96-46CB-8B7D-67D28ED716B7}" type="presOf" srcId="{D8012592-D4CA-4D96-BC58-4B1CD419A978}" destId="{1C04B3C3-B494-45E8-B004-08E8B533CECD}" srcOrd="0" destOrd="0" presId="urn:microsoft.com/office/officeart/2005/8/layout/orgChart1"/>
    <dgm:cxn modelId="{B9F61AA4-D717-4BF9-BDD8-60F46FDFE762}" type="presOf" srcId="{B2C39C79-A53B-44CA-ADDF-3775A405913C}" destId="{0F8E54F8-F6D0-4C71-A42D-80F9C506D797}" srcOrd="0" destOrd="0" presId="urn:microsoft.com/office/officeart/2005/8/layout/orgChart1"/>
    <dgm:cxn modelId="{923953D7-6A91-4D97-9ACA-DC930CB97BAF}" type="presOf" srcId="{D1C6E0B3-4D62-4A2A-A8DD-6558A1899328}" destId="{6B5F68EB-B25C-4F3B-A060-D134222E5002}" srcOrd="0" destOrd="0" presId="urn:microsoft.com/office/officeart/2005/8/layout/orgChart1"/>
    <dgm:cxn modelId="{2BAFDF6F-5451-49E7-BF42-9D68C6147CFF}" type="presOf" srcId="{378F08BF-298D-4EE8-9A26-1E163BCA96C1}" destId="{D8AC9AD6-0BCF-49C6-9F85-013B86EB3BC8}" srcOrd="1" destOrd="0" presId="urn:microsoft.com/office/officeart/2005/8/layout/orgChart1"/>
    <dgm:cxn modelId="{9EE63AD4-2BA9-43A9-922A-8A0FD06B6D93}" srcId="{AC5FB5ED-BF90-4EED-B66C-AFB0187A1ED9}" destId="{52EB7FA0-1EE8-4CA7-86DC-0100771BE194}" srcOrd="4" destOrd="0" parTransId="{37E2AAC3-7576-496E-9480-5FA0C82D15CD}" sibTransId="{7BE73639-0758-471D-AC0E-92F65D51697F}"/>
    <dgm:cxn modelId="{D456A45A-8256-490E-B401-0114A7E11DB1}" srcId="{A38F75E3-67A4-4E7E-A779-20227D05298F}" destId="{378F08BF-298D-4EE8-9A26-1E163BCA96C1}" srcOrd="0" destOrd="0" parTransId="{280D7AA7-FAF2-43AD-8547-F0A9413E69BE}" sibTransId="{DBF7F6CE-DB98-4A0A-9DF0-B0AC2AA28AB2}"/>
    <dgm:cxn modelId="{1F2631A7-1C07-48C1-A31F-0B07C2EEB4CD}" type="presOf" srcId="{CB00AB57-F12E-4E75-AFCA-D29372E37043}" destId="{B96ACF0A-63D6-4E87-8395-3D5517FA2E20}" srcOrd="0" destOrd="0" presId="urn:microsoft.com/office/officeart/2005/8/layout/orgChart1"/>
    <dgm:cxn modelId="{5E57166D-9CFF-49AE-BBF3-2460933B6C5E}" srcId="{990069B2-56D7-4EB7-8D10-BAAB85CD1819}" destId="{6D129A3C-FA90-47D9-B80B-D6349A0ED47C}" srcOrd="0" destOrd="0" parTransId="{C7A7C5B4-6DE3-4961-9A07-FEFB0B2D09C8}" sibTransId="{27AA4FB8-43C0-44AD-B9FA-6314684CEAAC}"/>
    <dgm:cxn modelId="{0A8F76B3-EA40-483D-8E90-1B4ADE844EA7}" type="presOf" srcId="{BCC438E4-3D0E-4353-B5E6-776207620D5D}" destId="{A8C5DB6B-5F45-411B-9F26-22B488E04868}" srcOrd="0" destOrd="0" presId="urn:microsoft.com/office/officeart/2005/8/layout/orgChart1"/>
    <dgm:cxn modelId="{512D24D7-49CA-4EFF-A569-310AB8DD4CBC}" srcId="{A38F75E3-67A4-4E7E-A779-20227D05298F}" destId="{2EBAF363-0A40-4011-8CA8-FBF8914C6DA7}" srcOrd="2" destOrd="0" parTransId="{3BBD2A9A-12E2-4F9C-9580-D9DFDF68F57F}" sibTransId="{92D3F9DE-753B-47B1-8A53-D6BADDB8C53B}"/>
    <dgm:cxn modelId="{C03EEE89-ED16-4EBB-92D1-5A4A9830D12D}" srcId="{CE6429A6-E596-4D9E-B7F2-5FE0A1F45795}" destId="{2A92CF30-BAE6-41F4-ADB9-FEE415D955EA}" srcOrd="1" destOrd="0" parTransId="{39F6A57A-1A5E-4DC5-A39B-658F5EACADC1}" sibTransId="{878F2033-88F3-442A-94BB-ADF4C6BD5135}"/>
    <dgm:cxn modelId="{1495D951-6A72-4553-9E86-9B811EB69222}" srcId="{990069B2-56D7-4EB7-8D10-BAAB85CD1819}" destId="{5F1FBD8A-E119-4273-ADF6-255CDBB3F103}" srcOrd="1" destOrd="0" parTransId="{0165881A-B363-4147-8B9C-3E0667F5F205}" sibTransId="{6BA3CE2A-18F8-46FD-98FE-35823ADFACF0}"/>
    <dgm:cxn modelId="{243194B9-AB59-49D9-8F89-5729B701CCCC}" type="presOf" srcId="{378F08BF-298D-4EE8-9A26-1E163BCA96C1}" destId="{5D2CEF73-CFE7-4ECD-B31D-464D75F7BF45}" srcOrd="0" destOrd="0" presId="urn:microsoft.com/office/officeart/2005/8/layout/orgChart1"/>
    <dgm:cxn modelId="{74F197C8-D403-47CA-971F-661CE557249F}" type="presOf" srcId="{888E3741-A6E1-4EA3-8436-E6665102E87E}" destId="{D887DF1C-4AC0-41BB-9EBB-C956E799A61C}" srcOrd="0" destOrd="0" presId="urn:microsoft.com/office/officeart/2005/8/layout/orgChart1"/>
    <dgm:cxn modelId="{2E1260B1-C8D2-420E-BEC0-4B62B3C9A8F6}" type="presOf" srcId="{16ACB39A-5E18-4E59-AB82-A0C4D06AFE8B}" destId="{A318DB41-4EE7-4825-BEBA-07BDA2EAFF4A}" srcOrd="0" destOrd="0" presId="urn:microsoft.com/office/officeart/2005/8/layout/orgChart1"/>
    <dgm:cxn modelId="{C4EF3574-1A9B-42DC-9148-F537F88995F9}" srcId="{AC5FB5ED-BF90-4EED-B66C-AFB0187A1ED9}" destId="{A38F75E3-67A4-4E7E-A779-20227D05298F}" srcOrd="3" destOrd="0" parTransId="{42A7EEA2-4B99-405E-9AA3-DD976F8AAB7C}" sibTransId="{9F681BB1-A512-4E5B-AD72-9EE74DB8AB62}"/>
    <dgm:cxn modelId="{D006FFC7-733E-464C-B003-C87688A66C95}" type="presOf" srcId="{834DF5D9-098B-4C81-82E6-A05F3069EF38}" destId="{384F94EA-E80A-428C-AF06-AEEBE79E353D}" srcOrd="1" destOrd="0" presId="urn:microsoft.com/office/officeart/2005/8/layout/orgChart1"/>
    <dgm:cxn modelId="{7F1DF42B-9649-46C1-B2C1-0A79927E0459}" type="presOf" srcId="{724D6890-6BEA-4979-925D-F846AD7ADC56}" destId="{1C129FE0-82B1-4375-8EE3-128A1F57AD16}" srcOrd="0" destOrd="0" presId="urn:microsoft.com/office/officeart/2005/8/layout/orgChart1"/>
    <dgm:cxn modelId="{1AF1E467-A697-4D19-97FA-E89C455053C6}" type="presOf" srcId="{AC5FB5ED-BF90-4EED-B66C-AFB0187A1ED9}" destId="{A84AF67F-3E84-4B1E-94C0-7209F5529E89}" srcOrd="1" destOrd="0" presId="urn:microsoft.com/office/officeart/2005/8/layout/orgChart1"/>
    <dgm:cxn modelId="{CDC2603D-AEF0-43FF-B33D-9E5D52DB1F0C}" srcId="{AC5FB5ED-BF90-4EED-B66C-AFB0187A1ED9}" destId="{6BDBA2EE-B789-411E-A24F-4C9B59785FEC}" srcOrd="6" destOrd="0" parTransId="{1F2326B5-E345-46AF-BE90-C62A32039143}" sibTransId="{D83329B7-9E7F-4B06-8696-AD016B7203D8}"/>
    <dgm:cxn modelId="{41FF8500-B0AE-4324-A4C0-2836E8E0CE9E}" type="presOf" srcId="{280D7AA7-FAF2-43AD-8547-F0A9413E69BE}" destId="{C8F82892-2DF2-4B58-B63C-A07FD2E30315}" srcOrd="0" destOrd="0" presId="urn:microsoft.com/office/officeart/2005/8/layout/orgChart1"/>
    <dgm:cxn modelId="{E9CA0FD6-F2F0-4BDF-BD53-0E6C8395515B}" type="presOf" srcId="{2B1382BD-318E-4CF9-A182-DB3DDAD180CC}" destId="{C39291EB-BB27-42D8-A9AA-A530C0D35125}" srcOrd="0" destOrd="0" presId="urn:microsoft.com/office/officeart/2005/8/layout/orgChart1"/>
    <dgm:cxn modelId="{ACDBF81E-264C-4096-B08C-0F5EC45BAF15}" type="presOf" srcId="{52C3A66E-F249-44A1-B5F8-FB56C20C8E39}" destId="{A704F05C-B58D-48C4-9815-E88C24BDA240}" srcOrd="0" destOrd="0" presId="urn:microsoft.com/office/officeart/2005/8/layout/orgChart1"/>
    <dgm:cxn modelId="{FDE5FC28-BA85-4126-BD4E-D23BECC49FBE}" type="presOf" srcId="{D7718924-691F-45C2-BAFE-0D45C0BA9F99}" destId="{B4450807-7F57-4333-9FBA-217FA86B8D45}" srcOrd="1" destOrd="0" presId="urn:microsoft.com/office/officeart/2005/8/layout/orgChart1"/>
    <dgm:cxn modelId="{8AD95782-A64C-47C3-9471-A58E243F377B}" type="presOf" srcId="{5F1FBD8A-E119-4273-ADF6-255CDBB3F103}" destId="{D6AE43FA-84EB-440F-B30E-D85552D82F4E}" srcOrd="0" destOrd="0" presId="urn:microsoft.com/office/officeart/2005/8/layout/orgChart1"/>
    <dgm:cxn modelId="{73DB0BBF-537D-45F7-89C8-8C4E6F429504}" type="presOf" srcId="{D7718924-691F-45C2-BAFE-0D45C0BA9F99}" destId="{F8E73A3C-5011-4303-85EC-19A52AD2CF12}" srcOrd="0" destOrd="0" presId="urn:microsoft.com/office/officeart/2005/8/layout/orgChart1"/>
    <dgm:cxn modelId="{5BD703D7-FB9F-4E76-B350-9262A22459B9}" type="presOf" srcId="{78A6B255-6D7D-4F2C-9C00-A9A18665C318}" destId="{251AA303-ED44-4739-9E3D-40A5D439202E}" srcOrd="0" destOrd="0" presId="urn:microsoft.com/office/officeart/2005/8/layout/orgChart1"/>
    <dgm:cxn modelId="{7030F73F-C9A6-444A-A825-9D8955C1B955}" srcId="{6BDBA2EE-B789-411E-A24F-4C9B59785FEC}" destId="{834DF5D9-098B-4C81-82E6-A05F3069EF38}" srcOrd="2" destOrd="0" parTransId="{6FCD30D8-8D14-4119-889B-0B1EAC897521}" sibTransId="{9627D9E6-BD50-4DFC-835A-CE5D3DE4C148}"/>
    <dgm:cxn modelId="{D478ACA2-49B6-4220-B730-6884BC95AEA1}" srcId="{AC5FB5ED-BF90-4EED-B66C-AFB0187A1ED9}" destId="{16ACB39A-5E18-4E59-AB82-A0C4D06AFE8B}" srcOrd="0" destOrd="0" parTransId="{2D60B1AB-3086-47E4-B3E0-003778EA16CF}" sibTransId="{91BE17E9-EB64-4AC8-B5FE-8AF2A65B9F7F}"/>
    <dgm:cxn modelId="{36AC8C37-4F49-4F83-8781-EEBE222DDCEE}" type="presOf" srcId="{83BD0166-2B9F-43C4-9BA6-6E338C2E0BDE}" destId="{82D903EB-702B-4153-A59B-E6ADB6D783BA}" srcOrd="1" destOrd="0" presId="urn:microsoft.com/office/officeart/2005/8/layout/orgChart1"/>
    <dgm:cxn modelId="{2F94EAE3-6DB0-418A-AE5D-5D6C126C2A80}" type="presOf" srcId="{2EBAF363-0A40-4011-8CA8-FBF8914C6DA7}" destId="{4CA34D67-7232-4374-8B4D-FDCA56BA2B66}" srcOrd="1" destOrd="0" presId="urn:microsoft.com/office/officeart/2005/8/layout/orgChart1"/>
    <dgm:cxn modelId="{CDF6F4A3-60D7-4E2E-9B47-BD27C861DFA9}" type="presOf" srcId="{37E2AAC3-7576-496E-9480-5FA0C82D15CD}" destId="{2B753595-9BB9-4C10-8257-FDE0A1E9F4C3}" srcOrd="0" destOrd="0" presId="urn:microsoft.com/office/officeart/2005/8/layout/orgChart1"/>
    <dgm:cxn modelId="{B3C03016-3F08-4193-BAF9-6C7450FB4A69}" srcId="{AC5FB5ED-BF90-4EED-B66C-AFB0187A1ED9}" destId="{CE6429A6-E596-4D9E-B7F2-5FE0A1F45795}" srcOrd="5" destOrd="0" parTransId="{18C0FE98-3562-465A-97F0-B7964471F981}" sibTransId="{BEFE8CA4-121C-4557-AB83-4E2B5370478A}"/>
    <dgm:cxn modelId="{2836BDB0-EE6D-489B-BF7D-957F84FDACF1}" srcId="{AC5FB5ED-BF90-4EED-B66C-AFB0187A1ED9}" destId="{9B28BD1C-4151-405F-B2F0-1BEBF2E0AC19}" srcOrd="2" destOrd="0" parTransId="{78A6B255-6D7D-4F2C-9C00-A9A18665C318}" sibTransId="{85F7165A-D2CB-493B-9D78-F8ABADE67A6F}"/>
    <dgm:cxn modelId="{F8FFD687-B85E-4201-99B0-43099460FBCF}" type="presOf" srcId="{96BD6010-CDE6-4B7C-A4AB-3C75A6CCE49C}" destId="{15ED0A49-A7B6-4496-8482-29ECC259AF3D}" srcOrd="0" destOrd="0" presId="urn:microsoft.com/office/officeart/2005/8/layout/orgChart1"/>
    <dgm:cxn modelId="{E9AB851E-A85B-40B4-999D-8EBA4F41426D}" type="presOf" srcId="{D44E33A2-8AD6-48DF-948E-7F6D0A44F83C}" destId="{82C92B98-937D-4BA6-B974-FC25E47A2A0C}" srcOrd="0" destOrd="0" presId="urn:microsoft.com/office/officeart/2005/8/layout/orgChart1"/>
    <dgm:cxn modelId="{005F88DF-B2A2-44BC-B77A-5840E915FD4A}" type="presOf" srcId="{6BDBA2EE-B789-411E-A24F-4C9B59785FEC}" destId="{88EB1175-7A01-4503-8C73-5358B4734D42}" srcOrd="0" destOrd="0" presId="urn:microsoft.com/office/officeart/2005/8/layout/orgChart1"/>
    <dgm:cxn modelId="{26EDF60D-BC90-45C6-84EA-13A7D60A3E88}" type="presOf" srcId="{CCA410CD-E9E3-4D99-86FE-AB5DBF1DFF26}" destId="{6DCCAE47-9998-46B8-8DF1-D4FE07E445BB}" srcOrd="0" destOrd="0" presId="urn:microsoft.com/office/officeart/2005/8/layout/orgChart1"/>
    <dgm:cxn modelId="{743AD7F0-37D4-4046-9711-A3B848327CEC}" type="presOf" srcId="{CE6429A6-E596-4D9E-B7F2-5FE0A1F45795}" destId="{6FA6A1BB-C87C-4D5E-B6EC-E63AFF5F1A72}" srcOrd="1" destOrd="0" presId="urn:microsoft.com/office/officeart/2005/8/layout/orgChart1"/>
    <dgm:cxn modelId="{C2621E35-99CE-4A98-873E-B757E4DB4A55}" type="presOf" srcId="{3CF90A05-6FFB-479A-93BC-4B304B438937}" destId="{1655CF77-2AD8-4353-A935-CB0A8DA10E7A}" srcOrd="0" destOrd="0" presId="urn:microsoft.com/office/officeart/2005/8/layout/orgChart1"/>
    <dgm:cxn modelId="{EA0AAB08-8AC9-4EE7-9D4C-8C3DA5E60438}" type="presOf" srcId="{3BBD2A9A-12E2-4F9C-9580-D9DFDF68F57F}" destId="{E9D9215D-D7E5-4A01-B287-784B2298AACB}" srcOrd="0" destOrd="0" presId="urn:microsoft.com/office/officeart/2005/8/layout/orgChart1"/>
    <dgm:cxn modelId="{3AF4BBEA-8CD5-4107-819F-0FC8B50AAA76}" type="presOf" srcId="{A38F75E3-67A4-4E7E-A779-20227D05298F}" destId="{EA966C71-62A5-4719-A417-468AEE1B7661}" srcOrd="1" destOrd="0" presId="urn:microsoft.com/office/officeart/2005/8/layout/orgChart1"/>
    <dgm:cxn modelId="{232D684C-6227-48A3-B207-C6079323D325}" type="presParOf" srcId="{1C04B3C3-B494-45E8-B004-08E8B533CECD}" destId="{77B0D140-0F84-4D7A-A9DD-85B5027F92C0}" srcOrd="0" destOrd="0" presId="urn:microsoft.com/office/officeart/2005/8/layout/orgChart1"/>
    <dgm:cxn modelId="{1126A753-1173-4FDE-9FC0-582CEC2FA9B4}" type="presParOf" srcId="{77B0D140-0F84-4D7A-A9DD-85B5027F92C0}" destId="{5A48A791-7435-403F-9A4C-E78D0A93FEE6}" srcOrd="0" destOrd="0" presId="urn:microsoft.com/office/officeart/2005/8/layout/orgChart1"/>
    <dgm:cxn modelId="{075BB685-A0D8-49B0-923A-325D2773F2C3}" type="presParOf" srcId="{5A48A791-7435-403F-9A4C-E78D0A93FEE6}" destId="{B3E3A426-0D29-46C8-9D49-8BAE6F7D7FD3}" srcOrd="0" destOrd="0" presId="urn:microsoft.com/office/officeart/2005/8/layout/orgChart1"/>
    <dgm:cxn modelId="{DE374B73-03BB-4FE7-8619-8D14E1EB550F}" type="presParOf" srcId="{5A48A791-7435-403F-9A4C-E78D0A93FEE6}" destId="{A84AF67F-3E84-4B1E-94C0-7209F5529E89}" srcOrd="1" destOrd="0" presId="urn:microsoft.com/office/officeart/2005/8/layout/orgChart1"/>
    <dgm:cxn modelId="{E596275B-B1EA-492E-9FF1-CA514B05C3A4}" type="presParOf" srcId="{77B0D140-0F84-4D7A-A9DD-85B5027F92C0}" destId="{0C1C29B6-E59F-4722-A94A-4D9F47712190}" srcOrd="1" destOrd="0" presId="urn:microsoft.com/office/officeart/2005/8/layout/orgChart1"/>
    <dgm:cxn modelId="{3CB1A487-B45B-4941-BC57-0DCCB37C76EA}" type="presParOf" srcId="{0C1C29B6-E59F-4722-A94A-4D9F47712190}" destId="{C655B4DA-3A8D-4B23-A059-4DA25003D77D}" srcOrd="0" destOrd="0" presId="urn:microsoft.com/office/officeart/2005/8/layout/orgChart1"/>
    <dgm:cxn modelId="{D7999E4A-A34C-4F28-BAC8-ECE30BE4DC59}" type="presParOf" srcId="{0C1C29B6-E59F-4722-A94A-4D9F47712190}" destId="{CF61F2E0-5F9A-4A2B-A813-4844F4C31352}" srcOrd="1" destOrd="0" presId="urn:microsoft.com/office/officeart/2005/8/layout/orgChart1"/>
    <dgm:cxn modelId="{2D766180-8092-47A1-AEDC-6AEA08EEBAE7}" type="presParOf" srcId="{CF61F2E0-5F9A-4A2B-A813-4844F4C31352}" destId="{97590AEF-42F5-4619-A41F-B0A55712DEE6}" srcOrd="0" destOrd="0" presId="urn:microsoft.com/office/officeart/2005/8/layout/orgChart1"/>
    <dgm:cxn modelId="{EE3DC369-466D-4EE8-90D6-3972F0948397}" type="presParOf" srcId="{97590AEF-42F5-4619-A41F-B0A55712DEE6}" destId="{4B962A61-D0A3-4D74-AE39-E4AF62F25109}" srcOrd="0" destOrd="0" presId="urn:microsoft.com/office/officeart/2005/8/layout/orgChart1"/>
    <dgm:cxn modelId="{5D7C7E03-AE1A-478F-B34D-878069F02CBB}" type="presParOf" srcId="{97590AEF-42F5-4619-A41F-B0A55712DEE6}" destId="{198864FC-177B-4091-A9D7-4AF9C88B8B59}" srcOrd="1" destOrd="0" presId="urn:microsoft.com/office/officeart/2005/8/layout/orgChart1"/>
    <dgm:cxn modelId="{F65C106A-4B94-4D94-B625-7C80879DCA25}" type="presParOf" srcId="{CF61F2E0-5F9A-4A2B-A813-4844F4C31352}" destId="{DBEAAC83-F403-4FD0-9217-930B86C30ECE}" srcOrd="1" destOrd="0" presId="urn:microsoft.com/office/officeart/2005/8/layout/orgChart1"/>
    <dgm:cxn modelId="{0B68194F-494C-4849-99F5-9FAB069A9222}" type="presParOf" srcId="{DBEAAC83-F403-4FD0-9217-930B86C30ECE}" destId="{6C3A463B-2BF1-443D-83DC-7E4577ADFDCF}" srcOrd="0" destOrd="0" presId="urn:microsoft.com/office/officeart/2005/8/layout/orgChart1"/>
    <dgm:cxn modelId="{3B0FBD4E-A7A7-4F29-9670-AD39B8544E99}" type="presParOf" srcId="{DBEAAC83-F403-4FD0-9217-930B86C30ECE}" destId="{C49B56C8-34E3-40FB-8F15-36DB48E5492E}" srcOrd="1" destOrd="0" presId="urn:microsoft.com/office/officeart/2005/8/layout/orgChart1"/>
    <dgm:cxn modelId="{D5B2614F-6CA8-488E-971A-F042A63F9478}" type="presParOf" srcId="{C49B56C8-34E3-40FB-8F15-36DB48E5492E}" destId="{9031BABB-A65F-4D2C-BBF2-52B31747F244}" srcOrd="0" destOrd="0" presId="urn:microsoft.com/office/officeart/2005/8/layout/orgChart1"/>
    <dgm:cxn modelId="{A0B50011-ECDB-4624-A442-27CADFB6F2B2}" type="presParOf" srcId="{9031BABB-A65F-4D2C-BBF2-52B31747F244}" destId="{53C6759A-627F-4EEE-9504-5AE233ADEF2C}" srcOrd="0" destOrd="0" presId="urn:microsoft.com/office/officeart/2005/8/layout/orgChart1"/>
    <dgm:cxn modelId="{FAEE470F-EE76-4BD1-9200-58FADE69A51C}" type="presParOf" srcId="{9031BABB-A65F-4D2C-BBF2-52B31747F244}" destId="{A884CD02-219E-4BCF-A327-CB7979BEBF17}" srcOrd="1" destOrd="0" presId="urn:microsoft.com/office/officeart/2005/8/layout/orgChart1"/>
    <dgm:cxn modelId="{76CBD42F-6929-4F4E-B312-BC608D41FB66}" type="presParOf" srcId="{C49B56C8-34E3-40FB-8F15-36DB48E5492E}" destId="{EA710BE9-4102-4E65-980F-83D02C2DAE3F}" srcOrd="1" destOrd="0" presId="urn:microsoft.com/office/officeart/2005/8/layout/orgChart1"/>
    <dgm:cxn modelId="{80C325EF-E992-4BE2-8554-C3EF6971CB8A}" type="presParOf" srcId="{C49B56C8-34E3-40FB-8F15-36DB48E5492E}" destId="{DA75691C-7840-44A9-8E9E-80B89BC18C26}" srcOrd="2" destOrd="0" presId="urn:microsoft.com/office/officeart/2005/8/layout/orgChart1"/>
    <dgm:cxn modelId="{D91E1062-3BE4-43C3-A41F-41A1A9455BFC}" type="presParOf" srcId="{DBEAAC83-F403-4FD0-9217-930B86C30ECE}" destId="{A704F05C-B58D-48C4-9815-E88C24BDA240}" srcOrd="2" destOrd="0" presId="urn:microsoft.com/office/officeart/2005/8/layout/orgChart1"/>
    <dgm:cxn modelId="{04D80E02-E595-4B2B-BABB-565D7FBA3FE3}" type="presParOf" srcId="{DBEAAC83-F403-4FD0-9217-930B86C30ECE}" destId="{72263B1D-E3B0-4FCF-B579-9ED7A557454B}" srcOrd="3" destOrd="0" presId="urn:microsoft.com/office/officeart/2005/8/layout/orgChart1"/>
    <dgm:cxn modelId="{3A20BC81-129B-4C47-B730-95D673D82919}" type="presParOf" srcId="{72263B1D-E3B0-4FCF-B579-9ED7A557454B}" destId="{747D435B-9668-4EB8-9C98-B3655113F7C5}" srcOrd="0" destOrd="0" presId="urn:microsoft.com/office/officeart/2005/8/layout/orgChart1"/>
    <dgm:cxn modelId="{63A94C5D-9CC6-473A-885B-23ECBC0C474D}" type="presParOf" srcId="{747D435B-9668-4EB8-9C98-B3655113F7C5}" destId="{2F458952-C86B-42BF-9740-35DFCF8C8ACE}" srcOrd="0" destOrd="0" presId="urn:microsoft.com/office/officeart/2005/8/layout/orgChart1"/>
    <dgm:cxn modelId="{DE093095-A570-4AD1-A339-46229D3C54D6}" type="presParOf" srcId="{747D435B-9668-4EB8-9C98-B3655113F7C5}" destId="{15F4A24E-BD0A-48CF-9B18-5BCC0D8C4607}" srcOrd="1" destOrd="0" presId="urn:microsoft.com/office/officeart/2005/8/layout/orgChart1"/>
    <dgm:cxn modelId="{2E06465C-E5BE-4E37-9229-4A343F3A87E6}" type="presParOf" srcId="{72263B1D-E3B0-4FCF-B579-9ED7A557454B}" destId="{36882AAC-C39D-4D56-B4AC-2E1418D186C4}" srcOrd="1" destOrd="0" presId="urn:microsoft.com/office/officeart/2005/8/layout/orgChart1"/>
    <dgm:cxn modelId="{8A949C60-666A-4AB9-A0CB-1628E7468F3D}" type="presParOf" srcId="{72263B1D-E3B0-4FCF-B579-9ED7A557454B}" destId="{56338D69-662D-4996-856D-9E07112A4108}" srcOrd="2" destOrd="0" presId="urn:microsoft.com/office/officeart/2005/8/layout/orgChart1"/>
    <dgm:cxn modelId="{7F10AEE6-8FCF-4633-8C7D-07560792F697}" type="presParOf" srcId="{DBEAAC83-F403-4FD0-9217-930B86C30ECE}" destId="{29F61004-AE7D-4195-BC9F-67BE11B5B03D}" srcOrd="4" destOrd="0" presId="urn:microsoft.com/office/officeart/2005/8/layout/orgChart1"/>
    <dgm:cxn modelId="{2BEF0A76-C9C1-4109-9F87-A6A018D11D5D}" type="presParOf" srcId="{DBEAAC83-F403-4FD0-9217-930B86C30ECE}" destId="{6A73A710-628B-4654-B204-B4444791963C}" srcOrd="5" destOrd="0" presId="urn:microsoft.com/office/officeart/2005/8/layout/orgChart1"/>
    <dgm:cxn modelId="{CF01EBAE-DF24-42EB-A937-510B922C938D}" type="presParOf" srcId="{6A73A710-628B-4654-B204-B4444791963C}" destId="{E0A61C80-39EF-4A89-9FAC-93080A1C3084}" srcOrd="0" destOrd="0" presId="urn:microsoft.com/office/officeart/2005/8/layout/orgChart1"/>
    <dgm:cxn modelId="{BA40E155-6B60-4D0B-8C9A-98126828C054}" type="presParOf" srcId="{E0A61C80-39EF-4A89-9FAC-93080A1C3084}" destId="{70D66AA6-539D-4216-AC94-50386E793B6C}" srcOrd="0" destOrd="0" presId="urn:microsoft.com/office/officeart/2005/8/layout/orgChart1"/>
    <dgm:cxn modelId="{00ECE1E8-E79D-4449-B0F0-EE48BBDCC915}" type="presParOf" srcId="{E0A61C80-39EF-4A89-9FAC-93080A1C3084}" destId="{1CA26AC9-6384-45A7-AB66-9F7E7FE76FFC}" srcOrd="1" destOrd="0" presId="urn:microsoft.com/office/officeart/2005/8/layout/orgChart1"/>
    <dgm:cxn modelId="{BEBE3B25-D7AF-4711-90D8-F97A6B080C7E}" type="presParOf" srcId="{6A73A710-628B-4654-B204-B4444791963C}" destId="{F8D045C5-45EA-4AE4-B4EE-B85E94C2BD22}" srcOrd="1" destOrd="0" presId="urn:microsoft.com/office/officeart/2005/8/layout/orgChart1"/>
    <dgm:cxn modelId="{E31E127F-C5E9-4884-86C0-F6931EA098FD}" type="presParOf" srcId="{6A73A710-628B-4654-B204-B4444791963C}" destId="{65B073CB-D21A-4D5E-9C9E-C2902A1FF846}" srcOrd="2" destOrd="0" presId="urn:microsoft.com/office/officeart/2005/8/layout/orgChart1"/>
    <dgm:cxn modelId="{C4E7A25D-3117-4438-9B2F-BBA6B6FF25D0}" type="presParOf" srcId="{CF61F2E0-5F9A-4A2B-A813-4844F4C31352}" destId="{49EFD253-034F-4C2F-96A6-598F8F5FE9F5}" srcOrd="2" destOrd="0" presId="urn:microsoft.com/office/officeart/2005/8/layout/orgChart1"/>
    <dgm:cxn modelId="{0EC04D61-77D0-4BCA-BF34-7102D615B623}" type="presParOf" srcId="{0C1C29B6-E59F-4722-A94A-4D9F47712190}" destId="{251AA303-ED44-4739-9E3D-40A5D439202E}" srcOrd="2" destOrd="0" presId="urn:microsoft.com/office/officeart/2005/8/layout/orgChart1"/>
    <dgm:cxn modelId="{7C2811D1-C7D9-4202-B0E0-AE4228B9C3CD}" type="presParOf" srcId="{0C1C29B6-E59F-4722-A94A-4D9F47712190}" destId="{C39A9B57-F109-489C-8006-42E99694A96F}" srcOrd="3" destOrd="0" presId="urn:microsoft.com/office/officeart/2005/8/layout/orgChart1"/>
    <dgm:cxn modelId="{270CC8AC-D944-49A6-8BD5-71FA2B2D2E53}" type="presParOf" srcId="{C39A9B57-F109-489C-8006-42E99694A96F}" destId="{79FB792E-8A7D-4C31-80AD-E6B1FDC80304}" srcOrd="0" destOrd="0" presId="urn:microsoft.com/office/officeart/2005/8/layout/orgChart1"/>
    <dgm:cxn modelId="{C0FB63E6-33E1-456C-A685-F9E644829D07}" type="presParOf" srcId="{79FB792E-8A7D-4C31-80AD-E6B1FDC80304}" destId="{E08DA21B-5BB9-4B45-8F8C-53860CF5BE4F}" srcOrd="0" destOrd="0" presId="urn:microsoft.com/office/officeart/2005/8/layout/orgChart1"/>
    <dgm:cxn modelId="{606D392B-FAD8-43EC-B451-7794E70B94DA}" type="presParOf" srcId="{79FB792E-8A7D-4C31-80AD-E6B1FDC80304}" destId="{3DF94DB2-8A71-4944-8729-421B74AD33D0}" srcOrd="1" destOrd="0" presId="urn:microsoft.com/office/officeart/2005/8/layout/orgChart1"/>
    <dgm:cxn modelId="{E06AC3E5-FDB7-41C6-95C7-CA01C9B45D78}" type="presParOf" srcId="{C39A9B57-F109-489C-8006-42E99694A96F}" destId="{8F8A9431-6DD5-4FDD-A02E-DEF043F91E36}" srcOrd="1" destOrd="0" presId="urn:microsoft.com/office/officeart/2005/8/layout/orgChart1"/>
    <dgm:cxn modelId="{31DBAABA-9D97-48E0-A7D1-6AD7531F7115}" type="presParOf" srcId="{8F8A9431-6DD5-4FDD-A02E-DEF043F91E36}" destId="{47442228-E604-43B8-B6F2-D2DBAE7E9A9D}" srcOrd="0" destOrd="0" presId="urn:microsoft.com/office/officeart/2005/8/layout/orgChart1"/>
    <dgm:cxn modelId="{AB9663CF-DC17-4FBF-8E1A-9EF66BA440CF}" type="presParOf" srcId="{8F8A9431-6DD5-4FDD-A02E-DEF043F91E36}" destId="{DD2B35BC-98DE-4E5F-91A8-96F959340F97}" srcOrd="1" destOrd="0" presId="urn:microsoft.com/office/officeart/2005/8/layout/orgChart1"/>
    <dgm:cxn modelId="{840B50BE-7B5B-4742-9D72-20B4C582D582}" type="presParOf" srcId="{DD2B35BC-98DE-4E5F-91A8-96F959340F97}" destId="{BA44DB90-D686-4E6A-9AD7-6C0109CD0DDF}" srcOrd="0" destOrd="0" presId="urn:microsoft.com/office/officeart/2005/8/layout/orgChart1"/>
    <dgm:cxn modelId="{9484CC23-2C50-4D13-86EF-4C6B1B358667}" type="presParOf" srcId="{BA44DB90-D686-4E6A-9AD7-6C0109CD0DDF}" destId="{788C2F9F-4D73-440C-A80C-61828E1E7C12}" srcOrd="0" destOrd="0" presId="urn:microsoft.com/office/officeart/2005/8/layout/orgChart1"/>
    <dgm:cxn modelId="{B46F856F-62B1-4A09-AAEB-1678B1411DD7}" type="presParOf" srcId="{BA44DB90-D686-4E6A-9AD7-6C0109CD0DDF}" destId="{D29202CE-7B10-4025-9B61-64362A173789}" srcOrd="1" destOrd="0" presId="urn:microsoft.com/office/officeart/2005/8/layout/orgChart1"/>
    <dgm:cxn modelId="{47A33539-3FE9-4A9F-BD12-6A747C5703B0}" type="presParOf" srcId="{DD2B35BC-98DE-4E5F-91A8-96F959340F97}" destId="{AD7E80AC-8312-4D4C-AA21-13707BFC09DA}" srcOrd="1" destOrd="0" presId="urn:microsoft.com/office/officeart/2005/8/layout/orgChart1"/>
    <dgm:cxn modelId="{5F8B0C52-525E-4A28-9905-3711320A9D1A}" type="presParOf" srcId="{AD7E80AC-8312-4D4C-AA21-13707BFC09DA}" destId="{938858ED-BA25-4EBF-8D52-0C2813973BF7}" srcOrd="0" destOrd="0" presId="urn:microsoft.com/office/officeart/2005/8/layout/orgChart1"/>
    <dgm:cxn modelId="{BE50E785-8040-4E57-9F4D-3C0F93B86D5F}" type="presParOf" srcId="{AD7E80AC-8312-4D4C-AA21-13707BFC09DA}" destId="{F0FD1CAF-0CC2-4ABB-9505-2F78A671F036}" srcOrd="1" destOrd="0" presId="urn:microsoft.com/office/officeart/2005/8/layout/orgChart1"/>
    <dgm:cxn modelId="{ED07423B-4AF2-460A-9F62-CC7CFA3928DF}" type="presParOf" srcId="{F0FD1CAF-0CC2-4ABB-9505-2F78A671F036}" destId="{9DBB5BD0-40AF-4770-B6F3-1A4EDA251FF5}" srcOrd="0" destOrd="0" presId="urn:microsoft.com/office/officeart/2005/8/layout/orgChart1"/>
    <dgm:cxn modelId="{02CE8672-72F1-49DA-977C-A82641B2F135}" type="presParOf" srcId="{9DBB5BD0-40AF-4770-B6F3-1A4EDA251FF5}" destId="{F436A28B-D33E-4C1E-B29C-0B7D4C9A88E1}" srcOrd="0" destOrd="0" presId="urn:microsoft.com/office/officeart/2005/8/layout/orgChart1"/>
    <dgm:cxn modelId="{D01EF94D-BBDE-45EF-9D25-90E3E9F974F2}" type="presParOf" srcId="{9DBB5BD0-40AF-4770-B6F3-1A4EDA251FF5}" destId="{82D903EB-702B-4153-A59B-E6ADB6D783BA}" srcOrd="1" destOrd="0" presId="urn:microsoft.com/office/officeart/2005/8/layout/orgChart1"/>
    <dgm:cxn modelId="{0DDD6AB5-7124-452B-B233-D7DD68CAE0C6}" type="presParOf" srcId="{F0FD1CAF-0CC2-4ABB-9505-2F78A671F036}" destId="{791C7DC4-B0BF-4A2F-91C7-D68107DA1B02}" srcOrd="1" destOrd="0" presId="urn:microsoft.com/office/officeart/2005/8/layout/orgChart1"/>
    <dgm:cxn modelId="{D0560947-FE5C-4F1C-BF37-224B670E7DF0}" type="presParOf" srcId="{791C7DC4-B0BF-4A2F-91C7-D68107DA1B02}" destId="{6B5F68EB-B25C-4F3B-A060-D134222E5002}" srcOrd="0" destOrd="0" presId="urn:microsoft.com/office/officeart/2005/8/layout/orgChart1"/>
    <dgm:cxn modelId="{7FB51D69-5480-450D-BB28-697230F295E8}" type="presParOf" srcId="{791C7DC4-B0BF-4A2F-91C7-D68107DA1B02}" destId="{875EA69B-72FE-4523-A944-161F6FB4F4ED}" srcOrd="1" destOrd="0" presId="urn:microsoft.com/office/officeart/2005/8/layout/orgChart1"/>
    <dgm:cxn modelId="{DCDDD1E8-70BC-46D3-9052-A4240DB46F35}" type="presParOf" srcId="{875EA69B-72FE-4523-A944-161F6FB4F4ED}" destId="{C9FC117C-1C9D-42E0-8CC6-8CAB9C03CF4F}" srcOrd="0" destOrd="0" presId="urn:microsoft.com/office/officeart/2005/8/layout/orgChart1"/>
    <dgm:cxn modelId="{E18EF8A5-3D82-4C76-85BE-BF8871E5B6DF}" type="presParOf" srcId="{C9FC117C-1C9D-42E0-8CC6-8CAB9C03CF4F}" destId="{ADEAE6D4-D518-442C-B9FE-2760C71AA2DC}" srcOrd="0" destOrd="0" presId="urn:microsoft.com/office/officeart/2005/8/layout/orgChart1"/>
    <dgm:cxn modelId="{E29BECED-229A-4390-9A5B-146E8C56CC89}" type="presParOf" srcId="{C9FC117C-1C9D-42E0-8CC6-8CAB9C03CF4F}" destId="{167915E3-D147-437E-B254-FF25A54EDB58}" srcOrd="1" destOrd="0" presId="urn:microsoft.com/office/officeart/2005/8/layout/orgChart1"/>
    <dgm:cxn modelId="{88B37CCD-01B3-4664-9FF0-FE19C5F20DCB}" type="presParOf" srcId="{875EA69B-72FE-4523-A944-161F6FB4F4ED}" destId="{3B911332-DC20-4A47-851F-E05CDF48DED9}" srcOrd="1" destOrd="0" presId="urn:microsoft.com/office/officeart/2005/8/layout/orgChart1"/>
    <dgm:cxn modelId="{E870FB57-BC60-4B60-9115-793784645175}" type="presParOf" srcId="{3B911332-DC20-4A47-851F-E05CDF48DED9}" destId="{15ED0A49-A7B6-4496-8482-29ECC259AF3D}" srcOrd="0" destOrd="0" presId="urn:microsoft.com/office/officeart/2005/8/layout/orgChart1"/>
    <dgm:cxn modelId="{3CDAC6CC-6A73-4269-BBB8-1D37D68C482B}" type="presParOf" srcId="{3B911332-DC20-4A47-851F-E05CDF48DED9}" destId="{B1F3A33D-CE78-4E3A-BF91-5034821199F0}" srcOrd="1" destOrd="0" presId="urn:microsoft.com/office/officeart/2005/8/layout/orgChart1"/>
    <dgm:cxn modelId="{77399591-0C54-4012-A338-4107F02AC825}" type="presParOf" srcId="{B1F3A33D-CE78-4E3A-BF91-5034821199F0}" destId="{998C5B2D-AC4E-4971-8F5B-815A0991DF6D}" srcOrd="0" destOrd="0" presId="urn:microsoft.com/office/officeart/2005/8/layout/orgChart1"/>
    <dgm:cxn modelId="{06D20E68-BCC5-4816-A8FA-A705D79863C7}" type="presParOf" srcId="{998C5B2D-AC4E-4971-8F5B-815A0991DF6D}" destId="{82C92B98-937D-4BA6-B974-FC25E47A2A0C}" srcOrd="0" destOrd="0" presId="urn:microsoft.com/office/officeart/2005/8/layout/orgChart1"/>
    <dgm:cxn modelId="{AD347FE6-50EE-4461-8077-8EFA090134EE}" type="presParOf" srcId="{998C5B2D-AC4E-4971-8F5B-815A0991DF6D}" destId="{B3E9A3BD-CF2F-4600-8EF2-F322AD765BC4}" srcOrd="1" destOrd="0" presId="urn:microsoft.com/office/officeart/2005/8/layout/orgChart1"/>
    <dgm:cxn modelId="{116D8E95-F3EA-445E-839B-8E67880350A7}" type="presParOf" srcId="{B1F3A33D-CE78-4E3A-BF91-5034821199F0}" destId="{D8C3B26E-DE76-4059-AB4B-DC2D19AEEF7C}" srcOrd="1" destOrd="0" presId="urn:microsoft.com/office/officeart/2005/8/layout/orgChart1"/>
    <dgm:cxn modelId="{01DA08DC-8703-4F6C-BF4A-EF6100ADD6C5}" type="presParOf" srcId="{B1F3A33D-CE78-4E3A-BF91-5034821199F0}" destId="{A69E28DC-5FE4-4FD0-9012-3089B7C9CD68}" srcOrd="2" destOrd="0" presId="urn:microsoft.com/office/officeart/2005/8/layout/orgChart1"/>
    <dgm:cxn modelId="{7729F850-E4EC-46FC-9EF0-992BD5EB2251}" type="presParOf" srcId="{875EA69B-72FE-4523-A944-161F6FB4F4ED}" destId="{681AF1C7-7A8A-4C66-A7DF-FF747FCE923F}" srcOrd="2" destOrd="0" presId="urn:microsoft.com/office/officeart/2005/8/layout/orgChart1"/>
    <dgm:cxn modelId="{EF878313-52DF-4528-9BDE-7078D17BE20C}" type="presParOf" srcId="{F0FD1CAF-0CC2-4ABB-9505-2F78A671F036}" destId="{6B1E59D8-9EEE-4A9F-8240-CE81A32555CF}" srcOrd="2" destOrd="0" presId="urn:microsoft.com/office/officeart/2005/8/layout/orgChart1"/>
    <dgm:cxn modelId="{EF2DA979-C697-4A4D-ADFB-BE3356C613BA}" type="presParOf" srcId="{DD2B35BC-98DE-4E5F-91A8-96F959340F97}" destId="{292ACD72-039F-42AC-9A30-7697BCB55F7B}" srcOrd="2" destOrd="0" presId="urn:microsoft.com/office/officeart/2005/8/layout/orgChart1"/>
    <dgm:cxn modelId="{E1EB6CE7-A65C-4598-B891-5C97543CEA4A}" type="presParOf" srcId="{C39A9B57-F109-489C-8006-42E99694A96F}" destId="{C01DCBEB-FDEA-414A-A497-6238BC105157}" srcOrd="2" destOrd="0" presId="urn:microsoft.com/office/officeart/2005/8/layout/orgChart1"/>
    <dgm:cxn modelId="{A09729AE-7022-466E-84CF-6B8B88E6CE61}" type="presParOf" srcId="{0C1C29B6-E59F-4722-A94A-4D9F47712190}" destId="{3EB2F525-F44A-4209-B210-08D7402EC6D7}" srcOrd="4" destOrd="0" presId="urn:microsoft.com/office/officeart/2005/8/layout/orgChart1"/>
    <dgm:cxn modelId="{A69A998B-4629-44C1-AFA5-0409474EEFFC}" type="presParOf" srcId="{0C1C29B6-E59F-4722-A94A-4D9F47712190}" destId="{48ED850D-EBAC-4156-90E8-CE737756522E}" srcOrd="5" destOrd="0" presId="urn:microsoft.com/office/officeart/2005/8/layout/orgChart1"/>
    <dgm:cxn modelId="{EE48146D-0C5E-4314-8FE2-58CCFE544609}" type="presParOf" srcId="{48ED850D-EBAC-4156-90E8-CE737756522E}" destId="{6DFFEB29-9E46-4F83-B8FF-01BDFD7242CE}" srcOrd="0" destOrd="0" presId="urn:microsoft.com/office/officeart/2005/8/layout/orgChart1"/>
    <dgm:cxn modelId="{E5E0D0D3-FBB5-4250-B64A-13E4C376F3B5}" type="presParOf" srcId="{6DFFEB29-9E46-4F83-B8FF-01BDFD7242CE}" destId="{F7B6FFAD-FAD4-4704-9238-4E88C6AEA166}" srcOrd="0" destOrd="0" presId="urn:microsoft.com/office/officeart/2005/8/layout/orgChart1"/>
    <dgm:cxn modelId="{6E20C43A-8894-4066-8B8C-65BD9917DE20}" type="presParOf" srcId="{6DFFEB29-9E46-4F83-B8FF-01BDFD7242CE}" destId="{EA966C71-62A5-4719-A417-468AEE1B7661}" srcOrd="1" destOrd="0" presId="urn:microsoft.com/office/officeart/2005/8/layout/orgChart1"/>
    <dgm:cxn modelId="{3F7B20DE-FB42-4BE1-A366-17900C44F25A}" type="presParOf" srcId="{48ED850D-EBAC-4156-90E8-CE737756522E}" destId="{329368A4-6C0A-4219-A736-2F4967168C1D}" srcOrd="1" destOrd="0" presId="urn:microsoft.com/office/officeart/2005/8/layout/orgChart1"/>
    <dgm:cxn modelId="{922A8DC1-A4D1-4EC2-B585-50E2FAF1378B}" type="presParOf" srcId="{329368A4-6C0A-4219-A736-2F4967168C1D}" destId="{C8F82892-2DF2-4B58-B63C-A07FD2E30315}" srcOrd="0" destOrd="0" presId="urn:microsoft.com/office/officeart/2005/8/layout/orgChart1"/>
    <dgm:cxn modelId="{ABA7E1A5-DB41-4245-8DAC-5219F91809A2}" type="presParOf" srcId="{329368A4-6C0A-4219-A736-2F4967168C1D}" destId="{606F7005-C121-44E6-837C-DB3EDFAB5F41}" srcOrd="1" destOrd="0" presId="urn:microsoft.com/office/officeart/2005/8/layout/orgChart1"/>
    <dgm:cxn modelId="{81090A39-A630-46DA-A7BD-18102B872ED7}" type="presParOf" srcId="{606F7005-C121-44E6-837C-DB3EDFAB5F41}" destId="{743456D6-7C82-4FF5-8F9C-B606676DA1D4}" srcOrd="0" destOrd="0" presId="urn:microsoft.com/office/officeart/2005/8/layout/orgChart1"/>
    <dgm:cxn modelId="{9DC9F4B3-F6DB-48D9-AF5D-615B145C8089}" type="presParOf" srcId="{743456D6-7C82-4FF5-8F9C-B606676DA1D4}" destId="{5D2CEF73-CFE7-4ECD-B31D-464D75F7BF45}" srcOrd="0" destOrd="0" presId="urn:microsoft.com/office/officeart/2005/8/layout/orgChart1"/>
    <dgm:cxn modelId="{95A5D75F-96BF-4870-A59D-613E2503DAA3}" type="presParOf" srcId="{743456D6-7C82-4FF5-8F9C-B606676DA1D4}" destId="{D8AC9AD6-0BCF-49C6-9F85-013B86EB3BC8}" srcOrd="1" destOrd="0" presId="urn:microsoft.com/office/officeart/2005/8/layout/orgChart1"/>
    <dgm:cxn modelId="{DB21CB9E-7057-40CC-9047-861C1AF80D0F}" type="presParOf" srcId="{606F7005-C121-44E6-837C-DB3EDFAB5F41}" destId="{9948DE24-01F4-4A27-AFBF-4CE09BFE0B45}" srcOrd="1" destOrd="0" presId="urn:microsoft.com/office/officeart/2005/8/layout/orgChart1"/>
    <dgm:cxn modelId="{F1B9744D-C71F-425D-A33B-9756057209DF}" type="presParOf" srcId="{606F7005-C121-44E6-837C-DB3EDFAB5F41}" destId="{D39FD637-BA36-434D-9118-B658829C2539}" srcOrd="2" destOrd="0" presId="urn:microsoft.com/office/officeart/2005/8/layout/orgChart1"/>
    <dgm:cxn modelId="{6F93DD79-FB06-43B9-A94F-30C355585543}" type="presParOf" srcId="{329368A4-6C0A-4219-A736-2F4967168C1D}" destId="{BB1DDAA0-C574-4180-92E8-D316F7843FD8}" srcOrd="2" destOrd="0" presId="urn:microsoft.com/office/officeart/2005/8/layout/orgChart1"/>
    <dgm:cxn modelId="{9E212AEB-2B1C-4777-A262-1FA2D5242E50}" type="presParOf" srcId="{329368A4-6C0A-4219-A736-2F4967168C1D}" destId="{A7D92F58-1297-43EA-A1EB-578F6A8ED415}" srcOrd="3" destOrd="0" presId="urn:microsoft.com/office/officeart/2005/8/layout/orgChart1"/>
    <dgm:cxn modelId="{9D048224-1612-4939-AE0F-0CC2AF4BE369}" type="presParOf" srcId="{A7D92F58-1297-43EA-A1EB-578F6A8ED415}" destId="{F6204D6E-1878-4F87-B48C-ED935AFD7E79}" srcOrd="0" destOrd="0" presId="urn:microsoft.com/office/officeart/2005/8/layout/orgChart1"/>
    <dgm:cxn modelId="{D37A46E2-7A98-4F24-9A8E-1D32F22ABAD6}" type="presParOf" srcId="{F6204D6E-1878-4F87-B48C-ED935AFD7E79}" destId="{F8E73A3C-5011-4303-85EC-19A52AD2CF12}" srcOrd="0" destOrd="0" presId="urn:microsoft.com/office/officeart/2005/8/layout/orgChart1"/>
    <dgm:cxn modelId="{ACE852DC-2350-4309-A791-8783D51C6C99}" type="presParOf" srcId="{F6204D6E-1878-4F87-B48C-ED935AFD7E79}" destId="{B4450807-7F57-4333-9FBA-217FA86B8D45}" srcOrd="1" destOrd="0" presId="urn:microsoft.com/office/officeart/2005/8/layout/orgChart1"/>
    <dgm:cxn modelId="{5A287F1D-6DBD-45F6-9E7E-C0368FD9ECC1}" type="presParOf" srcId="{A7D92F58-1297-43EA-A1EB-578F6A8ED415}" destId="{395BECCF-AECF-4DFA-8E4B-B2F523E24F59}" srcOrd="1" destOrd="0" presId="urn:microsoft.com/office/officeart/2005/8/layout/orgChart1"/>
    <dgm:cxn modelId="{6D415E50-BDEE-46E3-A417-A1E8CE05258E}" type="presParOf" srcId="{A7D92F58-1297-43EA-A1EB-578F6A8ED415}" destId="{05EAF8B3-D149-47E3-9FE8-771B948144A3}" srcOrd="2" destOrd="0" presId="urn:microsoft.com/office/officeart/2005/8/layout/orgChart1"/>
    <dgm:cxn modelId="{A1C13C84-94E8-465B-B31B-27A162DA3D18}" type="presParOf" srcId="{329368A4-6C0A-4219-A736-2F4967168C1D}" destId="{E9D9215D-D7E5-4A01-B287-784B2298AACB}" srcOrd="4" destOrd="0" presId="urn:microsoft.com/office/officeart/2005/8/layout/orgChart1"/>
    <dgm:cxn modelId="{DD0A79FF-101B-4CDD-B208-DE4AE56EC8A3}" type="presParOf" srcId="{329368A4-6C0A-4219-A736-2F4967168C1D}" destId="{FC40A795-37BC-415E-AB93-7977875D97F7}" srcOrd="5" destOrd="0" presId="urn:microsoft.com/office/officeart/2005/8/layout/orgChart1"/>
    <dgm:cxn modelId="{5B711D5C-A4CF-45D7-B423-2BACDA045F7A}" type="presParOf" srcId="{FC40A795-37BC-415E-AB93-7977875D97F7}" destId="{02482708-8CE6-43AB-B998-E9CA5ECFA401}" srcOrd="0" destOrd="0" presId="urn:microsoft.com/office/officeart/2005/8/layout/orgChart1"/>
    <dgm:cxn modelId="{DC0586C5-422F-45B9-8F9E-8ED6E3BBE145}" type="presParOf" srcId="{02482708-8CE6-43AB-B998-E9CA5ECFA401}" destId="{5ED2C871-03B2-4769-8F88-9B65DD0A0BA9}" srcOrd="0" destOrd="0" presId="urn:microsoft.com/office/officeart/2005/8/layout/orgChart1"/>
    <dgm:cxn modelId="{C9E47FD7-289D-4BD1-9675-C14B14AF4B89}" type="presParOf" srcId="{02482708-8CE6-43AB-B998-E9CA5ECFA401}" destId="{4CA34D67-7232-4374-8B4D-FDCA56BA2B66}" srcOrd="1" destOrd="0" presId="urn:microsoft.com/office/officeart/2005/8/layout/orgChart1"/>
    <dgm:cxn modelId="{491AA4FE-0CB8-4D28-8242-C248DCD49CDC}" type="presParOf" srcId="{FC40A795-37BC-415E-AB93-7977875D97F7}" destId="{4F664346-29E3-40CE-933E-6E62C7D52E62}" srcOrd="1" destOrd="0" presId="urn:microsoft.com/office/officeart/2005/8/layout/orgChart1"/>
    <dgm:cxn modelId="{19A2346D-BDCA-4610-8E28-A148DB528213}" type="presParOf" srcId="{FC40A795-37BC-415E-AB93-7977875D97F7}" destId="{26DCC2C2-CCD0-45FF-8108-9639D23C6FEC}" srcOrd="2" destOrd="0" presId="urn:microsoft.com/office/officeart/2005/8/layout/orgChart1"/>
    <dgm:cxn modelId="{A8EAF3AC-6F85-4DB0-91AB-42CD31D9A4F6}" type="presParOf" srcId="{48ED850D-EBAC-4156-90E8-CE737756522E}" destId="{3D6A07F0-8120-457C-9234-C02474EAD1D1}" srcOrd="2" destOrd="0" presId="urn:microsoft.com/office/officeart/2005/8/layout/orgChart1"/>
    <dgm:cxn modelId="{5AE3BCBA-DDF8-43F2-8977-CC1CBC4487FA}" type="presParOf" srcId="{0C1C29B6-E59F-4722-A94A-4D9F47712190}" destId="{2B753595-9BB9-4C10-8257-FDE0A1E9F4C3}" srcOrd="6" destOrd="0" presId="urn:microsoft.com/office/officeart/2005/8/layout/orgChart1"/>
    <dgm:cxn modelId="{8BF8689F-75F6-4004-9834-782745BB7582}" type="presParOf" srcId="{0C1C29B6-E59F-4722-A94A-4D9F47712190}" destId="{661313F2-62CD-40B8-9942-45FA4504ACE8}" srcOrd="7" destOrd="0" presId="urn:microsoft.com/office/officeart/2005/8/layout/orgChart1"/>
    <dgm:cxn modelId="{FE6E6A37-F873-49A3-86CE-4C4A569003DF}" type="presParOf" srcId="{661313F2-62CD-40B8-9942-45FA4504ACE8}" destId="{633C805E-0865-4B28-B0A7-6001455B096C}" srcOrd="0" destOrd="0" presId="urn:microsoft.com/office/officeart/2005/8/layout/orgChart1"/>
    <dgm:cxn modelId="{B7AF1D5E-963F-4751-8F0C-76DA905AC65E}" type="presParOf" srcId="{633C805E-0865-4B28-B0A7-6001455B096C}" destId="{FF288A1D-B587-46B0-BC9E-700CBA259D7E}" srcOrd="0" destOrd="0" presId="urn:microsoft.com/office/officeart/2005/8/layout/orgChart1"/>
    <dgm:cxn modelId="{059BBE93-B268-4516-BEE0-94472B424EB0}" type="presParOf" srcId="{633C805E-0865-4B28-B0A7-6001455B096C}" destId="{7FB04751-2E9B-4AB6-BA7E-B9D0DC42DC80}" srcOrd="1" destOrd="0" presId="urn:microsoft.com/office/officeart/2005/8/layout/orgChart1"/>
    <dgm:cxn modelId="{8E9F6C15-D32A-416D-954E-9FD80E6A285E}" type="presParOf" srcId="{661313F2-62CD-40B8-9942-45FA4504ACE8}" destId="{F87EB009-222D-4E84-9EE1-C7B47622A320}" srcOrd="1" destOrd="0" presId="urn:microsoft.com/office/officeart/2005/8/layout/orgChart1"/>
    <dgm:cxn modelId="{8738817E-1208-4597-A8D0-E8A20A7C8726}" type="presParOf" srcId="{F87EB009-222D-4E84-9EE1-C7B47622A320}" destId="{B96ACF0A-63D6-4E87-8395-3D5517FA2E20}" srcOrd="0" destOrd="0" presId="urn:microsoft.com/office/officeart/2005/8/layout/orgChart1"/>
    <dgm:cxn modelId="{A0C4972B-8C87-4AEF-B52F-0A4054ADB47F}" type="presParOf" srcId="{F87EB009-222D-4E84-9EE1-C7B47622A320}" destId="{4140132E-70E2-4667-95FD-214537B05E3B}" srcOrd="1" destOrd="0" presId="urn:microsoft.com/office/officeart/2005/8/layout/orgChart1"/>
    <dgm:cxn modelId="{767F0D46-F8DA-4FEC-AD72-04EE8EB07155}" type="presParOf" srcId="{4140132E-70E2-4667-95FD-214537B05E3B}" destId="{41C62F1C-C3B6-4D1E-B1A7-6107104EAB4D}" srcOrd="0" destOrd="0" presId="urn:microsoft.com/office/officeart/2005/8/layout/orgChart1"/>
    <dgm:cxn modelId="{E3C4C790-7BE7-45D3-A18C-0EA541717A94}" type="presParOf" srcId="{41C62F1C-C3B6-4D1E-B1A7-6107104EAB4D}" destId="{A05E796D-CEA5-4CC3-8477-B0285B761E97}" srcOrd="0" destOrd="0" presId="urn:microsoft.com/office/officeart/2005/8/layout/orgChart1"/>
    <dgm:cxn modelId="{9D9EDBDE-5F60-4CDA-8925-AED0A0EFDD96}" type="presParOf" srcId="{41C62F1C-C3B6-4D1E-B1A7-6107104EAB4D}" destId="{F014F8B1-C3B1-486A-B06F-37863C977184}" srcOrd="1" destOrd="0" presId="urn:microsoft.com/office/officeart/2005/8/layout/orgChart1"/>
    <dgm:cxn modelId="{B972FBCF-2A95-4561-80DC-D9891778ECC1}" type="presParOf" srcId="{4140132E-70E2-4667-95FD-214537B05E3B}" destId="{C3B4C7EB-0C43-4D43-BD26-8BB76435CD6F}" srcOrd="1" destOrd="0" presId="urn:microsoft.com/office/officeart/2005/8/layout/orgChart1"/>
    <dgm:cxn modelId="{5D835B79-2AD0-4968-A5DF-FED42D6B1CD5}" type="presParOf" srcId="{4140132E-70E2-4667-95FD-214537B05E3B}" destId="{12D640D6-85BC-4058-8F11-C9A2A35E7F99}" srcOrd="2" destOrd="0" presId="urn:microsoft.com/office/officeart/2005/8/layout/orgChart1"/>
    <dgm:cxn modelId="{DC14ED43-1D86-4C2D-A6D1-1D5DAF8E580C}" type="presParOf" srcId="{F87EB009-222D-4E84-9EE1-C7B47622A320}" destId="{A8C5DB6B-5F45-411B-9F26-22B488E04868}" srcOrd="2" destOrd="0" presId="urn:microsoft.com/office/officeart/2005/8/layout/orgChart1"/>
    <dgm:cxn modelId="{306A4769-B27A-4721-B16D-61F1D559A1CA}" type="presParOf" srcId="{F87EB009-222D-4E84-9EE1-C7B47622A320}" destId="{58BDBF9F-B6E1-43EB-BDAE-288E159E0336}" srcOrd="3" destOrd="0" presId="urn:microsoft.com/office/officeart/2005/8/layout/orgChart1"/>
    <dgm:cxn modelId="{6D7E6007-3A4C-4115-A03D-AA2891865CEA}" type="presParOf" srcId="{58BDBF9F-B6E1-43EB-BDAE-288E159E0336}" destId="{05789962-1C5D-49E8-9F55-A80BF0C71CED}" srcOrd="0" destOrd="0" presId="urn:microsoft.com/office/officeart/2005/8/layout/orgChart1"/>
    <dgm:cxn modelId="{5E96AA00-29CA-4D59-AAA3-AFCEE9CA8AB4}" type="presParOf" srcId="{05789962-1C5D-49E8-9F55-A80BF0C71CED}" destId="{337419C6-A108-4403-9FE5-C7241EB06A4A}" srcOrd="0" destOrd="0" presId="urn:microsoft.com/office/officeart/2005/8/layout/orgChart1"/>
    <dgm:cxn modelId="{6BA66C5B-474C-4AE4-8048-231FC49E07F9}" type="presParOf" srcId="{05789962-1C5D-49E8-9F55-A80BF0C71CED}" destId="{B2C7B976-887E-46FA-BC7D-B7CE758C1CFC}" srcOrd="1" destOrd="0" presId="urn:microsoft.com/office/officeart/2005/8/layout/orgChart1"/>
    <dgm:cxn modelId="{AC10E92C-D702-43AC-9827-CD6A4A3847A1}" type="presParOf" srcId="{58BDBF9F-B6E1-43EB-BDAE-288E159E0336}" destId="{522D6FCF-49E2-4B6D-A62D-80C2C70D2AA8}" srcOrd="1" destOrd="0" presId="urn:microsoft.com/office/officeart/2005/8/layout/orgChart1"/>
    <dgm:cxn modelId="{ACDE2840-1A19-4A43-AE22-81C599283A01}" type="presParOf" srcId="{58BDBF9F-B6E1-43EB-BDAE-288E159E0336}" destId="{02DFD102-9C6C-4B63-882F-E15444813774}" srcOrd="2" destOrd="0" presId="urn:microsoft.com/office/officeart/2005/8/layout/orgChart1"/>
    <dgm:cxn modelId="{A8325711-7629-4AE6-955D-AB364AFA1FE9}" type="presParOf" srcId="{F87EB009-222D-4E84-9EE1-C7B47622A320}" destId="{BD79E085-99E7-4168-960E-0E2BD00933C2}" srcOrd="4" destOrd="0" presId="urn:microsoft.com/office/officeart/2005/8/layout/orgChart1"/>
    <dgm:cxn modelId="{1A3D6A86-91EE-43FB-A2D0-2F55A7E0DF55}" type="presParOf" srcId="{F87EB009-222D-4E84-9EE1-C7B47622A320}" destId="{6D07F092-BCE9-466E-9653-A76D7CB3CF12}" srcOrd="5" destOrd="0" presId="urn:microsoft.com/office/officeart/2005/8/layout/orgChart1"/>
    <dgm:cxn modelId="{5BC615BF-9CF5-4982-8281-88EEB12C0378}" type="presParOf" srcId="{6D07F092-BCE9-466E-9653-A76D7CB3CF12}" destId="{6AE68EF1-43CF-459C-BF20-2C43A80C1EFC}" srcOrd="0" destOrd="0" presId="urn:microsoft.com/office/officeart/2005/8/layout/orgChart1"/>
    <dgm:cxn modelId="{E3EBECFD-3776-4335-8600-C0E4333432E8}" type="presParOf" srcId="{6AE68EF1-43CF-459C-BF20-2C43A80C1EFC}" destId="{A62EC485-B2F0-422B-9BC8-5499DD4A6D0A}" srcOrd="0" destOrd="0" presId="urn:microsoft.com/office/officeart/2005/8/layout/orgChart1"/>
    <dgm:cxn modelId="{F06B6A4A-1B70-41F9-9726-A0A64A9318B3}" type="presParOf" srcId="{6AE68EF1-43CF-459C-BF20-2C43A80C1EFC}" destId="{C048AC1E-B70E-4BE0-930A-BCCF764C6D5B}" srcOrd="1" destOrd="0" presId="urn:microsoft.com/office/officeart/2005/8/layout/orgChart1"/>
    <dgm:cxn modelId="{CDFCB247-0C1F-4602-A224-391ABA01E64D}" type="presParOf" srcId="{6D07F092-BCE9-466E-9653-A76D7CB3CF12}" destId="{436CE314-22A8-48D7-8708-EE2530281697}" srcOrd="1" destOrd="0" presId="urn:microsoft.com/office/officeart/2005/8/layout/orgChart1"/>
    <dgm:cxn modelId="{9D206E81-87BE-4D4E-A397-93FC7FCD2943}" type="presParOf" srcId="{6D07F092-BCE9-466E-9653-A76D7CB3CF12}" destId="{73300919-22CF-49FA-A538-8007CD04CE02}" srcOrd="2" destOrd="0" presId="urn:microsoft.com/office/officeart/2005/8/layout/orgChart1"/>
    <dgm:cxn modelId="{04FBA108-CBE6-48C7-A0EF-E99426F09DC4}" type="presParOf" srcId="{661313F2-62CD-40B8-9942-45FA4504ACE8}" destId="{297E4470-8044-4563-B0F7-B714F71E5D12}" srcOrd="2" destOrd="0" presId="urn:microsoft.com/office/officeart/2005/8/layout/orgChart1"/>
    <dgm:cxn modelId="{51AE97BA-6C13-4474-9C91-A4C76AE4ACDD}" type="presParOf" srcId="{0C1C29B6-E59F-4722-A94A-4D9F47712190}" destId="{41AA4399-11D0-4F63-BACE-D65E1F589C37}" srcOrd="8" destOrd="0" presId="urn:microsoft.com/office/officeart/2005/8/layout/orgChart1"/>
    <dgm:cxn modelId="{F48BB630-1D89-4CFB-BFFF-983BC4DFDD76}" type="presParOf" srcId="{0C1C29B6-E59F-4722-A94A-4D9F47712190}" destId="{31FB291F-CFE0-4844-A0AE-419A36706811}" srcOrd="9" destOrd="0" presId="urn:microsoft.com/office/officeart/2005/8/layout/orgChart1"/>
    <dgm:cxn modelId="{57091A32-E218-42C8-89E6-0ACE533E8160}" type="presParOf" srcId="{31FB291F-CFE0-4844-A0AE-419A36706811}" destId="{3CCF513E-BC88-4948-BAC3-E5BD50AC64B9}" srcOrd="0" destOrd="0" presId="urn:microsoft.com/office/officeart/2005/8/layout/orgChart1"/>
    <dgm:cxn modelId="{37D2986C-E486-4ACD-A532-4A85564AC674}" type="presParOf" srcId="{3CCF513E-BC88-4948-BAC3-E5BD50AC64B9}" destId="{8753EF62-C665-4786-9C87-91EA376072D7}" srcOrd="0" destOrd="0" presId="urn:microsoft.com/office/officeart/2005/8/layout/orgChart1"/>
    <dgm:cxn modelId="{B4486BA4-D014-4CE4-9A1B-53E53DE2B665}" type="presParOf" srcId="{3CCF513E-BC88-4948-BAC3-E5BD50AC64B9}" destId="{6FA6A1BB-C87C-4D5E-B6EC-E63AFF5F1A72}" srcOrd="1" destOrd="0" presId="urn:microsoft.com/office/officeart/2005/8/layout/orgChart1"/>
    <dgm:cxn modelId="{69D1F0E9-A9BE-41EA-9602-2D0EAE150437}" type="presParOf" srcId="{31FB291F-CFE0-4844-A0AE-419A36706811}" destId="{C68F7E4A-80AF-4615-B77F-1109E22DEC23}" srcOrd="1" destOrd="0" presId="urn:microsoft.com/office/officeart/2005/8/layout/orgChart1"/>
    <dgm:cxn modelId="{4BDF3A03-41CC-482B-9E2B-241BE8568FDA}" type="presParOf" srcId="{C68F7E4A-80AF-4615-B77F-1109E22DEC23}" destId="{1C129FE0-82B1-4375-8EE3-128A1F57AD16}" srcOrd="0" destOrd="0" presId="urn:microsoft.com/office/officeart/2005/8/layout/orgChart1"/>
    <dgm:cxn modelId="{18BCB49E-4054-4F79-AD6B-7AA8DA7461B3}" type="presParOf" srcId="{C68F7E4A-80AF-4615-B77F-1109E22DEC23}" destId="{D5C1209D-5D28-42F9-9ACA-9E7DC80744BE}" srcOrd="1" destOrd="0" presId="urn:microsoft.com/office/officeart/2005/8/layout/orgChart1"/>
    <dgm:cxn modelId="{08E406DA-E798-48E1-A053-A550736A7AE6}" type="presParOf" srcId="{D5C1209D-5D28-42F9-9ACA-9E7DC80744BE}" destId="{18663E5D-C164-43A3-9A13-8C38E5339368}" srcOrd="0" destOrd="0" presId="urn:microsoft.com/office/officeart/2005/8/layout/orgChart1"/>
    <dgm:cxn modelId="{55610FFE-6635-4CB6-BC93-B1E3C9E2D743}" type="presParOf" srcId="{18663E5D-C164-43A3-9A13-8C38E5339368}" destId="{D887DF1C-4AC0-41BB-9EBB-C956E799A61C}" srcOrd="0" destOrd="0" presId="urn:microsoft.com/office/officeart/2005/8/layout/orgChart1"/>
    <dgm:cxn modelId="{644B6000-D3BD-4598-8C8C-2641F4445BAB}" type="presParOf" srcId="{18663E5D-C164-43A3-9A13-8C38E5339368}" destId="{E89265E1-35CE-4ED8-83D0-2772CC851A4E}" srcOrd="1" destOrd="0" presId="urn:microsoft.com/office/officeart/2005/8/layout/orgChart1"/>
    <dgm:cxn modelId="{13863B2C-213C-43D4-A706-C3F1930DC893}" type="presParOf" srcId="{D5C1209D-5D28-42F9-9ACA-9E7DC80744BE}" destId="{CC4EAB37-94AE-435D-B10F-B66E87AAEBB3}" srcOrd="1" destOrd="0" presId="urn:microsoft.com/office/officeart/2005/8/layout/orgChart1"/>
    <dgm:cxn modelId="{C7C752BF-EEB1-41AA-988C-027F4AC02A82}" type="presParOf" srcId="{D5C1209D-5D28-42F9-9ACA-9E7DC80744BE}" destId="{E72D212B-9859-4EAC-AFE6-18651BFF8023}" srcOrd="2" destOrd="0" presId="urn:microsoft.com/office/officeart/2005/8/layout/orgChart1"/>
    <dgm:cxn modelId="{10B25BB8-0944-42FF-A568-F49AF4DA6F2B}" type="presParOf" srcId="{C68F7E4A-80AF-4615-B77F-1109E22DEC23}" destId="{8F77B40E-03CC-4ADF-B314-A6C62DACDE65}" srcOrd="2" destOrd="0" presId="urn:microsoft.com/office/officeart/2005/8/layout/orgChart1"/>
    <dgm:cxn modelId="{F854A170-9F8D-4414-8B3A-AB74BED2E4BC}" type="presParOf" srcId="{C68F7E4A-80AF-4615-B77F-1109E22DEC23}" destId="{F075E9F1-8B94-44C5-A710-555B5879B65E}" srcOrd="3" destOrd="0" presId="urn:microsoft.com/office/officeart/2005/8/layout/orgChart1"/>
    <dgm:cxn modelId="{67BE83A2-7A03-42F9-8972-123BF74AFBD1}" type="presParOf" srcId="{F075E9F1-8B94-44C5-A710-555B5879B65E}" destId="{C0E32285-6B24-4D0E-9F1B-FA9B533A842A}" srcOrd="0" destOrd="0" presId="urn:microsoft.com/office/officeart/2005/8/layout/orgChart1"/>
    <dgm:cxn modelId="{63FE751A-A277-45E9-9FDB-B884A1402C6E}" type="presParOf" srcId="{C0E32285-6B24-4D0E-9F1B-FA9B533A842A}" destId="{4802DE53-33B2-4AC1-92D5-E071A341D1B6}" srcOrd="0" destOrd="0" presId="urn:microsoft.com/office/officeart/2005/8/layout/orgChart1"/>
    <dgm:cxn modelId="{9A39232C-71F9-4E04-B1FE-EF5544FAFD1B}" type="presParOf" srcId="{C0E32285-6B24-4D0E-9F1B-FA9B533A842A}" destId="{17C8EB9D-998E-46F4-B988-55F765305E78}" srcOrd="1" destOrd="0" presId="urn:microsoft.com/office/officeart/2005/8/layout/orgChart1"/>
    <dgm:cxn modelId="{C4FD4EE0-EA58-4226-9EFC-716984F381C8}" type="presParOf" srcId="{F075E9F1-8B94-44C5-A710-555B5879B65E}" destId="{83624C1A-9E2D-4021-9420-9082FBF73DEF}" srcOrd="1" destOrd="0" presId="urn:microsoft.com/office/officeart/2005/8/layout/orgChart1"/>
    <dgm:cxn modelId="{830B55F0-2638-4DB5-9B6A-BF4CAA3D17E3}" type="presParOf" srcId="{F075E9F1-8B94-44C5-A710-555B5879B65E}" destId="{489E5E5B-9AFD-41FA-923A-FCBEBD7360FD}" srcOrd="2" destOrd="0" presId="urn:microsoft.com/office/officeart/2005/8/layout/orgChart1"/>
    <dgm:cxn modelId="{22DCBECB-25ED-4A10-BD47-5AA8EE4185D1}" type="presParOf" srcId="{C68F7E4A-80AF-4615-B77F-1109E22DEC23}" destId="{6DCCAE47-9998-46B8-8DF1-D4FE07E445BB}" srcOrd="4" destOrd="0" presId="urn:microsoft.com/office/officeart/2005/8/layout/orgChart1"/>
    <dgm:cxn modelId="{EAFF2FAB-4CD0-4D8A-BC94-3B83C450B4FA}" type="presParOf" srcId="{C68F7E4A-80AF-4615-B77F-1109E22DEC23}" destId="{973A46FD-FCA6-460C-8FFD-DCF1D6DE5E22}" srcOrd="5" destOrd="0" presId="urn:microsoft.com/office/officeart/2005/8/layout/orgChart1"/>
    <dgm:cxn modelId="{8AB6B914-AB74-40B1-9BF9-7822DF00C488}" type="presParOf" srcId="{973A46FD-FCA6-460C-8FFD-DCF1D6DE5E22}" destId="{7DE3C7D5-FC85-4DB4-BCE1-542A8A804FE0}" srcOrd="0" destOrd="0" presId="urn:microsoft.com/office/officeart/2005/8/layout/orgChart1"/>
    <dgm:cxn modelId="{A62232DC-67FC-403C-962C-AE349A688282}" type="presParOf" srcId="{7DE3C7D5-FC85-4DB4-BCE1-542A8A804FE0}" destId="{58BC6B5B-CE87-4F61-ABD5-9F3BE17A7B41}" srcOrd="0" destOrd="0" presId="urn:microsoft.com/office/officeart/2005/8/layout/orgChart1"/>
    <dgm:cxn modelId="{DDBC31B2-A615-4BC9-8DEB-81FA111CE852}" type="presParOf" srcId="{7DE3C7D5-FC85-4DB4-BCE1-542A8A804FE0}" destId="{70795DE6-3A53-4AE2-A5DE-A9E0B324D0E5}" srcOrd="1" destOrd="0" presId="urn:microsoft.com/office/officeart/2005/8/layout/orgChart1"/>
    <dgm:cxn modelId="{F0151F2F-1C81-4A8B-BB2B-95828CED710D}" type="presParOf" srcId="{973A46FD-FCA6-460C-8FFD-DCF1D6DE5E22}" destId="{3F1871B7-F7B6-43EF-9BFD-D417B732BA60}" srcOrd="1" destOrd="0" presId="urn:microsoft.com/office/officeart/2005/8/layout/orgChart1"/>
    <dgm:cxn modelId="{4E17697C-4B3A-4C55-AD55-24A64F73BEE0}" type="presParOf" srcId="{973A46FD-FCA6-460C-8FFD-DCF1D6DE5E22}" destId="{8DCAAF1E-7BB6-4F20-868F-954E405F7651}" srcOrd="2" destOrd="0" presId="urn:microsoft.com/office/officeart/2005/8/layout/orgChart1"/>
    <dgm:cxn modelId="{2E496254-0048-4A27-BFF4-AD41F3B0C30E}" type="presParOf" srcId="{31FB291F-CFE0-4844-A0AE-419A36706811}" destId="{6A7F65BD-2986-4962-BA77-4B0BD213464E}" srcOrd="2" destOrd="0" presId="urn:microsoft.com/office/officeart/2005/8/layout/orgChart1"/>
    <dgm:cxn modelId="{45DCA726-D4AF-4886-BBB6-967679F76238}" type="presParOf" srcId="{0C1C29B6-E59F-4722-A94A-4D9F47712190}" destId="{4B5C700D-53DB-4C8C-B2BC-0AF57B62428E}" srcOrd="10" destOrd="0" presId="urn:microsoft.com/office/officeart/2005/8/layout/orgChart1"/>
    <dgm:cxn modelId="{41EF9BDB-98D9-4647-9ED6-28868494B983}" type="presParOf" srcId="{0C1C29B6-E59F-4722-A94A-4D9F47712190}" destId="{1393ADAB-32D3-4136-B1A3-AC9A01AC0BF4}" srcOrd="11" destOrd="0" presId="urn:microsoft.com/office/officeart/2005/8/layout/orgChart1"/>
    <dgm:cxn modelId="{D7C558FF-437D-4435-925E-66C8C2B7407F}" type="presParOf" srcId="{1393ADAB-32D3-4136-B1A3-AC9A01AC0BF4}" destId="{C989CB05-BB20-471C-A4FB-1DB60B514B6F}" srcOrd="0" destOrd="0" presId="urn:microsoft.com/office/officeart/2005/8/layout/orgChart1"/>
    <dgm:cxn modelId="{00DF62CD-4047-493B-9D65-5C2E3DFF10AC}" type="presParOf" srcId="{C989CB05-BB20-471C-A4FB-1DB60B514B6F}" destId="{88EB1175-7A01-4503-8C73-5358B4734D42}" srcOrd="0" destOrd="0" presId="urn:microsoft.com/office/officeart/2005/8/layout/orgChart1"/>
    <dgm:cxn modelId="{A38617CA-C8B0-4E3F-8769-CE05253391A9}" type="presParOf" srcId="{C989CB05-BB20-471C-A4FB-1DB60B514B6F}" destId="{B8AA6D0A-203B-4B12-B849-93BEB9D3F319}" srcOrd="1" destOrd="0" presId="urn:microsoft.com/office/officeart/2005/8/layout/orgChart1"/>
    <dgm:cxn modelId="{06DF6780-0072-4F81-9FE1-BB99C6BC69B6}" type="presParOf" srcId="{1393ADAB-32D3-4136-B1A3-AC9A01AC0BF4}" destId="{254D252D-D02D-4A51-A07D-34B2D2678F11}" srcOrd="1" destOrd="0" presId="urn:microsoft.com/office/officeart/2005/8/layout/orgChart1"/>
    <dgm:cxn modelId="{4B7BFE1C-6C06-4421-9305-31D76BA6A450}" type="presParOf" srcId="{254D252D-D02D-4A51-A07D-34B2D2678F11}" destId="{4E9133D6-DAA5-44C1-B59D-1B9B19BE0CB8}" srcOrd="0" destOrd="0" presId="urn:microsoft.com/office/officeart/2005/8/layout/orgChart1"/>
    <dgm:cxn modelId="{A9D84BEF-1115-4621-AF42-74C28776F016}" type="presParOf" srcId="{254D252D-D02D-4A51-A07D-34B2D2678F11}" destId="{CB216591-57E8-4434-BC20-FB57FF3D0427}" srcOrd="1" destOrd="0" presId="urn:microsoft.com/office/officeart/2005/8/layout/orgChart1"/>
    <dgm:cxn modelId="{457F2592-D7F6-4598-A615-B7734BD3E18F}" type="presParOf" srcId="{CB216591-57E8-4434-BC20-FB57FF3D0427}" destId="{24C07123-4079-4FE2-8F24-2E4F79BE2185}" srcOrd="0" destOrd="0" presId="urn:microsoft.com/office/officeart/2005/8/layout/orgChart1"/>
    <dgm:cxn modelId="{3DC0C908-AB5F-43EA-8509-14EB9B331943}" type="presParOf" srcId="{24C07123-4079-4FE2-8F24-2E4F79BE2185}" destId="{1655CF77-2AD8-4353-A935-CB0A8DA10E7A}" srcOrd="0" destOrd="0" presId="urn:microsoft.com/office/officeart/2005/8/layout/orgChart1"/>
    <dgm:cxn modelId="{7C5714EC-5BEA-436E-B0AA-7DEF6FF57C38}" type="presParOf" srcId="{24C07123-4079-4FE2-8F24-2E4F79BE2185}" destId="{BD71F7D9-0BC2-4517-B03B-A935AF991FB8}" srcOrd="1" destOrd="0" presId="urn:microsoft.com/office/officeart/2005/8/layout/orgChart1"/>
    <dgm:cxn modelId="{EEF9D98E-C225-4177-B69E-0A83A9111B59}" type="presParOf" srcId="{CB216591-57E8-4434-BC20-FB57FF3D0427}" destId="{234EC6C9-C99A-4D74-8051-64C6A4562A36}" srcOrd="1" destOrd="0" presId="urn:microsoft.com/office/officeart/2005/8/layout/orgChart1"/>
    <dgm:cxn modelId="{BDF9C0E0-CC50-4E72-BF76-37A3F8408EB2}" type="presParOf" srcId="{CB216591-57E8-4434-BC20-FB57FF3D0427}" destId="{25C8467F-756A-442F-BF05-18F105C63269}" srcOrd="2" destOrd="0" presId="urn:microsoft.com/office/officeart/2005/8/layout/orgChart1"/>
    <dgm:cxn modelId="{123ECB28-79AA-43D0-B627-A4F8ADCEAA47}" type="presParOf" srcId="{254D252D-D02D-4A51-A07D-34B2D2678F11}" destId="{C39291EB-BB27-42D8-A9AA-A530C0D35125}" srcOrd="2" destOrd="0" presId="urn:microsoft.com/office/officeart/2005/8/layout/orgChart1"/>
    <dgm:cxn modelId="{A9F82BAE-D79B-48F4-A8AE-7A3B56E987D5}" type="presParOf" srcId="{254D252D-D02D-4A51-A07D-34B2D2678F11}" destId="{158BA719-C420-48F0-9953-CA8EB1BFAF64}" srcOrd="3" destOrd="0" presId="urn:microsoft.com/office/officeart/2005/8/layout/orgChart1"/>
    <dgm:cxn modelId="{265D6C8A-C8C2-4E29-97A3-3407E3EBF72B}" type="presParOf" srcId="{158BA719-C420-48F0-9953-CA8EB1BFAF64}" destId="{C806B2C8-AD52-42FF-89DA-5493DAAE8D55}" srcOrd="0" destOrd="0" presId="urn:microsoft.com/office/officeart/2005/8/layout/orgChart1"/>
    <dgm:cxn modelId="{9B30275D-C7DC-49A1-BA01-E3FD9CAB56D1}" type="presParOf" srcId="{C806B2C8-AD52-42FF-89DA-5493DAAE8D55}" destId="{BCD845B7-3E24-46DA-88D5-1942BDDAC6E2}" srcOrd="0" destOrd="0" presId="urn:microsoft.com/office/officeart/2005/8/layout/orgChart1"/>
    <dgm:cxn modelId="{9E7A1091-D886-41A8-80C6-77D1B1EB2D4F}" type="presParOf" srcId="{C806B2C8-AD52-42FF-89DA-5493DAAE8D55}" destId="{6930A7B9-8FD1-4B1B-A1FC-8A46D60CDC62}" srcOrd="1" destOrd="0" presId="urn:microsoft.com/office/officeart/2005/8/layout/orgChart1"/>
    <dgm:cxn modelId="{1CD51CB4-CD3B-4388-B6B1-69DB6246B693}" type="presParOf" srcId="{158BA719-C420-48F0-9953-CA8EB1BFAF64}" destId="{72EADAFF-6002-4112-B95D-B3DFE169582A}" srcOrd="1" destOrd="0" presId="urn:microsoft.com/office/officeart/2005/8/layout/orgChart1"/>
    <dgm:cxn modelId="{085E9E4C-0A86-4C55-BB58-628BAA6DDE04}" type="presParOf" srcId="{158BA719-C420-48F0-9953-CA8EB1BFAF64}" destId="{6811559B-3DC5-4F3B-B676-999EBA8A6CFE}" srcOrd="2" destOrd="0" presId="urn:microsoft.com/office/officeart/2005/8/layout/orgChart1"/>
    <dgm:cxn modelId="{C767D72D-BA0D-49B0-9F08-FFEB998A2D36}" type="presParOf" srcId="{254D252D-D02D-4A51-A07D-34B2D2678F11}" destId="{3C5B0B25-3BFF-4571-B659-E94F70A696D0}" srcOrd="4" destOrd="0" presId="urn:microsoft.com/office/officeart/2005/8/layout/orgChart1"/>
    <dgm:cxn modelId="{14EE008F-617C-4AC3-8153-F44271DD75C2}" type="presParOf" srcId="{254D252D-D02D-4A51-A07D-34B2D2678F11}" destId="{4589CF2D-1300-479E-94B8-F67340693BC8}" srcOrd="5" destOrd="0" presId="urn:microsoft.com/office/officeart/2005/8/layout/orgChart1"/>
    <dgm:cxn modelId="{C1F54261-560C-4CF4-8B7E-98B0D248BA7E}" type="presParOf" srcId="{4589CF2D-1300-479E-94B8-F67340693BC8}" destId="{F402ADD6-1B25-4D86-832E-A4C6465CC2E2}" srcOrd="0" destOrd="0" presId="urn:microsoft.com/office/officeart/2005/8/layout/orgChart1"/>
    <dgm:cxn modelId="{8684CF83-DD6F-4E8B-993C-9DCE3EBC395F}" type="presParOf" srcId="{F402ADD6-1B25-4D86-832E-A4C6465CC2E2}" destId="{353F92C2-EB42-4797-B7B5-6AD1B5C890D5}" srcOrd="0" destOrd="0" presId="urn:microsoft.com/office/officeart/2005/8/layout/orgChart1"/>
    <dgm:cxn modelId="{03083697-9C8F-46BC-AA8D-0DA0F95B0FE0}" type="presParOf" srcId="{F402ADD6-1B25-4D86-832E-A4C6465CC2E2}" destId="{384F94EA-E80A-428C-AF06-AEEBE79E353D}" srcOrd="1" destOrd="0" presId="urn:microsoft.com/office/officeart/2005/8/layout/orgChart1"/>
    <dgm:cxn modelId="{5B60146A-5D6F-4187-8D0A-6F0C0ED01EB7}" type="presParOf" srcId="{4589CF2D-1300-479E-94B8-F67340693BC8}" destId="{63FFA249-F1E2-40EB-85ED-3C320F8D5E9A}" srcOrd="1" destOrd="0" presId="urn:microsoft.com/office/officeart/2005/8/layout/orgChart1"/>
    <dgm:cxn modelId="{63F61891-E7F1-457F-BB46-F93840A53395}" type="presParOf" srcId="{4589CF2D-1300-479E-94B8-F67340693BC8}" destId="{FDBECDAF-71D0-45E6-8EBC-7253C37DA2B9}" srcOrd="2" destOrd="0" presId="urn:microsoft.com/office/officeart/2005/8/layout/orgChart1"/>
    <dgm:cxn modelId="{C4C76D63-F1D3-4890-8DB6-093A18A62702}" type="presParOf" srcId="{254D252D-D02D-4A51-A07D-34B2D2678F11}" destId="{0F8E54F8-F6D0-4C71-A42D-80F9C506D797}" srcOrd="6" destOrd="0" presId="urn:microsoft.com/office/officeart/2005/8/layout/orgChart1"/>
    <dgm:cxn modelId="{902C6281-CFD4-45FC-80A8-93BAFD57E86F}" type="presParOf" srcId="{254D252D-D02D-4A51-A07D-34B2D2678F11}" destId="{26EB4067-AC80-4619-B29C-9A5ABEEB4C48}" srcOrd="7" destOrd="0" presId="urn:microsoft.com/office/officeart/2005/8/layout/orgChart1"/>
    <dgm:cxn modelId="{6CDA8484-7D0A-4475-8857-17658C2D6777}" type="presParOf" srcId="{26EB4067-AC80-4619-B29C-9A5ABEEB4C48}" destId="{0FF5A3AC-F914-42D1-9A19-A4F22F17A451}" srcOrd="0" destOrd="0" presId="urn:microsoft.com/office/officeart/2005/8/layout/orgChart1"/>
    <dgm:cxn modelId="{22D05208-03EC-4EB5-A010-862F267B9C88}" type="presParOf" srcId="{0FF5A3AC-F914-42D1-9A19-A4F22F17A451}" destId="{9957228C-567A-42C0-AA92-8505EA4508DF}" srcOrd="0" destOrd="0" presId="urn:microsoft.com/office/officeart/2005/8/layout/orgChart1"/>
    <dgm:cxn modelId="{9383744F-2260-4A57-8B7E-B1A864636E88}" type="presParOf" srcId="{0FF5A3AC-F914-42D1-9A19-A4F22F17A451}" destId="{A5CE01DF-1EE0-45F5-8F90-6DA50ACE06DD}" srcOrd="1" destOrd="0" presId="urn:microsoft.com/office/officeart/2005/8/layout/orgChart1"/>
    <dgm:cxn modelId="{5FDB5E59-EA6D-4B40-B4B1-A6585F1175CA}" type="presParOf" srcId="{26EB4067-AC80-4619-B29C-9A5ABEEB4C48}" destId="{E746C03B-62CC-4DC0-BD5A-9303C10C921D}" srcOrd="1" destOrd="0" presId="urn:microsoft.com/office/officeart/2005/8/layout/orgChart1"/>
    <dgm:cxn modelId="{FABF8FA4-DAB3-401A-B012-B412C2575EA1}" type="presParOf" srcId="{E746C03B-62CC-4DC0-BD5A-9303C10C921D}" destId="{7936364D-1011-4E16-A3C7-BAB91D3CB213}" srcOrd="0" destOrd="0" presId="urn:microsoft.com/office/officeart/2005/8/layout/orgChart1"/>
    <dgm:cxn modelId="{CD14C6D7-14FB-489F-B5F9-E666578C403A}" type="presParOf" srcId="{E746C03B-62CC-4DC0-BD5A-9303C10C921D}" destId="{06BF1533-E217-4A66-BAEC-00A5592AE235}" srcOrd="1" destOrd="0" presId="urn:microsoft.com/office/officeart/2005/8/layout/orgChart1"/>
    <dgm:cxn modelId="{9F9DFF1F-CC53-42A7-B2D4-0E9ED10C00A4}" type="presParOf" srcId="{06BF1533-E217-4A66-BAEC-00A5592AE235}" destId="{BB3AD439-4ADE-4FE0-8B89-CB0674DD5523}" srcOrd="0" destOrd="0" presId="urn:microsoft.com/office/officeart/2005/8/layout/orgChart1"/>
    <dgm:cxn modelId="{BD461962-B160-473A-8292-47C93B45EF4D}" type="presParOf" srcId="{BB3AD439-4ADE-4FE0-8B89-CB0674DD5523}" destId="{762334DE-069B-412C-B9E9-1DB5771D08DE}" srcOrd="0" destOrd="0" presId="urn:microsoft.com/office/officeart/2005/8/layout/orgChart1"/>
    <dgm:cxn modelId="{FC59EE2E-8BD0-42E0-B255-DF8212B3DB9A}" type="presParOf" srcId="{BB3AD439-4ADE-4FE0-8B89-CB0674DD5523}" destId="{2B807863-6653-4B53-AD54-1D76324B4414}" srcOrd="1" destOrd="0" presId="urn:microsoft.com/office/officeart/2005/8/layout/orgChart1"/>
    <dgm:cxn modelId="{6BCA6AFA-9FEB-4CEC-9AEF-3ED933677431}" type="presParOf" srcId="{06BF1533-E217-4A66-BAEC-00A5592AE235}" destId="{2759DCE3-439C-4B6E-8326-9FF3505A9A95}" srcOrd="1" destOrd="0" presId="urn:microsoft.com/office/officeart/2005/8/layout/orgChart1"/>
    <dgm:cxn modelId="{44F8356B-56A6-4F81-A9FF-D57DE7810D5C}" type="presParOf" srcId="{06BF1533-E217-4A66-BAEC-00A5592AE235}" destId="{F12DBA85-7C11-4A17-80E7-BF2FE2D59FF8}" srcOrd="2" destOrd="0" presId="urn:microsoft.com/office/officeart/2005/8/layout/orgChart1"/>
    <dgm:cxn modelId="{AC592484-3D16-4222-A532-914BB0052749}" type="presParOf" srcId="{E746C03B-62CC-4DC0-BD5A-9303C10C921D}" destId="{E51A21A8-1A00-49BF-A37A-05CD8FE553C4}" srcOrd="2" destOrd="0" presId="urn:microsoft.com/office/officeart/2005/8/layout/orgChart1"/>
    <dgm:cxn modelId="{BFA40879-70E4-45F9-B89D-8EE2FACB2017}" type="presParOf" srcId="{E746C03B-62CC-4DC0-BD5A-9303C10C921D}" destId="{8049081A-79BB-466D-9F52-5B21C2097486}" srcOrd="3" destOrd="0" presId="urn:microsoft.com/office/officeart/2005/8/layout/orgChart1"/>
    <dgm:cxn modelId="{587ED35D-1F35-495D-9C01-B9ED3A2EE963}" type="presParOf" srcId="{8049081A-79BB-466D-9F52-5B21C2097486}" destId="{312E1342-F02C-41F7-B18F-483AAAF7B4B3}" srcOrd="0" destOrd="0" presId="urn:microsoft.com/office/officeart/2005/8/layout/orgChart1"/>
    <dgm:cxn modelId="{27E518D6-5C82-455D-8A7C-5996BB04B386}" type="presParOf" srcId="{312E1342-F02C-41F7-B18F-483AAAF7B4B3}" destId="{D6AE43FA-84EB-440F-B30E-D85552D82F4E}" srcOrd="0" destOrd="0" presId="urn:microsoft.com/office/officeart/2005/8/layout/orgChart1"/>
    <dgm:cxn modelId="{295E94DE-59FA-4A1D-8E07-311E0CF4D61E}" type="presParOf" srcId="{312E1342-F02C-41F7-B18F-483AAAF7B4B3}" destId="{E37E39EF-EC5E-44F2-A8AA-D783ECCBD80E}" srcOrd="1" destOrd="0" presId="urn:microsoft.com/office/officeart/2005/8/layout/orgChart1"/>
    <dgm:cxn modelId="{DAB53BEE-620E-48D2-B9F1-FC385582F0B6}" type="presParOf" srcId="{8049081A-79BB-466D-9F52-5B21C2097486}" destId="{B65303DA-AEAB-4F0A-8DE1-D046558ABFA8}" srcOrd="1" destOrd="0" presId="urn:microsoft.com/office/officeart/2005/8/layout/orgChart1"/>
    <dgm:cxn modelId="{CDD0A41E-FDC3-471B-BC78-17E243FFECBF}" type="presParOf" srcId="{8049081A-79BB-466D-9F52-5B21C2097486}" destId="{F4C203B2-932F-4AAC-86C9-7E3D2A309C38}" srcOrd="2" destOrd="0" presId="urn:microsoft.com/office/officeart/2005/8/layout/orgChart1"/>
    <dgm:cxn modelId="{3A1E348B-4D0F-4208-AE30-73C0DB832D67}" type="presParOf" srcId="{26EB4067-AC80-4619-B29C-9A5ABEEB4C48}" destId="{F6BFD821-2043-4EA1-A974-83A881A0224D}" srcOrd="2" destOrd="0" presId="urn:microsoft.com/office/officeart/2005/8/layout/orgChart1"/>
    <dgm:cxn modelId="{F1721225-729E-4B39-B3A9-36F37B95DD5A}" type="presParOf" srcId="{1393ADAB-32D3-4136-B1A3-AC9A01AC0BF4}" destId="{7CADA2AD-9AEC-4CC3-A74B-9C476FC1D5B1}" srcOrd="2" destOrd="0" presId="urn:microsoft.com/office/officeart/2005/8/layout/orgChart1"/>
    <dgm:cxn modelId="{CF76103D-027F-4379-AB34-3D8072D753DC}" type="presParOf" srcId="{77B0D140-0F84-4D7A-A9DD-85B5027F92C0}" destId="{BD59B47F-D129-4898-8B68-4AEE727DC4C2}" srcOrd="2" destOrd="0" presId="urn:microsoft.com/office/officeart/2005/8/layout/orgChart1"/>
    <dgm:cxn modelId="{BDE23813-C72E-49B0-8B61-F19A1879464F}" type="presParOf" srcId="{BD59B47F-D129-4898-8B68-4AEE727DC4C2}" destId="{A62F51B4-DB85-4019-B746-1DFFB9D25C5C}" srcOrd="0" destOrd="0" presId="urn:microsoft.com/office/officeart/2005/8/layout/orgChart1"/>
    <dgm:cxn modelId="{C397886E-BC77-4960-B0AE-EE712FEAB3C5}" type="presParOf" srcId="{BD59B47F-D129-4898-8B68-4AEE727DC4C2}" destId="{8FDFFE02-D7D0-4F86-AEBA-984A472125F6}" srcOrd="1" destOrd="0" presId="urn:microsoft.com/office/officeart/2005/8/layout/orgChart1"/>
    <dgm:cxn modelId="{B1FD8C27-A7BD-4CD7-B15C-A04D0D970A79}" type="presParOf" srcId="{8FDFFE02-D7D0-4F86-AEBA-984A472125F6}" destId="{2CA9163B-C2E3-4A56-9CF1-66967CC1D073}" srcOrd="0" destOrd="0" presId="urn:microsoft.com/office/officeart/2005/8/layout/orgChart1"/>
    <dgm:cxn modelId="{9B8FEEC6-A1B3-4149-8601-5A4D114B1C2F}" type="presParOf" srcId="{2CA9163B-C2E3-4A56-9CF1-66967CC1D073}" destId="{A318DB41-4EE7-4825-BEBA-07BDA2EAFF4A}" srcOrd="0" destOrd="0" presId="urn:microsoft.com/office/officeart/2005/8/layout/orgChart1"/>
    <dgm:cxn modelId="{CB5A772F-E3C0-4052-83A7-533D27C71B2B}" type="presParOf" srcId="{2CA9163B-C2E3-4A56-9CF1-66967CC1D073}" destId="{FBFDACA4-8B3C-418B-B6D1-6F6AD19C4313}" srcOrd="1" destOrd="0" presId="urn:microsoft.com/office/officeart/2005/8/layout/orgChart1"/>
    <dgm:cxn modelId="{5DC2ABD5-8A7B-40D7-94A3-C402EECD77D3}" type="presParOf" srcId="{8FDFFE02-D7D0-4F86-AEBA-984A472125F6}" destId="{25C11CFE-633D-430C-A3FD-418F09AD7104}" srcOrd="1" destOrd="0" presId="urn:microsoft.com/office/officeart/2005/8/layout/orgChart1"/>
    <dgm:cxn modelId="{3359B953-8295-4D8E-B1CB-110D49676757}" type="presParOf" srcId="{8FDFFE02-D7D0-4F86-AEBA-984A472125F6}" destId="{16720D8E-80BC-4EB7-8A66-A8D641CB539B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D196-127E-4109-B56E-8AA303B2F472}" type="datetimeFigureOut">
              <a:rPr lang="fr-FR" smtClean="0"/>
              <a:t>05/03/2015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CC7A-E6E7-44C9-B477-624B24001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59785"/>
            <a:ext cx="3340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Anthony Delannoy, Jérôme Combanière, Benoit Madiot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 methods for ARGOS trajectories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 smtClean="0"/>
              <a:t>Projet</a:t>
            </a:r>
            <a:r>
              <a:rPr lang="en-US" cap="none" dirty="0" smtClean="0"/>
              <a:t> long presentation</a:t>
            </a:r>
          </a:p>
          <a:p>
            <a:r>
              <a:rPr lang="en-US" cap="none" dirty="0" smtClean="0"/>
              <a:t>2015</a:t>
            </a:r>
            <a:endParaRPr lang="en-US" cap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5" y="1249251"/>
            <a:ext cx="6748841" cy="3994211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can adapt the size of the support of the </a:t>
            </a:r>
            <a:r>
              <a:rPr lang="en-US" dirty="0" err="1"/>
              <a:t>epanechnikov</a:t>
            </a:r>
            <a:r>
              <a:rPr lang="en-US" dirty="0"/>
              <a:t> kernel :(3.0/4.0/h)*(1.0-(x/h)**2) with 2*h = size of the support</a:t>
            </a:r>
          </a:p>
          <a:p>
            <a:endParaRPr lang="en-US" dirty="0"/>
          </a:p>
          <a:p>
            <a:r>
              <a:rPr lang="en-US" dirty="0" err="1"/>
              <a:t>Epanechnikov</a:t>
            </a:r>
            <a:r>
              <a:rPr lang="en-US" dirty="0"/>
              <a:t> kernel minimizes AMISE (Asymptotic Mean Integrated Squared Error) and is therefore optimal.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ARGOS position is also attributed a weight depending on the quality of the measure and its precision. </a:t>
            </a:r>
          </a:p>
          <a:p>
            <a:r>
              <a:rPr lang="en-US" dirty="0"/>
              <a:t>Thus a precise localization (class 3) will be weighted 7 times more than an </a:t>
            </a:r>
            <a:r>
              <a:rPr lang="en-US" dirty="0" err="1"/>
              <a:t>unprecise</a:t>
            </a:r>
            <a:r>
              <a:rPr lang="en-US" dirty="0"/>
              <a:t> localization (class A</a:t>
            </a:r>
            <a:r>
              <a:rPr lang="en-US" dirty="0" smtClean="0"/>
              <a:t>).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estimated position is too far from the ARGOS position, this position is </a:t>
            </a:r>
            <a:r>
              <a:rPr lang="en-US" dirty="0" smtClean="0"/>
              <a:t>removed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32" y="2744068"/>
            <a:ext cx="4560495" cy="3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Linear regression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Resampling trajectory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Points spaced with a constant time step size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1287887" y="3593205"/>
            <a:ext cx="927278" cy="52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32" y="118823"/>
            <a:ext cx="4453544" cy="57680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34" y="118823"/>
            <a:ext cx="4542500" cy="57680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55312" y="5886899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</a:t>
            </a:r>
            <a:r>
              <a:rPr lang="fr-FR" dirty="0" err="1" smtClean="0"/>
              <a:t>without</a:t>
            </a:r>
            <a:r>
              <a:rPr lang="fr-FR" dirty="0" smtClean="0"/>
              <a:t> the 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5092" y="5886899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</a:t>
            </a:r>
            <a:r>
              <a:rPr lang="fr-FR" dirty="0" err="1" smtClean="0"/>
              <a:t>with</a:t>
            </a:r>
            <a:r>
              <a:rPr lang="fr-FR" dirty="0" smtClean="0"/>
              <a:t> the 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17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9" y="-167590"/>
            <a:ext cx="6877161" cy="702559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7789143" cy="4023360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600 collaborateurs </a:t>
            </a:r>
            <a:r>
              <a:rPr lang="fr-FR" dirty="0"/>
              <a:t>à travers le </a:t>
            </a:r>
            <a:r>
              <a:rPr lang="fr-FR" dirty="0" smtClean="0"/>
              <a:t>monde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Opérant </a:t>
            </a:r>
            <a:r>
              <a:rPr lang="fr-FR" dirty="0"/>
              <a:t>plus de 80 instruments embarqués sur près de 40 </a:t>
            </a:r>
            <a:r>
              <a:rPr lang="fr-FR" dirty="0" smtClean="0"/>
              <a:t>satellites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Clients </a:t>
            </a:r>
            <a:r>
              <a:rPr lang="fr-FR" dirty="0"/>
              <a:t>: gouvernements, organisations scientifiques, ONG, grands groupes </a:t>
            </a:r>
            <a:r>
              <a:rPr lang="fr-FR" dirty="0" smtClean="0"/>
              <a:t>industriels</a:t>
            </a:r>
            <a:endParaRPr lang="fr-FR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Activités </a:t>
            </a:r>
            <a:r>
              <a:rPr lang="fr-FR" dirty="0"/>
              <a:t>: localisation/collecte de données ; observation des océans ; surveillances des activités maritimes et terrestres ; géolocalisation de mobiles terrestres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047789"/>
            <a:ext cx="1905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0940" cy="40233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en-US" dirty="0"/>
              <a:t>CLS is a subsidiary of CNES, IFREMER and the investment company </a:t>
            </a:r>
            <a:r>
              <a:rPr lang="en-US" dirty="0" smtClean="0"/>
              <a:t>ARDIAN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en-US" dirty="0"/>
              <a:t>O</a:t>
            </a:r>
            <a:r>
              <a:rPr lang="en-US" dirty="0" smtClean="0"/>
              <a:t>perating satellite </a:t>
            </a:r>
            <a:r>
              <a:rPr lang="en-US" dirty="0"/>
              <a:t>systems and providing high value-added products and services since 1986.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84" y="2120911"/>
            <a:ext cx="4209996" cy="34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4498" cy="4023360"/>
          </a:xfrm>
        </p:spPr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  </a:t>
            </a:r>
            <a:r>
              <a:rPr lang="fr-FR" b="1" dirty="0" smtClean="0"/>
              <a:t>Python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Langage </a:t>
            </a:r>
            <a:r>
              <a:rPr lang="fr-FR" dirty="0"/>
              <a:t>portable et puissant qui peut faire face à la majorité des </a:t>
            </a:r>
            <a:r>
              <a:rPr lang="fr-FR" dirty="0" smtClean="0"/>
              <a:t>problématiques                                                                     	  rencontrées </a:t>
            </a:r>
            <a:r>
              <a:rPr lang="fr-FR" dirty="0"/>
              <a:t>en programmation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0895" y="1845734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 </a:t>
            </a:r>
            <a:r>
              <a:rPr lang="fr-FR" b="1" dirty="0"/>
              <a:t>plus en plus de données à 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726" y="1855588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Evolution </a:t>
            </a:r>
            <a:r>
              <a:rPr lang="fr-FR" b="1" dirty="0"/>
              <a:t>des logiciels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0524" y="3321314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Recherche </a:t>
            </a:r>
            <a:r>
              <a:rPr lang="fr-FR" b="1" dirty="0"/>
              <a:t>d'un outil plus puissant pour traiter les données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52806" y="240691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6955235" y="23924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 droite 14"/>
          <p:cNvSpPr/>
          <p:nvPr/>
        </p:nvSpPr>
        <p:spPr>
          <a:xfrm>
            <a:off x="1097280" y="4895557"/>
            <a:ext cx="956603" cy="4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Durée </a:t>
            </a:r>
            <a:r>
              <a:rPr lang="fr-FR" dirty="0"/>
              <a:t>du projet : 6 semaines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Objectif principal du </a:t>
            </a:r>
            <a:r>
              <a:rPr lang="fr-FR" dirty="0"/>
              <a:t>projet : coder le code Matlab déjà existant en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Objectifs supplémentaires </a:t>
            </a:r>
            <a:r>
              <a:rPr lang="fr-FR" dirty="0"/>
              <a:t>: interface graphique - filtrage de </a:t>
            </a:r>
            <a:r>
              <a:rPr lang="fr-FR" dirty="0" err="1"/>
              <a:t>Kalman</a:t>
            </a:r>
            <a:r>
              <a:rPr lang="fr-FR" dirty="0"/>
              <a:t> pour lisser les données - superposition de courbes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Encadrant </a:t>
            </a:r>
            <a:r>
              <a:rPr lang="fr-FR" dirty="0"/>
              <a:t>: </a:t>
            </a:r>
            <a:r>
              <a:rPr lang="fr-FR" dirty="0" err="1"/>
              <a:t>Beatriz</a:t>
            </a:r>
            <a:r>
              <a:rPr lang="fr-FR" dirty="0"/>
              <a:t> </a:t>
            </a:r>
            <a:r>
              <a:rPr lang="fr-FR" dirty="0" err="1"/>
              <a:t>Calmettes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Lieu </a:t>
            </a:r>
            <a:r>
              <a:rPr lang="fr-FR" dirty="0"/>
              <a:t>: ENSEEIHT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Analyse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Répartition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Planning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Dispositif de pilotage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Gestion des risques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1746498"/>
              </p:ext>
            </p:extLst>
          </p:nvPr>
        </p:nvGraphicFramePr>
        <p:xfrm>
          <a:off x="0" y="20349"/>
          <a:ext cx="12192000" cy="627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29601" y="573206"/>
            <a:ext cx="421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Organigramme des tâches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6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03279"/>
              </p:ext>
            </p:extLst>
          </p:nvPr>
        </p:nvGraphicFramePr>
        <p:xfrm>
          <a:off x="1770422" y="1975053"/>
          <a:ext cx="8711482" cy="4022720"/>
        </p:xfrm>
        <a:graphic>
          <a:graphicData uri="http://schemas.openxmlformats.org/drawingml/2006/table">
            <a:tbl>
              <a:tblPr/>
              <a:tblGrid>
                <a:gridCol w="1037011"/>
                <a:gridCol w="2580743"/>
                <a:gridCol w="1511326"/>
                <a:gridCol w="3582402"/>
              </a:tblGrid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Lot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Tâche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Volume horaire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Responsable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Analyse de l'état de l'art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A2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Analyse des codes Matlab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A3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 à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A4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 à GitHub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A5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Mise en place d'une architecture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A6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Développement en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Rapport au client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A8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Validation / Test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77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A9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Préparation des présentations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A10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Synthèse / Rapport/ Ecriture du mémoire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105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A11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Mise en place d'un plan de management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Total horaire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630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Planning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Chart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97280" y="4641943"/>
            <a:ext cx="6072146" cy="1626335"/>
          </a:xfrm>
        </p:spPr>
        <p:txBody>
          <a:bodyPr>
            <a:normAutofit/>
          </a:bodyPr>
          <a:lstStyle/>
          <a:p>
            <a:r>
              <a:rPr lang="fr-FR" sz="1600" dirty="0"/>
              <a:t>1 = Conversion des fichiers dans un format commun</a:t>
            </a:r>
          </a:p>
          <a:p>
            <a:r>
              <a:rPr lang="fr-FR" sz="1600" dirty="0"/>
              <a:t>2 = Traitement des données et lissage</a:t>
            </a:r>
          </a:p>
          <a:p>
            <a:r>
              <a:rPr lang="fr-FR" sz="1600" dirty="0"/>
              <a:t>3 = Mise à jour de la trajectoire en fonction de la carte des courants</a:t>
            </a:r>
          </a:p>
          <a:p>
            <a:r>
              <a:rPr lang="fr-FR" sz="1600" dirty="0"/>
              <a:t>4 = </a:t>
            </a:r>
            <a:r>
              <a:rPr lang="fr-FR" sz="1600" dirty="0" err="1"/>
              <a:t>Kalman</a:t>
            </a:r>
            <a:r>
              <a:rPr lang="fr-FR" sz="1600" dirty="0"/>
              <a:t> - Superposition de courbes - Interface graphique</a:t>
            </a:r>
          </a:p>
          <a:p>
            <a:endParaRPr lang="fr-FR" sz="1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5" y="1813235"/>
            <a:ext cx="10059608" cy="27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Dispositifs de pilotage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5461" y="2084953"/>
            <a:ext cx="4955790" cy="36357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ARGOS </a:t>
            </a:r>
            <a:r>
              <a:rPr lang="fr-FR" dirty="0"/>
              <a:t>: 66 </a:t>
            </a:r>
            <a:r>
              <a:rPr lang="fr-FR" dirty="0" smtClean="0"/>
              <a:t>land-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antennas</a:t>
            </a:r>
            <a:r>
              <a:rPr lang="fr-FR" dirty="0" smtClean="0"/>
              <a:t> and </a:t>
            </a:r>
            <a:r>
              <a:rPr lang="fr-FR" dirty="0"/>
              <a:t>7 satellites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 smtClean="0"/>
              <a:t>Monitoring </a:t>
            </a:r>
            <a:r>
              <a:rPr lang="fr-FR" dirty="0" err="1" smtClean="0"/>
              <a:t>endangered</a:t>
            </a:r>
            <a:r>
              <a:rPr lang="fr-FR" dirty="0" smtClean="0"/>
              <a:t> </a:t>
            </a:r>
            <a:r>
              <a:rPr lang="fr-FR" dirty="0" err="1" smtClean="0"/>
              <a:t>species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leatherback</a:t>
            </a:r>
            <a:r>
              <a:rPr lang="fr-FR" dirty="0" smtClean="0"/>
              <a:t> </a:t>
            </a:r>
            <a:r>
              <a:rPr lang="fr-FR" dirty="0" err="1" smtClean="0"/>
              <a:t>turtles</a:t>
            </a:r>
            <a:endParaRPr lang="fr-F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previously</a:t>
            </a:r>
            <a:r>
              <a:rPr lang="fr-FR" dirty="0" smtClean="0"/>
              <a:t> </a:t>
            </a:r>
            <a:r>
              <a:rPr lang="fr-FR" dirty="0" err="1" smtClean="0"/>
              <a:t>processed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Matlab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63" y="2084953"/>
            <a:ext cx="5045820" cy="36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Dispositifs de pilotage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Réunions hebdomadaires </a:t>
            </a:r>
            <a:r>
              <a:rPr lang="fr-FR" dirty="0"/>
              <a:t>avec </a:t>
            </a:r>
            <a:r>
              <a:rPr lang="fr-FR" dirty="0" smtClean="0"/>
              <a:t>le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Utilisation de Git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Utilisation de </a:t>
            </a:r>
            <a:r>
              <a:rPr lang="fr-FR" dirty="0" err="1" smtClean="0"/>
              <a:t>Github</a:t>
            </a: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Packages </a:t>
            </a:r>
            <a:r>
              <a:rPr lang="fr-FR" dirty="0"/>
              <a:t>et modules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7415" cy="4023360"/>
          </a:xfrm>
        </p:spPr>
        <p:txBody>
          <a:bodyPr/>
          <a:lstStyle/>
          <a:p>
            <a:pPr marL="0" indent="0" algn="just">
              <a:buNone/>
            </a:pPr>
            <a:endParaRPr lang="fr-FR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Gestion </a:t>
            </a:r>
            <a:r>
              <a:rPr lang="fr-FR" dirty="0"/>
              <a:t>de version du </a:t>
            </a:r>
            <a:r>
              <a:rPr lang="fr-FR" dirty="0" smtClean="0"/>
              <a:t>code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Permet d’identifier les modifications et les causes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Si modification </a:t>
            </a:r>
            <a:r>
              <a:rPr lang="fr-FR" dirty="0"/>
              <a:t>du même fichier par plusieurs personnes, capable de </a:t>
            </a:r>
            <a:r>
              <a:rPr lang="fr-FR" dirty="0" smtClean="0"/>
              <a:t>fusionner </a:t>
            </a:r>
            <a:r>
              <a:rPr lang="fr-FR" dirty="0"/>
              <a:t>le contenu de façon efficace </a:t>
            </a:r>
            <a:r>
              <a:rPr lang="fr-FR" dirty="0" smtClean="0"/>
              <a:t>et automatique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Gestion </a:t>
            </a:r>
            <a:r>
              <a:rPr lang="fr-FR" dirty="0"/>
              <a:t>de branches (souvent utilisé pour tester des solutions instables, "copie" du projet principal). Git capable de rassembler branche principal et de test par la suite si besoin.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56" y="2082018"/>
            <a:ext cx="3547924" cy="35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373858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Site </a:t>
            </a:r>
            <a:r>
              <a:rPr lang="fr-FR" dirty="0"/>
              <a:t>collaboratif pour stocker des codes </a:t>
            </a:r>
            <a:r>
              <a:rPr lang="fr-FR" dirty="0" smtClean="0"/>
              <a:t>sources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Serveur </a:t>
            </a:r>
            <a:r>
              <a:rPr lang="fr-FR" dirty="0"/>
              <a:t>de partage et de stockage pour notre </a:t>
            </a:r>
            <a:r>
              <a:rPr lang="fr-FR" dirty="0" smtClean="0"/>
              <a:t>projet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d'avoir accès au code le plus récent et à son historique.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54" y="3080824"/>
            <a:ext cx="4012629" cy="15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et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6260123" cy="4023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Regrouper </a:t>
            </a:r>
            <a:r>
              <a:rPr lang="fr-FR" dirty="0"/>
              <a:t>les fonctions de même type dans un même fichier (module, par exemple : lecture.py et ecriture.py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Regrouper </a:t>
            </a:r>
            <a:r>
              <a:rPr lang="fr-FR" dirty="0"/>
              <a:t>ces modules relativement dans des </a:t>
            </a:r>
            <a:r>
              <a:rPr lang="fr-FR" dirty="0" smtClean="0"/>
              <a:t>packages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Ces </a:t>
            </a:r>
            <a:r>
              <a:rPr lang="fr-FR" dirty="0"/>
              <a:t>packages nous serviront ensuite de bibliothèques de fonctions pour notre programme principal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96" y="2426266"/>
            <a:ext cx="3540984" cy="28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02633"/>
              </p:ext>
            </p:extLst>
          </p:nvPr>
        </p:nvGraphicFramePr>
        <p:xfrm>
          <a:off x="1096963" y="2289023"/>
          <a:ext cx="10058400" cy="3137205"/>
        </p:xfrm>
        <a:graphic>
          <a:graphicData uri="http://schemas.openxmlformats.org/drawingml/2006/table">
            <a:tbl>
              <a:tblPr/>
              <a:tblGrid>
                <a:gridCol w="708820"/>
                <a:gridCol w="1763996"/>
                <a:gridCol w="1733790"/>
                <a:gridCol w="646396"/>
                <a:gridCol w="708820"/>
                <a:gridCol w="2158680"/>
                <a:gridCol w="2337898"/>
              </a:tblGrid>
              <a:tr h="21156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Tâche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Gravité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Probabilité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Prévention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Respo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</a:tr>
              <a:tr h="459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Erreur de codage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Pb algorithmie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Relecture/Test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21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A8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e optimisation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Manque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de pratique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Approfondissement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/ Anthony Delannoy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896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A7/A8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Propagation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d’erreurs de localisation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</a:t>
                      </a:r>
                      <a:r>
                        <a:rPr lang="fr-FR" sz="9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algorithmie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/ Tests incomplets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Test et validation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1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A10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Rapport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incomplet 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gestio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n du temps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Réunions d’équipe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</a:t>
                      </a:r>
                      <a:r>
                        <a:rPr lang="fr-FR" sz="9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Madiot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0171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Incompréhension du besoin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communication avec le client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Réunions hebdomadaires avec le client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3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Objectifs non atteints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évaluation des </a:t>
                      </a:r>
                      <a:r>
                        <a:rPr lang="fr-FR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volumes horaires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 d'équipe avec le client / Communication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</a:t>
                      </a:r>
                      <a:r>
                        <a:rPr lang="fr-FR" sz="9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Définition des objectifs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Indicateurs de suivi de projet mis en place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Project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User Interface (GUI)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and common format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ARGOS </a:t>
            </a:r>
            <a:r>
              <a:rPr lang="en-US" dirty="0"/>
              <a:t>data </a:t>
            </a:r>
            <a:r>
              <a:rPr lang="en-US" dirty="0" smtClean="0"/>
              <a:t>stored </a:t>
            </a:r>
            <a:r>
              <a:rPr lang="en-US" dirty="0"/>
              <a:t>in three different file </a:t>
            </a:r>
            <a:r>
              <a:rPr lang="en-US" dirty="0" smtClean="0"/>
              <a:t>formats </a:t>
            </a:r>
            <a:r>
              <a:rPr lang="en-US" dirty="0"/>
              <a:t>: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CSV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DIAG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"</a:t>
            </a:r>
            <a:r>
              <a:rPr lang="en-US" dirty="0"/>
              <a:t>One program to rule them all, one program to find them</a:t>
            </a:r>
            <a:r>
              <a:rPr lang="en-US" dirty="0" smtClean="0"/>
              <a:t>, one </a:t>
            </a:r>
            <a:r>
              <a:rPr lang="en-US" dirty="0"/>
              <a:t>program to bring them all and in the format bind </a:t>
            </a:r>
            <a:r>
              <a:rPr lang="en-US" dirty="0" smtClean="0"/>
              <a:t>them“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remaining format is a list of dictionary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79" y="4739425"/>
            <a:ext cx="3955991" cy="5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transmission data are stored in a dictionary with a unique keys </a:t>
            </a:r>
            <a:r>
              <a:rPr lang="en-US" dirty="0" smtClean="0"/>
              <a:t>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Key "date" associates to another </a:t>
            </a:r>
            <a:r>
              <a:rPr lang="en-US" dirty="0" smtClean="0"/>
              <a:t>dictionary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2686385"/>
            <a:ext cx="1609859" cy="1510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4411902"/>
            <a:ext cx="1609859" cy="18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</a:t>
            </a:r>
            <a:r>
              <a:rPr lang="en-US" dirty="0"/>
              <a:t>unique work </a:t>
            </a:r>
            <a:r>
              <a:rPr lang="en-US" dirty="0" smtClean="0"/>
              <a:t>format </a:t>
            </a:r>
            <a:r>
              <a:rPr lang="en-US" dirty="0"/>
              <a:t>allowed an easier way to </a:t>
            </a:r>
            <a:r>
              <a:rPr lang="en-US" dirty="0" smtClean="0"/>
              <a:t>program </a:t>
            </a:r>
            <a:r>
              <a:rPr lang="en-US" dirty="0"/>
              <a:t>smoothing </a:t>
            </a:r>
            <a:r>
              <a:rPr lang="en-US" dirty="0" smtClean="0"/>
              <a:t>methods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XML files </a:t>
            </a:r>
            <a:r>
              <a:rPr lang="en-US" dirty="0" smtClean="0"/>
              <a:t>contains </a:t>
            </a:r>
            <a:r>
              <a:rPr lang="en-US" dirty="0"/>
              <a:t>parameters for smoothing </a:t>
            </a:r>
            <a:r>
              <a:rPr lang="en-US" dirty="0" smtClean="0"/>
              <a:t>methods and are specific to each species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parameters </a:t>
            </a:r>
            <a:r>
              <a:rPr lang="en-US" dirty="0"/>
              <a:t>are also stored in a dictionary following XML reading.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Here </a:t>
            </a:r>
            <a:r>
              <a:rPr lang="en-US" dirty="0"/>
              <a:t>you estimate one position as the weighted sum of the two previous, current and two following </a:t>
            </a:r>
            <a:r>
              <a:rPr lang="en-US" dirty="0" smtClean="0"/>
              <a:t>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2 different weights 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one </a:t>
            </a:r>
            <a:r>
              <a:rPr lang="en-US" dirty="0"/>
              <a:t>from the </a:t>
            </a:r>
            <a:r>
              <a:rPr lang="en-US" dirty="0" smtClean="0"/>
              <a:t>kernel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one </a:t>
            </a:r>
            <a:r>
              <a:rPr lang="en-US" dirty="0"/>
              <a:t>from the quality of the ARGOS </a:t>
            </a:r>
            <a:r>
              <a:rPr lang="en-US" dirty="0" smtClean="0"/>
              <a:t>localization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12" y="2640169"/>
            <a:ext cx="4818071" cy="36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</TotalTime>
  <Words>1509</Words>
  <Application>Microsoft Office PowerPoint</Application>
  <PresentationFormat>Grand écran</PresentationFormat>
  <Paragraphs>386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Century Gothic</vt:lpstr>
      <vt:lpstr>Wingdings</vt:lpstr>
      <vt:lpstr>Rétrospective</vt:lpstr>
      <vt:lpstr>Smoothing methods for ARGOS trajectories</vt:lpstr>
      <vt:lpstr>CLS</vt:lpstr>
      <vt:lpstr>Project</vt:lpstr>
      <vt:lpstr>Contents </vt:lpstr>
      <vt:lpstr>Data extraction and common format</vt:lpstr>
      <vt:lpstr>Data extraction and common format</vt:lpstr>
      <vt:lpstr>Data extraction and common format</vt:lpstr>
      <vt:lpstr>Data processing</vt:lpstr>
      <vt:lpstr>Data processing</vt:lpstr>
      <vt:lpstr>Data processing</vt:lpstr>
      <vt:lpstr>Data processing</vt:lpstr>
      <vt:lpstr>Data processing</vt:lpstr>
      <vt:lpstr>2nd estimation</vt:lpstr>
      <vt:lpstr>Présentation PowerPoint</vt:lpstr>
      <vt:lpstr>GUI</vt:lpstr>
      <vt:lpstr>GUI</vt:lpstr>
      <vt:lpstr>Conclusion</vt:lpstr>
      <vt:lpstr>CLS</vt:lpstr>
      <vt:lpstr>Présentation du projet</vt:lpstr>
      <vt:lpstr>Présentation du projet</vt:lpstr>
      <vt:lpstr>Présentation du projet</vt:lpstr>
      <vt:lpstr>Plan</vt:lpstr>
      <vt:lpstr>Analyse des tâches</vt:lpstr>
      <vt:lpstr>Présentation PowerPoint</vt:lpstr>
      <vt:lpstr>Répartition des tâches</vt:lpstr>
      <vt:lpstr>Répartition des tâches</vt:lpstr>
      <vt:lpstr>Planning des tâches</vt:lpstr>
      <vt:lpstr>GANTT Chart</vt:lpstr>
      <vt:lpstr>Dispositifs de pilotage</vt:lpstr>
      <vt:lpstr>Dispositifs de pilotage</vt:lpstr>
      <vt:lpstr>Git</vt:lpstr>
      <vt:lpstr>GitHub</vt:lpstr>
      <vt:lpstr>Packages et modules</vt:lpstr>
      <vt:lpstr>Gestion des risques</vt:lpstr>
      <vt:lpstr>Gestion des risques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</dc:creator>
  <cp:lastModifiedBy>Benoit</cp:lastModifiedBy>
  <cp:revision>48</cp:revision>
  <dcterms:created xsi:type="dcterms:W3CDTF">2015-02-06T08:53:23Z</dcterms:created>
  <dcterms:modified xsi:type="dcterms:W3CDTF">2015-03-05T14:13:39Z</dcterms:modified>
</cp:coreProperties>
</file>