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D08C3A9-3FF2-4684-B88D-19DEEEE759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To Use Scinet?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086200" y="1488240"/>
            <a:ext cx="5439240" cy="476136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2730960" y="6395040"/>
            <a:ext cx="4309920" cy="82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Answer: with functions where interpolations usually work, like arcsin.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peak_narrow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8240" y="2299680"/>
            <a:ext cx="10079640" cy="300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peak_broad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-23760" y="1520280"/>
            <a:ext cx="10079640" cy="585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peak_broad Extrapolation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766520" y="1481400"/>
            <a:ext cx="6643080" cy="579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 Parameters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(center_very_broad param3)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8240" y="1832400"/>
            <a:ext cx="10079640" cy="45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Ridge for log_broad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322960" y="2650680"/>
            <a:ext cx="4431960" cy="19321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34800" y="1635480"/>
            <a:ext cx="4731480" cy="412524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642960" y="6035040"/>
            <a:ext cx="3471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logspace_broad, ground truth and model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5826960" y="4919040"/>
            <a:ext cx="3471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logspace_broad errors in ln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On-domain (left)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Extrapolation (right)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 Few Latent Parameters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logspace_near_peak_narrow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8240" y="2724120"/>
            <a:ext cx="10079640" cy="301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97200" cy="53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 generally, and SciNet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specifically, are powerful curve-fitting tools.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time, they might become as ubiquitous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useful as polynomials and Fourier fits.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authors are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certainly not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“Discovering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Concepts with Neural Networks.”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Their curve-fitting technique, like all curve-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fitting techniques, has many drawbacks.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researcher with a good understanding of both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drawbacks and physics theory can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alleviate some of these difficulties with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intelliegent pre-processing.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338560" y="1563480"/>
            <a:ext cx="5372640" cy="567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8240" y="5101200"/>
            <a:ext cx="10079640" cy="23684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801720" y="1803240"/>
            <a:ext cx="3495960" cy="948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722160" y="3698640"/>
            <a:ext cx="6086880" cy="9648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7168320" y="1038960"/>
            <a:ext cx="2288520" cy="359100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642960" y="1535040"/>
            <a:ext cx="3471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Descent, samples x_i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642960" y="3371040"/>
            <a:ext cx="530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of 1 f.c. layer, ReLU nonlinearities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6906960" y="4487040"/>
            <a:ext cx="2705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NN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β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VAE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084720" y="1194120"/>
            <a:ext cx="3699360" cy="35607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798480" y="2553120"/>
            <a:ext cx="5419440" cy="85140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642960" y="2075040"/>
            <a:ext cx="429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7338960" y="4451040"/>
            <a:ext cx="1496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Autoencoder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1523880" y="4929840"/>
            <a:ext cx="7211880" cy="250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SciNet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381320" y="2188800"/>
            <a:ext cx="7322040" cy="429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vs Polynomial Fits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133080" y="1279440"/>
            <a:ext cx="3536280" cy="32475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737360" y="4696560"/>
            <a:ext cx="6335280" cy="287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Driven Damped Oscillator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42960" y="1535040"/>
            <a:ext cx="3471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 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640080" y="2762640"/>
            <a:ext cx="530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Simplified 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88200" y="1881360"/>
            <a:ext cx="6167880" cy="9532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947160" y="3214800"/>
            <a:ext cx="4356360" cy="850320"/>
          </a:xfrm>
          <a:prstGeom prst="rect">
            <a:avLst/>
          </a:prstGeom>
          <a:ln>
            <a:noFill/>
          </a:ln>
        </p:spPr>
      </p:pic>
      <p:sp>
        <p:nvSpPr>
          <p:cNvPr id="66" name="TextShape 4"/>
          <p:cNvSpPr txBox="1"/>
          <p:nvPr/>
        </p:nvSpPr>
        <p:spPr>
          <a:xfrm>
            <a:off x="640080" y="4238640"/>
            <a:ext cx="530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Stable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1036800" y="4793760"/>
            <a:ext cx="3169440" cy="7592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5299200" y="4404960"/>
            <a:ext cx="3977280" cy="12538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3435120" y="5941080"/>
            <a:ext cx="3127320" cy="11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Ground Truth Functions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2240" y="1508400"/>
            <a:ext cx="10079640" cy="45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Ground Truth Functions,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Logspace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572400" y="2505960"/>
            <a:ext cx="9031320" cy="30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of Experiments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80160" y="1881360"/>
            <a:ext cx="931392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2020-04-23T13:04:49Z</dcterms:created>
  <dc:creator/>
  <dc:description/>
  <dc:language>en-US</dc:language>
  <cp:lastModifiedBy/>
  <dcterms:modified xsi:type="dcterms:W3CDTF">2020-04-23T17:19:35Z</dcterms:modified>
  <cp:revision>28</cp:revision>
  <dc:subject/>
  <dc:title/>
</cp:coreProperties>
</file>