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59640" cy="4752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2289600"/>
            <a:ext cx="2159640" cy="4752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4752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4752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610640" y="2289600"/>
            <a:ext cx="1053720" cy="4752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2289600"/>
            <a:ext cx="1053720" cy="4752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59640" cy="9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59640" cy="9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959040" y="1768680"/>
            <a:ext cx="1249200" cy="9968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959040" y="1768680"/>
            <a:ext cx="1249200" cy="9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2159640" cy="9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59640" cy="9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9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9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92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4752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2289600"/>
            <a:ext cx="1053720" cy="4752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9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9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4752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610640" y="2289600"/>
            <a:ext cx="1053720" cy="4752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4752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4752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2289600"/>
            <a:ext cx="2159640" cy="4752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59640" cy="9968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59640" cy="9968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2772360" y="2861280"/>
            <a:ext cx="2159640" cy="9968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2861280"/>
            <a:ext cx="2159640" cy="9968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491760" y="225288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Comparing Zebra Finch Song Learning to Generative Adversarial Imitiation Learning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504000" y="-13068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Reinforcement Learning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TextShape 2"/>
          <p:cNvSpPr txBox="1"/>
          <p:nvPr/>
        </p:nvSpPr>
        <p:spPr>
          <a:xfrm>
            <a:off x="914400" y="1275120"/>
            <a:ext cx="8412480" cy="2213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It’s a problem with a collection of states S, initial state s</a:t>
            </a:r>
            <a:r>
              <a:rPr b="0" lang="en-US" sz="1800" spc="-1" strike="noStrike" baseline="-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∈ S, actions A, a reward function r(s, a), a transition function that measures the probability of being in s’ after action a in state s (written p(s’ |s, a) ), and a discount rate γ. The goal is to choose a policy that always takes actions that maximize discounted future reward.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Below: a gridworld, from https://towardsdatascience.com/training-an-agent-to-beat-grid-world-fac8a48109a8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3080520" y="3494160"/>
            <a:ext cx="4015440" cy="4015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Generative Adversarial Networks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2733840" y="2697120"/>
            <a:ext cx="4708800" cy="372096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2"/>
          <a:stretch/>
        </p:blipFill>
        <p:spPr>
          <a:xfrm>
            <a:off x="1147320" y="2024280"/>
            <a:ext cx="7756200" cy="566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Inverse Reinforcement Learning and GAIL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1299600" y="2304360"/>
            <a:ext cx="7518600" cy="349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Zebra Finch Vocal Behavior and Neurology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1470240" y="2289600"/>
            <a:ext cx="7143480" cy="3196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Conclusions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457200" y="1645920"/>
            <a:ext cx="9418320" cy="188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Ultimately, GAIL is too specific an algorithm to be a good analogy for the finch, although parallels from IRL are very worthwhile. More work needs to be done to verify whether any neural system is analogous to a Discriminator.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Parallels in the other direction are easier to draw; not only is the more informative reinforcement error a good explanation for the VAE GAN, the actor-critic framework suggests an additional GAN improvement, which is worth exploring in the future.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377280" y="4308840"/>
            <a:ext cx="4597920" cy="2155320"/>
          </a:xfrm>
          <a:prstGeom prst="rect">
            <a:avLst/>
          </a:prstGeom>
          <a:ln>
            <a:noFill/>
          </a:ln>
        </p:spPr>
      </p:pic>
      <p:pic>
        <p:nvPicPr>
          <p:cNvPr id="53" name="" descr=""/>
          <p:cNvPicPr/>
          <p:nvPr/>
        </p:nvPicPr>
        <p:blipFill>
          <a:blip r:embed="rId2"/>
          <a:stretch/>
        </p:blipFill>
        <p:spPr>
          <a:xfrm>
            <a:off x="4976640" y="3736800"/>
            <a:ext cx="5007600" cy="3297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References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2600640" y="1282680"/>
            <a:ext cx="4869000" cy="5938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2020-04-23T17:40:08Z</dcterms:created>
  <dc:creator/>
  <dc:description/>
  <dc:language>en-US</dc:language>
  <cp:lastModifiedBy/>
  <dcterms:modified xsi:type="dcterms:W3CDTF">2020-04-23T18:51:12Z</dcterms:modified>
  <cp:revision>18</cp:revision>
  <dc:subject/>
  <dc:title/>
</cp:coreProperties>
</file>