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8E60-3CA6-4958-A4DA-E3C71F660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91EF3-81B6-4C97-9B12-BA1218AC9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798D5-07B8-4C05-A138-54064A19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35ED-2B10-4737-9732-9BACB1FF8145}" type="datetimeFigureOut">
              <a:rPr lang="LID4096" smtClean="0"/>
              <a:t>01/07/2021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3B644-3B9F-48E6-91EF-27CB49DE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965AF-A52A-4751-B9F1-F1FF686F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5F34-745A-454D-B087-90FCE8BBA7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84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5EC9B-4791-4C9B-8AD3-CF9D8F724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C417C-95E3-4F78-B1D2-85D28D708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54A40-9563-4775-871B-92824F65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35ED-2B10-4737-9732-9BACB1FF8145}" type="datetimeFigureOut">
              <a:rPr lang="LID4096" smtClean="0"/>
              <a:t>01/07/2021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7081B-4E65-4F47-864A-80D43AF6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4B1AD-DB98-4A1E-8655-20EBDBFB8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5F34-745A-454D-B087-90FCE8BBA7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441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C2DCF5-ACF1-4B04-BB81-77DB61E17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2C8AF-E32A-4AB1-B1A3-E6F4AD347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36E3E-3D53-45EC-B3DA-A360005C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35ED-2B10-4737-9732-9BACB1FF8145}" type="datetimeFigureOut">
              <a:rPr lang="LID4096" smtClean="0"/>
              <a:t>01/07/2021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C78DD-5DC1-4318-B9B7-C97551C8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27874-BF87-43DF-8188-924312A1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5F34-745A-454D-B087-90FCE8BBA7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4360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EE7D-68E7-4E16-9ED5-22B3BD78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BE5A0-8C1B-4315-8AD2-1EAD5EEC0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E3EC3-890F-489B-86DB-4BE0C123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35ED-2B10-4737-9732-9BACB1FF8145}" type="datetimeFigureOut">
              <a:rPr lang="LID4096" smtClean="0"/>
              <a:t>01/07/2021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16672-AF9B-40A8-A2D7-EE965260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87385-182A-4BFA-8588-D9A70E55D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5F34-745A-454D-B087-90FCE8BBA7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9340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57C0-B4C8-4D0E-A57B-29FE338E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7FCD3-47A6-43E1-9547-81F455E4C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BE827-6D43-43AB-AD27-5265D4AC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35ED-2B10-4737-9732-9BACB1FF8145}" type="datetimeFigureOut">
              <a:rPr lang="LID4096" smtClean="0"/>
              <a:t>01/07/2021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A1F51-F11A-45B2-83AD-97D5583E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B0961-B245-4C52-9EF3-E09FF34F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5F34-745A-454D-B087-90FCE8BBA7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887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5C88E-2F28-45F3-AE87-3DC6A6F7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DFA1D-C68D-4230-93B2-83E239E0D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07A82-0228-498E-8323-4D8D8E9B0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9CC60-F24B-4CE9-9596-6E6C3912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35ED-2B10-4737-9732-9BACB1FF8145}" type="datetimeFigureOut">
              <a:rPr lang="LID4096" smtClean="0"/>
              <a:t>01/07/2021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9592E-1294-416C-902E-52796A11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1216D-EA6A-482B-89F4-0E0B6FA6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5F34-745A-454D-B087-90FCE8BBA7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432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8C86-001A-46DD-995D-06CCFC03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95063-0BFB-4CBD-A568-EB608495D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AF096-5CCE-4250-8966-EDA0658A6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D82C60-859F-4E3C-8DB6-F1C28CBDD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BBE08-50D0-4278-A5E4-E7F06F382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E3309-67BA-4838-B397-7CC5E534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35ED-2B10-4737-9732-9BACB1FF8145}" type="datetimeFigureOut">
              <a:rPr lang="LID4096" smtClean="0"/>
              <a:t>01/07/2021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9AFC6-A0B3-43A9-9C22-5D117A44F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FAC7B3-5E2C-403D-8115-0F4D14A5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5F34-745A-454D-B087-90FCE8BBA7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4005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4EF77-7112-426A-88EF-11C3B27C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1F8AC-607A-4569-962B-9DD64E4B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35ED-2B10-4737-9732-9BACB1FF8145}" type="datetimeFigureOut">
              <a:rPr lang="LID4096" smtClean="0"/>
              <a:t>01/07/2021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B12AC-8328-4D18-B748-813162B8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89580-630E-4EC1-903B-29E37DFE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5F34-745A-454D-B087-90FCE8BBA7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930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D38A2C-F839-4C44-BEC6-3838E8BF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35ED-2B10-4737-9732-9BACB1FF8145}" type="datetimeFigureOut">
              <a:rPr lang="LID4096" smtClean="0"/>
              <a:t>01/07/2021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1CB3C9-1838-4CC9-B7F2-F8E45991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48FE9-D907-4FEF-B5B5-25661AEC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5F34-745A-454D-B087-90FCE8BBA7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3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B78E-B9AD-46CB-AF07-0F3FB06FA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682F-EFFE-4E7E-9109-8F1F9CC32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EB9B5-ECED-486D-B264-FB45D1690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A70AA-C298-46BC-80EF-2F97BBBF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35ED-2B10-4737-9732-9BACB1FF8145}" type="datetimeFigureOut">
              <a:rPr lang="LID4096" smtClean="0"/>
              <a:t>01/07/2021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94864-2004-44CB-B54F-E818DECF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903DA-E855-4447-AFC1-61C51282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5F34-745A-454D-B087-90FCE8BBA7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153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0CD-0980-4F4D-BA12-7CC725709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96F6F-632B-4776-8FC7-DF2659F2A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375F5-F6AF-41F5-A514-AE353E011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C5AE1-01F9-49B5-82C1-2F70A9CF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35ED-2B10-4737-9732-9BACB1FF8145}" type="datetimeFigureOut">
              <a:rPr lang="LID4096" smtClean="0"/>
              <a:t>01/07/2021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D91B5-5D92-42B2-B879-D7CC3B3B6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E9775-42CD-4612-9027-35912CCC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5F34-745A-454D-B087-90FCE8BBA7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599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58EF4E-D3E6-4329-86E3-00F94315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D66F4-8E7D-4DC9-B2D3-F0BC74EC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F8D6C-7843-47D4-A476-753B5DC44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A35ED-2B10-4737-9732-9BACB1FF8145}" type="datetimeFigureOut">
              <a:rPr lang="LID4096" smtClean="0"/>
              <a:t>01/07/2021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E3C53-872F-4759-A33A-7EA343C40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7241A-F912-4DDE-BB65-DF4ABEB80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F5F34-745A-454D-B087-90FCE8BBA7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3789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E98E435-B922-4BEC-8FCC-9C050F8FC33C}"/>
              </a:ext>
            </a:extLst>
          </p:cNvPr>
          <p:cNvSpPr/>
          <p:nvPr/>
        </p:nvSpPr>
        <p:spPr>
          <a:xfrm>
            <a:off x="0" y="4419001"/>
            <a:ext cx="12192000" cy="8253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E9244D-CFA0-4FEA-B0E4-DA1F7E6FA149}"/>
              </a:ext>
            </a:extLst>
          </p:cNvPr>
          <p:cNvSpPr/>
          <p:nvPr/>
        </p:nvSpPr>
        <p:spPr>
          <a:xfrm>
            <a:off x="0" y="3009646"/>
            <a:ext cx="12192000" cy="8253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33EE242-0771-44BF-AB8B-8B4708E803BC}"/>
              </a:ext>
            </a:extLst>
          </p:cNvPr>
          <p:cNvSpPr/>
          <p:nvPr/>
        </p:nvSpPr>
        <p:spPr>
          <a:xfrm>
            <a:off x="0" y="1662612"/>
            <a:ext cx="12192000" cy="8253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4216E0-98CA-4165-A486-A5B90C0DCF22}"/>
              </a:ext>
            </a:extLst>
          </p:cNvPr>
          <p:cNvSpPr/>
          <p:nvPr/>
        </p:nvSpPr>
        <p:spPr>
          <a:xfrm>
            <a:off x="1768713" y="3203551"/>
            <a:ext cx="1126671" cy="475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PR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2DE2EB-EBE1-4E5E-A6B2-30299C80FCF8}"/>
              </a:ext>
            </a:extLst>
          </p:cNvPr>
          <p:cNvSpPr/>
          <p:nvPr/>
        </p:nvSpPr>
        <p:spPr>
          <a:xfrm>
            <a:off x="4361676" y="3212546"/>
            <a:ext cx="1126671" cy="500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Main</a:t>
            </a:r>
            <a:endParaRPr lang="LID4096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091B40-025B-4821-AF32-6B07787B41EB}"/>
              </a:ext>
            </a:extLst>
          </p:cNvPr>
          <p:cNvSpPr/>
          <p:nvPr/>
        </p:nvSpPr>
        <p:spPr>
          <a:xfrm>
            <a:off x="6954639" y="3226883"/>
            <a:ext cx="1126671" cy="482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Stable</a:t>
            </a:r>
            <a:endParaRPr lang="LID4096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721055A-B6AD-45F5-AC30-1A098F0029CE}"/>
              </a:ext>
            </a:extLst>
          </p:cNvPr>
          <p:cNvSpPr/>
          <p:nvPr/>
        </p:nvSpPr>
        <p:spPr>
          <a:xfrm>
            <a:off x="3108366" y="3212546"/>
            <a:ext cx="1040328" cy="45089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OK</a:t>
            </a:r>
            <a:endParaRPr lang="LID4096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3474758-FFEA-4982-8337-3110F0E5E02F}"/>
              </a:ext>
            </a:extLst>
          </p:cNvPr>
          <p:cNvSpPr/>
          <p:nvPr/>
        </p:nvSpPr>
        <p:spPr>
          <a:xfrm>
            <a:off x="5701329" y="3231934"/>
            <a:ext cx="1040328" cy="45089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OK</a:t>
            </a:r>
            <a:endParaRPr lang="LID4096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C8AC548-E540-4FBA-A167-4BB13A2EE389}"/>
              </a:ext>
            </a:extLst>
          </p:cNvPr>
          <p:cNvSpPr/>
          <p:nvPr/>
        </p:nvSpPr>
        <p:spPr>
          <a:xfrm>
            <a:off x="5488348" y="4541465"/>
            <a:ext cx="2809040" cy="580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err="1"/>
              <a:t>Nuget-pack</a:t>
            </a:r>
            <a:endParaRPr lang="da-DK" sz="1200" dirty="0"/>
          </a:p>
          <a:p>
            <a:pPr algn="ctr"/>
            <a:r>
              <a:rPr lang="da-DK" sz="1200" dirty="0"/>
              <a:t>Git Registry</a:t>
            </a:r>
          </a:p>
          <a:p>
            <a:pPr algn="ctr"/>
            <a:r>
              <a:rPr lang="da-DK" sz="1000" dirty="0"/>
              <a:t>[Major].[Minor].[</a:t>
            </a:r>
            <a:r>
              <a:rPr lang="da-DK" sz="1000" dirty="0" err="1"/>
              <a:t>commit</a:t>
            </a:r>
            <a:r>
              <a:rPr lang="da-DK" sz="1000" dirty="0"/>
              <a:t>-hash]</a:t>
            </a:r>
            <a:endParaRPr lang="LID4096" sz="1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19190A-4DAF-4B8F-A528-BFCC65A9B295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flipH="1">
            <a:off x="6892868" y="3709142"/>
            <a:ext cx="625107" cy="832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FE49204-B8AB-4E71-8E54-9497EA0D60B7}"/>
              </a:ext>
            </a:extLst>
          </p:cNvPr>
          <p:cNvSpPr/>
          <p:nvPr/>
        </p:nvSpPr>
        <p:spPr>
          <a:xfrm>
            <a:off x="8294292" y="3258244"/>
            <a:ext cx="1040328" cy="450898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Manual</a:t>
            </a:r>
            <a:endParaRPr lang="LID4096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FAC7FBD-2D61-46A9-8F62-C6DF5B7A8DC6}"/>
              </a:ext>
            </a:extLst>
          </p:cNvPr>
          <p:cNvSpPr/>
          <p:nvPr/>
        </p:nvSpPr>
        <p:spPr>
          <a:xfrm>
            <a:off x="9547602" y="3258244"/>
            <a:ext cx="1126671" cy="450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Release</a:t>
            </a:r>
            <a:endParaRPr lang="LID4096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C544B97-7347-4134-AE4E-22E16976E298}"/>
              </a:ext>
            </a:extLst>
          </p:cNvPr>
          <p:cNvSpPr/>
          <p:nvPr/>
        </p:nvSpPr>
        <p:spPr>
          <a:xfrm>
            <a:off x="9379385" y="4541465"/>
            <a:ext cx="2133849" cy="580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err="1"/>
              <a:t>Nuget-pack</a:t>
            </a:r>
            <a:endParaRPr lang="da-DK" sz="1200" dirty="0"/>
          </a:p>
          <a:p>
            <a:pPr algn="ctr"/>
            <a:r>
              <a:rPr lang="da-DK" sz="1200" dirty="0" err="1"/>
              <a:t>Nuget.Org</a:t>
            </a:r>
            <a:r>
              <a:rPr lang="da-DK" sz="1200" dirty="0"/>
              <a:t> Registry</a:t>
            </a:r>
          </a:p>
          <a:p>
            <a:pPr algn="ctr"/>
            <a:r>
              <a:rPr lang="da-DK" sz="1000" dirty="0"/>
              <a:t>[Major].[Minor].[</a:t>
            </a:r>
            <a:r>
              <a:rPr lang="da-DK" sz="1000" dirty="0" err="1"/>
              <a:t>commit-number</a:t>
            </a:r>
            <a:r>
              <a:rPr lang="da-DK" sz="1000" dirty="0"/>
              <a:t>]</a:t>
            </a:r>
            <a:endParaRPr lang="LID4096" sz="10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437B1E-7C05-466E-93D0-74D805A38C60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10110938" y="3709142"/>
            <a:ext cx="335372" cy="832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3F3B8BB-F611-49F8-9A86-7EF0B9457448}"/>
              </a:ext>
            </a:extLst>
          </p:cNvPr>
          <p:cNvSpPr txBox="1"/>
          <p:nvPr/>
        </p:nvSpPr>
        <p:spPr>
          <a:xfrm>
            <a:off x="419548" y="3196866"/>
            <a:ext cx="89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Branch</a:t>
            </a:r>
            <a:r>
              <a:rPr lang="da-DK" dirty="0"/>
              <a:t>:</a:t>
            </a:r>
            <a:endParaRPr lang="LID4096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986692-E54F-4A87-BCD7-CCE1A4CAA12B}"/>
              </a:ext>
            </a:extLst>
          </p:cNvPr>
          <p:cNvSpPr txBox="1"/>
          <p:nvPr/>
        </p:nvSpPr>
        <p:spPr>
          <a:xfrm>
            <a:off x="419548" y="1894539"/>
            <a:ext cx="1158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Workflow:</a:t>
            </a:r>
            <a:endParaRPr lang="LID4096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A5626C-F123-42F6-9A1E-F75B6E12AB5C}"/>
              </a:ext>
            </a:extLst>
          </p:cNvPr>
          <p:cNvSpPr txBox="1"/>
          <p:nvPr/>
        </p:nvSpPr>
        <p:spPr>
          <a:xfrm>
            <a:off x="419548" y="4687784"/>
            <a:ext cx="168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Nuget</a:t>
            </a:r>
            <a:r>
              <a:rPr lang="da-DK" dirty="0"/>
              <a:t>- Registry:</a:t>
            </a:r>
            <a:endParaRPr lang="LID4096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C7554C4-E582-4B84-B5FB-7A6712FA022D}"/>
              </a:ext>
            </a:extLst>
          </p:cNvPr>
          <p:cNvSpPr/>
          <p:nvPr/>
        </p:nvSpPr>
        <p:spPr>
          <a:xfrm>
            <a:off x="2729964" y="1805246"/>
            <a:ext cx="1797132" cy="5213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>
                <a:latin typeface="-apple-system"/>
              </a:rPr>
              <a:t>pre</a:t>
            </a:r>
            <a:r>
              <a:rPr lang="da-DK" dirty="0">
                <a:latin typeface="-apple-system"/>
              </a:rPr>
              <a:t>-integration</a:t>
            </a:r>
            <a:endParaRPr lang="LID4096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A1BC75F-849D-49FF-9C88-25C256B5A73D}"/>
              </a:ext>
            </a:extLst>
          </p:cNvPr>
          <p:cNvSpPr/>
          <p:nvPr/>
        </p:nvSpPr>
        <p:spPr>
          <a:xfrm>
            <a:off x="5322927" y="1814623"/>
            <a:ext cx="1797132" cy="5213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latin typeface="-apple-system"/>
              </a:rPr>
              <a:t>post-integration</a:t>
            </a:r>
            <a:endParaRPr lang="LID4096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CC2E5B3-B7D8-471D-ADFC-C531621043FA}"/>
              </a:ext>
            </a:extLst>
          </p:cNvPr>
          <p:cNvSpPr/>
          <p:nvPr/>
        </p:nvSpPr>
        <p:spPr>
          <a:xfrm>
            <a:off x="7858897" y="1809600"/>
            <a:ext cx="1797132" cy="5213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latin typeface="-apple-system"/>
              </a:rPr>
              <a:t>release</a:t>
            </a:r>
            <a:endParaRPr lang="LID4096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236FDDD-993F-4894-8221-0369C80CEFEF}"/>
              </a:ext>
            </a:extLst>
          </p:cNvPr>
          <p:cNvCxnSpPr>
            <a:cxnSpLocks/>
          </p:cNvCxnSpPr>
          <p:nvPr/>
        </p:nvCxnSpPr>
        <p:spPr>
          <a:xfrm flipV="1">
            <a:off x="2724199" y="2335934"/>
            <a:ext cx="485391" cy="86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34DEB9-4C46-44D8-B0DA-377CFAC94B4E}"/>
              </a:ext>
            </a:extLst>
          </p:cNvPr>
          <p:cNvCxnSpPr>
            <a:cxnSpLocks/>
          </p:cNvCxnSpPr>
          <p:nvPr/>
        </p:nvCxnSpPr>
        <p:spPr>
          <a:xfrm>
            <a:off x="4148694" y="2335934"/>
            <a:ext cx="465877" cy="87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A99FBF7-17D8-464E-9FE5-F1A3B50636AC}"/>
              </a:ext>
            </a:extLst>
          </p:cNvPr>
          <p:cNvCxnSpPr/>
          <p:nvPr/>
        </p:nvCxnSpPr>
        <p:spPr>
          <a:xfrm flipV="1">
            <a:off x="5254831" y="2335934"/>
            <a:ext cx="479756" cy="87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0F1DD9B-5650-4BF1-87E3-B8489F68801C}"/>
              </a:ext>
            </a:extLst>
          </p:cNvPr>
          <p:cNvCxnSpPr/>
          <p:nvPr/>
        </p:nvCxnSpPr>
        <p:spPr>
          <a:xfrm>
            <a:off x="6703655" y="2326557"/>
            <a:ext cx="501766" cy="876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982BF66-CB8A-46C9-83A9-C0949BB403E0}"/>
              </a:ext>
            </a:extLst>
          </p:cNvPr>
          <p:cNvCxnSpPr/>
          <p:nvPr/>
        </p:nvCxnSpPr>
        <p:spPr>
          <a:xfrm flipV="1">
            <a:off x="7748649" y="2326557"/>
            <a:ext cx="545643" cy="88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B2B30A6-F418-4D32-B265-EA1C7BFC1302}"/>
              </a:ext>
            </a:extLst>
          </p:cNvPr>
          <p:cNvCxnSpPr/>
          <p:nvPr/>
        </p:nvCxnSpPr>
        <p:spPr>
          <a:xfrm>
            <a:off x="9280566" y="2335934"/>
            <a:ext cx="569457" cy="92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04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Kallesen (Delegate)</dc:creator>
  <cp:lastModifiedBy>David Kallesen (Delegate)</cp:lastModifiedBy>
  <cp:revision>4</cp:revision>
  <dcterms:created xsi:type="dcterms:W3CDTF">2021-01-07T11:41:25Z</dcterms:created>
  <dcterms:modified xsi:type="dcterms:W3CDTF">2021-01-07T12:22:14Z</dcterms:modified>
</cp:coreProperties>
</file>