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556" autoAdjust="0"/>
  </p:normalViewPr>
  <p:slideViewPr>
    <p:cSldViewPr>
      <p:cViewPr varScale="1">
        <p:scale>
          <a:sx n="41" d="100"/>
          <a:sy n="41" d="100"/>
        </p:scale>
        <p:origin x="-136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7BBE-4F24-4234-AC53-34AB6A53ECC0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977F-B1E2-4112-BBA1-9FE3A654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9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7BBE-4F24-4234-AC53-34AB6A53ECC0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977F-B1E2-4112-BBA1-9FE3A654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1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7BBE-4F24-4234-AC53-34AB6A53ECC0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977F-B1E2-4112-BBA1-9FE3A654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8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7BBE-4F24-4234-AC53-34AB6A53ECC0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977F-B1E2-4112-BBA1-9FE3A654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6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7BBE-4F24-4234-AC53-34AB6A53ECC0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977F-B1E2-4112-BBA1-9FE3A654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8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7BBE-4F24-4234-AC53-34AB6A53ECC0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977F-B1E2-4112-BBA1-9FE3A654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5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7BBE-4F24-4234-AC53-34AB6A53ECC0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977F-B1E2-4112-BBA1-9FE3A654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9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7BBE-4F24-4234-AC53-34AB6A53ECC0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977F-B1E2-4112-BBA1-9FE3A654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9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7BBE-4F24-4234-AC53-34AB6A53ECC0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977F-B1E2-4112-BBA1-9FE3A654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5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7BBE-4F24-4234-AC53-34AB6A53ECC0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977F-B1E2-4112-BBA1-9FE3A654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4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7BBE-4F24-4234-AC53-34AB6A53ECC0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977F-B1E2-4112-BBA1-9FE3A654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9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C7BBE-4F24-4234-AC53-34AB6A53ECC0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D977F-B1E2-4112-BBA1-9FE3A654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7" t="31866" r="15096" b="40266"/>
          <a:stretch/>
        </p:blipFill>
        <p:spPr>
          <a:xfrm>
            <a:off x="3505200" y="1752600"/>
            <a:ext cx="3089190" cy="19908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62081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2015-01-10T15:09:25Z</dcterms:created>
  <dcterms:modified xsi:type="dcterms:W3CDTF">2015-01-10T15:49:20Z</dcterms:modified>
</cp:coreProperties>
</file>