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5" r:id="rId11"/>
    <p:sldId id="346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710F26-72C1-4E84-8807-A6F5ACAD1E2D}" type="doc">
      <dgm:prSet loTypeId="urn:microsoft.com/office/officeart/2005/8/layout/matrix2" loCatId="matrix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00EC2BE9-C1F1-4A10-82A9-D401C5A488AB}">
      <dgm:prSet phldrT="[Text]"/>
      <dgm:spPr/>
      <dgm:t>
        <a:bodyPr/>
        <a:lstStyle/>
        <a:p>
          <a:r>
            <a: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HOSTS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optimize pricing and occupancy rates.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8E9940-02CA-4498-9F2A-413DCA756601}" type="parTrans" cxnId="{FC2B4B45-C728-468F-842F-640A4525354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18F71A-CCFD-46C4-9F6D-4179086E09F0}" type="sibTrans" cxnId="{FC2B4B45-C728-468F-842F-640A4525354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994260-FB39-4E67-8049-94250A023EC1}">
      <dgm:prSet phldrT="[Text]"/>
      <dgm:spPr/>
      <dgm:t>
        <a:bodyPr/>
        <a:lstStyle/>
        <a:p>
          <a:r>
            <a: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TRAVELERS/GUESTS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identify affordable and well-rated stays.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40B379-8261-4795-B6DE-AC6C0CDC45C5}" type="parTrans" cxnId="{1863CBAD-F84C-495D-8C80-51931E2272B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B23D2D5-DA65-44C3-99B0-F60AE34E06D9}" type="sibTrans" cxnId="{1863CBAD-F84C-495D-8C80-51931E2272B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0DBA63C-F370-4E95-8A1D-CDEB25BA3FFC}">
      <dgm:prSet phldrT="[Text]"/>
      <dgm:spPr/>
      <dgm:t>
        <a:bodyPr/>
        <a:lstStyle/>
        <a:p>
          <a:r>
            <a: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AIRBNB PLATFORM</a:t>
          </a:r>
          <a:r>
            <a:rPr lang="en-US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To improve customer satisfaction and market strategy.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8CE207-D4D7-4554-9501-A67BAD58AEC1}" type="parTrans" cxnId="{FBAC60C2-DA19-4590-9F15-4BBF7FA307F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6C6612-57B6-4751-AB74-4732776736FC}" type="sibTrans" cxnId="{FBAC60C2-DA19-4590-9F15-4BBF7FA307FF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008502-9B39-47AC-BD90-5AACB5B94928}">
      <dgm:prSet phldrT="[Text]"/>
      <dgm:spPr/>
      <dgm:t>
        <a:bodyPr/>
        <a:lstStyle/>
        <a:p>
          <a:r>
            <a:rPr lang="en-US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RESEARCHERS &amp; ANALYSTS</a:t>
          </a:r>
        </a:p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To study tourism trends and housing market impact.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0981F-C82E-4C26-86BE-7653B8051076}" type="parTrans" cxnId="{96E229D3-F3F5-4F7C-A6EF-8403B96BF28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FD448D-BE8D-4689-904B-3E669C87A9F5}" type="sibTrans" cxnId="{96E229D3-F3F5-4F7C-A6EF-8403B96BF28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08BFB3-36C6-451B-B715-B05608689096}" type="pres">
      <dgm:prSet presAssocID="{13710F26-72C1-4E84-8807-A6F5ACAD1E2D}" presName="matrix" presStyleCnt="0">
        <dgm:presLayoutVars>
          <dgm:chMax val="1"/>
          <dgm:dir/>
          <dgm:resizeHandles val="exact"/>
        </dgm:presLayoutVars>
      </dgm:prSet>
      <dgm:spPr/>
    </dgm:pt>
    <dgm:pt modelId="{5DC8596D-8C67-45EE-A143-6F6AE37C3FBF}" type="pres">
      <dgm:prSet presAssocID="{13710F26-72C1-4E84-8807-A6F5ACAD1E2D}" presName="axisShape" presStyleLbl="bgShp" presStyleIdx="0" presStyleCnt="1"/>
      <dgm:spPr/>
    </dgm:pt>
    <dgm:pt modelId="{6E5D9602-D832-4FE4-AB8B-8E465DEFE8EC}" type="pres">
      <dgm:prSet presAssocID="{13710F26-72C1-4E84-8807-A6F5ACAD1E2D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69A535-D04F-4D35-B0CA-10D79FA817BA}" type="pres">
      <dgm:prSet presAssocID="{13710F26-72C1-4E84-8807-A6F5ACAD1E2D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922C07-D74D-48EC-BF0D-03F2A409D2EE}" type="pres">
      <dgm:prSet presAssocID="{13710F26-72C1-4E84-8807-A6F5ACAD1E2D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731AD2C-CA51-408A-8E8C-3F6EFB3C64DB}" type="pres">
      <dgm:prSet presAssocID="{13710F26-72C1-4E84-8807-A6F5ACAD1E2D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658F95D-18DB-41B4-ADD1-BBDE4989DEA9}" type="presOf" srcId="{16008502-9B39-47AC-BD90-5AACB5B94928}" destId="{0731AD2C-CA51-408A-8E8C-3F6EFB3C64DB}" srcOrd="0" destOrd="0" presId="urn:microsoft.com/office/officeart/2005/8/layout/matrix2"/>
    <dgm:cxn modelId="{45123D5F-AEEA-47D6-B4AC-950B4337F61C}" type="presOf" srcId="{24994260-FB39-4E67-8049-94250A023EC1}" destId="{FB69A535-D04F-4D35-B0CA-10D79FA817BA}" srcOrd="0" destOrd="0" presId="urn:microsoft.com/office/officeart/2005/8/layout/matrix2"/>
    <dgm:cxn modelId="{FC2B4B45-C728-468F-842F-640A45253549}" srcId="{13710F26-72C1-4E84-8807-A6F5ACAD1E2D}" destId="{00EC2BE9-C1F1-4A10-82A9-D401C5A488AB}" srcOrd="0" destOrd="0" parTransId="{568E9940-02CA-4498-9F2A-413DCA756601}" sibTransId="{8518F71A-CCFD-46C4-9F6D-4179086E09F0}"/>
    <dgm:cxn modelId="{0CD4F771-BBB4-47C2-919F-2878138D4BF6}" type="presOf" srcId="{13710F26-72C1-4E84-8807-A6F5ACAD1E2D}" destId="{CB08BFB3-36C6-451B-B715-B05608689096}" srcOrd="0" destOrd="0" presId="urn:microsoft.com/office/officeart/2005/8/layout/matrix2"/>
    <dgm:cxn modelId="{8092128D-13E8-4777-B100-6B7697B341AF}" type="presOf" srcId="{C0DBA63C-F370-4E95-8A1D-CDEB25BA3FFC}" destId="{83922C07-D74D-48EC-BF0D-03F2A409D2EE}" srcOrd="0" destOrd="0" presId="urn:microsoft.com/office/officeart/2005/8/layout/matrix2"/>
    <dgm:cxn modelId="{1863CBAD-F84C-495D-8C80-51931E2272BF}" srcId="{13710F26-72C1-4E84-8807-A6F5ACAD1E2D}" destId="{24994260-FB39-4E67-8049-94250A023EC1}" srcOrd="1" destOrd="0" parTransId="{C640B379-8261-4795-B6DE-AC6C0CDC45C5}" sibTransId="{9B23D2D5-DA65-44C3-99B0-F60AE34E06D9}"/>
    <dgm:cxn modelId="{E2C76EB7-AED4-48F6-B22B-C43E4786BAD1}" type="presOf" srcId="{00EC2BE9-C1F1-4A10-82A9-D401C5A488AB}" destId="{6E5D9602-D832-4FE4-AB8B-8E465DEFE8EC}" srcOrd="0" destOrd="0" presId="urn:microsoft.com/office/officeart/2005/8/layout/matrix2"/>
    <dgm:cxn modelId="{FBAC60C2-DA19-4590-9F15-4BBF7FA307FF}" srcId="{13710F26-72C1-4E84-8807-A6F5ACAD1E2D}" destId="{C0DBA63C-F370-4E95-8A1D-CDEB25BA3FFC}" srcOrd="2" destOrd="0" parTransId="{078CE207-D4D7-4554-9501-A67BAD58AEC1}" sibTransId="{376C6612-57B6-4751-AB74-4732776736FC}"/>
    <dgm:cxn modelId="{96E229D3-F3F5-4F7C-A6EF-8403B96BF287}" srcId="{13710F26-72C1-4E84-8807-A6F5ACAD1E2D}" destId="{16008502-9B39-47AC-BD90-5AACB5B94928}" srcOrd="3" destOrd="0" parTransId="{FA50981F-C82E-4C26-86BE-7653B8051076}" sibTransId="{6DFD448D-BE8D-4689-904B-3E669C87A9F5}"/>
    <dgm:cxn modelId="{9E0FC8F7-8654-4244-98A7-57DE91609A3C}" type="presParOf" srcId="{CB08BFB3-36C6-451B-B715-B05608689096}" destId="{5DC8596D-8C67-45EE-A143-6F6AE37C3FBF}" srcOrd="0" destOrd="0" presId="urn:microsoft.com/office/officeart/2005/8/layout/matrix2"/>
    <dgm:cxn modelId="{989F36E4-A4EC-468C-9BD3-EB91D30D04E0}" type="presParOf" srcId="{CB08BFB3-36C6-451B-B715-B05608689096}" destId="{6E5D9602-D832-4FE4-AB8B-8E465DEFE8EC}" srcOrd="1" destOrd="0" presId="urn:microsoft.com/office/officeart/2005/8/layout/matrix2"/>
    <dgm:cxn modelId="{74213E84-2444-44E7-8073-0B9ED506D353}" type="presParOf" srcId="{CB08BFB3-36C6-451B-B715-B05608689096}" destId="{FB69A535-D04F-4D35-B0CA-10D79FA817BA}" srcOrd="2" destOrd="0" presId="urn:microsoft.com/office/officeart/2005/8/layout/matrix2"/>
    <dgm:cxn modelId="{4D9E356C-FB27-4366-B6C5-216F48BAEBCE}" type="presParOf" srcId="{CB08BFB3-36C6-451B-B715-B05608689096}" destId="{83922C07-D74D-48EC-BF0D-03F2A409D2EE}" srcOrd="3" destOrd="0" presId="urn:microsoft.com/office/officeart/2005/8/layout/matrix2"/>
    <dgm:cxn modelId="{1941F450-4204-4827-A690-928EDD235467}" type="presParOf" srcId="{CB08BFB3-36C6-451B-B715-B05608689096}" destId="{0731AD2C-CA51-408A-8E8C-3F6EFB3C64DB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8EC82A-672A-4798-91DB-2C2E87A9098D}" type="doc">
      <dgm:prSet loTypeId="urn:microsoft.com/office/officeart/2009/3/layout/PieProcess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28EFC14A-BBAB-4558-97F0-D9D9B805F9EB}">
      <dgm:prSet phldrT="[Text]" phldr="0"/>
      <dgm:spPr/>
      <dgm:t>
        <a:bodyPr/>
        <a:lstStyle/>
        <a:p>
          <a:r>
            <a:rPr lang="en-IN" i="1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Languages</a:t>
          </a:r>
        </a:p>
      </dgm:t>
    </dgm:pt>
    <dgm:pt modelId="{47C7E852-554E-4C81-98E3-DEC667147CDD}" type="parTrans" cxnId="{A363B9CF-5746-4810-A444-7F3BAB46A11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51BF8BB-174E-4516-AAEC-2C59D509895F}" type="sibTrans" cxnId="{A363B9CF-5746-4810-A444-7F3BAB46A11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3CAEB7-72C9-4BA7-BA0F-247418125308}">
      <dgm:prSet phldrT="[Text]" phldr="0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gm:t>
    </dgm:pt>
    <dgm:pt modelId="{3A08CD8B-7FA8-494B-8C3C-0C8C19D071F7}" type="parTrans" cxnId="{241C1CCF-9EB1-460C-8C42-7C24F7A9236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1700DD-3887-4317-B604-01C23901445E}" type="sibTrans" cxnId="{241C1CCF-9EB1-460C-8C42-7C24F7A9236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B5AE22-A488-4E8D-9F35-8DADDF3B985F}">
      <dgm:prSet phldrT="[Text]" phldr="0"/>
      <dgm:spPr/>
      <dgm:t>
        <a:bodyPr/>
        <a:lstStyle/>
        <a:p>
          <a:r>
            <a:rPr lang="en-IN" i="1" dirty="0">
              <a:latin typeface="Times New Roman" panose="02020603050405020304" pitchFamily="18" charset="0"/>
              <a:cs typeface="Times New Roman" panose="02020603050405020304" pitchFamily="18" charset="0"/>
            </a:rPr>
            <a:t>Libraries</a:t>
          </a:r>
        </a:p>
      </dgm:t>
    </dgm:pt>
    <dgm:pt modelId="{3FD54681-2172-47A6-850C-FA5D41BED062}" type="parTrans" cxnId="{E71F96ED-ED62-49F4-A931-3EE60D4A428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04CAAD-8F92-4E91-8F0E-86D71A65FD10}" type="sibTrans" cxnId="{E71F96ED-ED62-49F4-A931-3EE60D4A4280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643E71-1506-4482-851D-C99D5B4FCCBB}">
      <dgm:prSet phldrT="[Text]" phldr="0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Pandas</a:t>
          </a:r>
        </a:p>
        <a:p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</a:t>
          </a:r>
        </a:p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Seaborn</a:t>
          </a:r>
        </a:p>
      </dgm:t>
    </dgm:pt>
    <dgm:pt modelId="{58A3D8E5-0458-4F66-BFFB-233EB5E7EC57}" type="parTrans" cxnId="{7A513D94-99C0-46A1-9A5D-E2254104876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F7DF4A-4322-4AA2-8FFA-F1F499FE5F04}" type="sibTrans" cxnId="{7A513D94-99C0-46A1-9A5D-E22541048766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745F41-E80C-49AA-A650-6BDF830569E7}">
      <dgm:prSet phldrT="[Text]" phldr="0"/>
      <dgm:spPr/>
      <dgm:t>
        <a:bodyPr/>
        <a:lstStyle/>
        <a:p>
          <a:r>
            <a:rPr lang="en-IN" i="1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</a:t>
          </a:r>
        </a:p>
      </dgm:t>
    </dgm:pt>
    <dgm:pt modelId="{E3F074CF-F825-480C-947D-17527E5FED32}" type="parTrans" cxnId="{F0534CEC-1888-41BE-8DD3-14FB172C21E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3A4801-78EE-4812-ADB5-8DFF53A71E1C}" type="sibTrans" cxnId="{F0534CEC-1888-41BE-8DD3-14FB172C21E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C00F95-AE80-4A50-8A53-13B1E23E0E2C}">
      <dgm:prSet phldrT="[Text]" phldr="0"/>
      <dgm:spPr/>
      <dgm:t>
        <a:bodyPr/>
        <a:lstStyle/>
        <a:p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Jupyter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 Notebook</a:t>
          </a:r>
        </a:p>
      </dgm:t>
    </dgm:pt>
    <dgm:pt modelId="{E34E2A44-7DF3-46FA-9E78-9615F7324025}" type="parTrans" cxnId="{A7E224FE-B7CD-411C-96A4-95DDF7FC0FA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7872A9-B3F0-49DD-B6C8-ACF593D89158}" type="sibTrans" cxnId="{A7E224FE-B7CD-411C-96A4-95DDF7FC0FA9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234AB8-5485-4405-9315-B63FDB3893A5}">
      <dgm:prSet phldrT="[Text]" phldr="0"/>
      <dgm:spPr/>
      <dgm:t>
        <a:bodyPr/>
        <a:lstStyle/>
        <a:p>
          <a:r>
            <a:rPr lang="en-IN" i="1" dirty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</a:p>
      </dgm:t>
    </dgm:pt>
    <dgm:pt modelId="{611055F4-60B4-4976-A22B-B8D2128637FD}" type="parTrans" cxnId="{EABDC1BC-779E-4BBE-9007-7AF9C9D3C4B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216F3E-D047-434D-A60C-859D6B6E65A0}" type="sibTrans" cxnId="{EABDC1BC-779E-4BBE-9007-7AF9C9D3C4B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DAA968-BC0E-4421-B3F5-EC9CD6FB696C}">
      <dgm:prSet phldrT="[Text]" phldr="0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NYC Airbnb Open Data</a:t>
          </a:r>
        </a:p>
      </dgm:t>
    </dgm:pt>
    <dgm:pt modelId="{0945B684-FEF9-401F-B01E-3BBCA81258D8}" type="parTrans" cxnId="{DB83A3C9-8C71-473B-83A8-BE9B9794F995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D21F55-2CE8-4162-A06C-15F42940D799}" type="sibTrans" cxnId="{DB83A3C9-8C71-473B-83A8-BE9B9794F995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0B65A2-A2AA-4C16-B093-8D95B8AC0FCD}">
      <dgm:prSet phldrT="[Text]" phldr="0"/>
      <dgm:spPr/>
      <dgm:t>
        <a:bodyPr/>
        <a:lstStyle/>
        <a:p>
          <a:r>
            <a:rPr lang="en-IN" i="1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 tools</a:t>
          </a:r>
        </a:p>
      </dgm:t>
    </dgm:pt>
    <dgm:pt modelId="{0C1D88C1-8E7A-4938-B011-3858619D9BE9}" type="parTrans" cxnId="{8B058203-F6E7-4190-AC37-2CC3339CD5F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DBFCF9-F0C8-45FD-B401-72B7FDB96AEE}" type="sibTrans" cxnId="{8B058203-F6E7-4190-AC37-2CC3339CD5F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C51B13-A1ED-49EB-94FB-5A226C12E531}">
      <dgm:prSet phldrT="[Text]" phldr="0"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Python data visualization libraries for Charts &amp; Plots</a:t>
          </a:r>
        </a:p>
      </dgm:t>
    </dgm:pt>
    <dgm:pt modelId="{0EF5F37A-AB6C-4043-892A-06418EDFF902}" type="parTrans" cxnId="{B6D79945-10A7-4EE0-B8CA-454ACD5A8F2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0560F4-A9DF-4FC0-BA8B-4CE90DC38AC3}" type="sibTrans" cxnId="{B6D79945-10A7-4EE0-B8CA-454ACD5A8F21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732F68-C8D9-4FFD-B558-33138517D37C}" type="pres">
      <dgm:prSet presAssocID="{B38EC82A-672A-4798-91DB-2C2E87A9098D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B37E0F90-27F2-4484-83B6-A13780D347DB}" type="pres">
      <dgm:prSet presAssocID="{28EFC14A-BBAB-4558-97F0-D9D9B805F9EB}" presName="ParentComposite" presStyleCnt="0"/>
      <dgm:spPr/>
    </dgm:pt>
    <dgm:pt modelId="{050D38F6-2089-4174-9CCF-C5CF653F0CE2}" type="pres">
      <dgm:prSet presAssocID="{28EFC14A-BBAB-4558-97F0-D9D9B805F9EB}" presName="Chord" presStyleLbl="bgShp" presStyleIdx="0" presStyleCnt="5"/>
      <dgm:spPr/>
    </dgm:pt>
    <dgm:pt modelId="{C17220AF-0A2E-4CD8-B109-998C997918E2}" type="pres">
      <dgm:prSet presAssocID="{28EFC14A-BBAB-4558-97F0-D9D9B805F9EB}" presName="Pie" presStyleLbl="alignNode1" presStyleIdx="0" presStyleCnt="5"/>
      <dgm:spPr/>
    </dgm:pt>
    <dgm:pt modelId="{665452A5-6B3A-443F-BF96-B6A62BC1EA7C}" type="pres">
      <dgm:prSet presAssocID="{28EFC14A-BBAB-4558-97F0-D9D9B805F9EB}" presName="Parent" presStyleLbl="revTx" presStyleIdx="0" presStyleCnt="10">
        <dgm:presLayoutVars>
          <dgm:chMax val="1"/>
          <dgm:chPref val="1"/>
          <dgm:bulletEnabled val="1"/>
        </dgm:presLayoutVars>
      </dgm:prSet>
      <dgm:spPr/>
    </dgm:pt>
    <dgm:pt modelId="{0662FEE7-1167-4ACF-8591-8E1AACB1237A}" type="pres">
      <dgm:prSet presAssocID="{7E1700DD-3887-4317-B604-01C23901445E}" presName="negSibTrans" presStyleCnt="0"/>
      <dgm:spPr/>
    </dgm:pt>
    <dgm:pt modelId="{680B8F25-5859-4018-827A-A2F478FE5FCF}" type="pres">
      <dgm:prSet presAssocID="{28EFC14A-BBAB-4558-97F0-D9D9B805F9EB}" presName="composite" presStyleCnt="0"/>
      <dgm:spPr/>
    </dgm:pt>
    <dgm:pt modelId="{FCDD8E82-FC7A-47FA-9773-D51288F2B1F4}" type="pres">
      <dgm:prSet presAssocID="{28EFC14A-BBAB-4558-97F0-D9D9B805F9EB}" presName="Child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EE7684B0-D7FF-4192-BFAA-1D01B64C4BA1}" type="pres">
      <dgm:prSet presAssocID="{551BF8BB-174E-4516-AAEC-2C59D509895F}" presName="sibTrans" presStyleCnt="0"/>
      <dgm:spPr/>
    </dgm:pt>
    <dgm:pt modelId="{45B76E36-9C99-41DE-891D-D9E9DBA31924}" type="pres">
      <dgm:prSet presAssocID="{6CB5AE22-A488-4E8D-9F35-8DADDF3B985F}" presName="ParentComposite" presStyleCnt="0"/>
      <dgm:spPr/>
    </dgm:pt>
    <dgm:pt modelId="{9B47CBBF-7B2E-4549-A64D-99623B115E0A}" type="pres">
      <dgm:prSet presAssocID="{6CB5AE22-A488-4E8D-9F35-8DADDF3B985F}" presName="Chord" presStyleLbl="bgShp" presStyleIdx="1" presStyleCnt="5"/>
      <dgm:spPr/>
    </dgm:pt>
    <dgm:pt modelId="{9F9C730A-40F4-45CA-8A94-E47366B814A1}" type="pres">
      <dgm:prSet presAssocID="{6CB5AE22-A488-4E8D-9F35-8DADDF3B985F}" presName="Pie" presStyleLbl="alignNode1" presStyleIdx="1" presStyleCnt="5"/>
      <dgm:spPr/>
    </dgm:pt>
    <dgm:pt modelId="{8E8916F8-DFA3-41EE-B9D5-365967DD37F8}" type="pres">
      <dgm:prSet presAssocID="{6CB5AE22-A488-4E8D-9F35-8DADDF3B985F}" presName="Parent" presStyleLbl="revTx" presStyleIdx="2" presStyleCnt="10">
        <dgm:presLayoutVars>
          <dgm:chMax val="1"/>
          <dgm:chPref val="1"/>
          <dgm:bulletEnabled val="1"/>
        </dgm:presLayoutVars>
      </dgm:prSet>
      <dgm:spPr/>
    </dgm:pt>
    <dgm:pt modelId="{74192B31-551C-499E-B803-D9FDB2F43A2A}" type="pres">
      <dgm:prSet presAssocID="{8EF7DF4A-4322-4AA2-8FFA-F1F499FE5F04}" presName="negSibTrans" presStyleCnt="0"/>
      <dgm:spPr/>
    </dgm:pt>
    <dgm:pt modelId="{0AFB9B93-5260-4A62-9D17-980BBF3B68BE}" type="pres">
      <dgm:prSet presAssocID="{6CB5AE22-A488-4E8D-9F35-8DADDF3B985F}" presName="composite" presStyleCnt="0"/>
      <dgm:spPr/>
    </dgm:pt>
    <dgm:pt modelId="{B05D434B-04FB-414B-A4D6-7D7B4EEA5ED2}" type="pres">
      <dgm:prSet presAssocID="{6CB5AE22-A488-4E8D-9F35-8DADDF3B985F}" presName="Child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B5B08EAF-1358-4D6F-916A-71ADA6DA20F7}" type="pres">
      <dgm:prSet presAssocID="{4304CAAD-8F92-4E91-8F0E-86D71A65FD10}" presName="sibTrans" presStyleCnt="0"/>
      <dgm:spPr/>
    </dgm:pt>
    <dgm:pt modelId="{6E17FBE0-7E23-4645-8995-991CDD57C919}" type="pres">
      <dgm:prSet presAssocID="{C3745F41-E80C-49AA-A650-6BDF830569E7}" presName="ParentComposite" presStyleCnt="0"/>
      <dgm:spPr/>
    </dgm:pt>
    <dgm:pt modelId="{418FB50A-57AE-4436-9A7A-DB33FBA73059}" type="pres">
      <dgm:prSet presAssocID="{C3745F41-E80C-49AA-A650-6BDF830569E7}" presName="Chord" presStyleLbl="bgShp" presStyleIdx="2" presStyleCnt="5"/>
      <dgm:spPr/>
    </dgm:pt>
    <dgm:pt modelId="{E5B927A6-7536-44CB-A37B-67B8BFA8D554}" type="pres">
      <dgm:prSet presAssocID="{C3745F41-E80C-49AA-A650-6BDF830569E7}" presName="Pie" presStyleLbl="alignNode1" presStyleIdx="2" presStyleCnt="5"/>
      <dgm:spPr/>
    </dgm:pt>
    <dgm:pt modelId="{ECF3E7BC-D29C-49F6-B28A-436ACEE1FDF8}" type="pres">
      <dgm:prSet presAssocID="{C3745F41-E80C-49AA-A650-6BDF830569E7}" presName="Parent" presStyleLbl="revTx" presStyleIdx="4" presStyleCnt="10">
        <dgm:presLayoutVars>
          <dgm:chMax val="1"/>
          <dgm:chPref val="1"/>
          <dgm:bulletEnabled val="1"/>
        </dgm:presLayoutVars>
      </dgm:prSet>
      <dgm:spPr/>
    </dgm:pt>
    <dgm:pt modelId="{1C68D94C-2226-4116-A0AB-C08FFC419100}" type="pres">
      <dgm:prSet presAssocID="{C27872A9-B3F0-49DD-B6C8-ACF593D89158}" presName="negSibTrans" presStyleCnt="0"/>
      <dgm:spPr/>
    </dgm:pt>
    <dgm:pt modelId="{61C6A150-11F2-4D56-91DE-52C6391819B2}" type="pres">
      <dgm:prSet presAssocID="{C3745F41-E80C-49AA-A650-6BDF830569E7}" presName="composite" presStyleCnt="0"/>
      <dgm:spPr/>
    </dgm:pt>
    <dgm:pt modelId="{B0A1F833-4075-4F96-8CC6-99FD7195EEEC}" type="pres">
      <dgm:prSet presAssocID="{C3745F41-E80C-49AA-A650-6BDF830569E7}" presName="Child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0D816438-D82C-46F0-B056-5A16C071D7AC}" type="pres">
      <dgm:prSet presAssocID="{D73A4801-78EE-4812-ADB5-8DFF53A71E1C}" presName="sibTrans" presStyleCnt="0"/>
      <dgm:spPr/>
    </dgm:pt>
    <dgm:pt modelId="{193EBD7C-5D08-4D78-9B90-DE453D7C9692}" type="pres">
      <dgm:prSet presAssocID="{D4234AB8-5485-4405-9315-B63FDB3893A5}" presName="ParentComposite" presStyleCnt="0"/>
      <dgm:spPr/>
    </dgm:pt>
    <dgm:pt modelId="{538DB9B8-23E8-4A2B-AD30-0806FF879D34}" type="pres">
      <dgm:prSet presAssocID="{D4234AB8-5485-4405-9315-B63FDB3893A5}" presName="Chord" presStyleLbl="bgShp" presStyleIdx="3" presStyleCnt="5"/>
      <dgm:spPr/>
    </dgm:pt>
    <dgm:pt modelId="{2BFCF4EE-C754-44EA-AFE7-3865951EC2B1}" type="pres">
      <dgm:prSet presAssocID="{D4234AB8-5485-4405-9315-B63FDB3893A5}" presName="Pie" presStyleLbl="alignNode1" presStyleIdx="3" presStyleCnt="5"/>
      <dgm:spPr/>
    </dgm:pt>
    <dgm:pt modelId="{F6937B87-6095-4192-A34E-85068B30CC38}" type="pres">
      <dgm:prSet presAssocID="{D4234AB8-5485-4405-9315-B63FDB3893A5}" presName="Parent" presStyleLbl="revTx" presStyleIdx="6" presStyleCnt="10">
        <dgm:presLayoutVars>
          <dgm:chMax val="1"/>
          <dgm:chPref val="1"/>
          <dgm:bulletEnabled val="1"/>
        </dgm:presLayoutVars>
      </dgm:prSet>
      <dgm:spPr/>
    </dgm:pt>
    <dgm:pt modelId="{509BA65C-2AF0-4873-B54B-B7034FCC6A5E}" type="pres">
      <dgm:prSet presAssocID="{C7D21F55-2CE8-4162-A06C-15F42940D799}" presName="negSibTrans" presStyleCnt="0"/>
      <dgm:spPr/>
    </dgm:pt>
    <dgm:pt modelId="{A1892441-0364-4746-8A40-869339258487}" type="pres">
      <dgm:prSet presAssocID="{D4234AB8-5485-4405-9315-B63FDB3893A5}" presName="composite" presStyleCnt="0"/>
      <dgm:spPr/>
    </dgm:pt>
    <dgm:pt modelId="{CA288724-88C5-418B-98A4-8093CB120454}" type="pres">
      <dgm:prSet presAssocID="{D4234AB8-5485-4405-9315-B63FDB3893A5}" presName="Child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8A6021A1-BBA5-4D8C-902A-1CC09E5370A1}" type="pres">
      <dgm:prSet presAssocID="{F7216F3E-D047-434D-A60C-859D6B6E65A0}" presName="sibTrans" presStyleCnt="0"/>
      <dgm:spPr/>
    </dgm:pt>
    <dgm:pt modelId="{916BEBD0-CDD5-4662-B086-064FAAE541C9}" type="pres">
      <dgm:prSet presAssocID="{FD0B65A2-A2AA-4C16-B093-8D95B8AC0FCD}" presName="ParentComposite" presStyleCnt="0"/>
      <dgm:spPr/>
    </dgm:pt>
    <dgm:pt modelId="{BB1A75EA-CED8-4AB8-810E-161278FA6596}" type="pres">
      <dgm:prSet presAssocID="{FD0B65A2-A2AA-4C16-B093-8D95B8AC0FCD}" presName="Chord" presStyleLbl="bgShp" presStyleIdx="4" presStyleCnt="5"/>
      <dgm:spPr/>
    </dgm:pt>
    <dgm:pt modelId="{6B7157D1-58F9-4469-B92A-1D6FDAAB4970}" type="pres">
      <dgm:prSet presAssocID="{FD0B65A2-A2AA-4C16-B093-8D95B8AC0FCD}" presName="Pie" presStyleLbl="alignNode1" presStyleIdx="4" presStyleCnt="5"/>
      <dgm:spPr/>
    </dgm:pt>
    <dgm:pt modelId="{3619585B-F71F-471D-A680-D4BE8E4AF6FE}" type="pres">
      <dgm:prSet presAssocID="{FD0B65A2-A2AA-4C16-B093-8D95B8AC0FCD}" presName="Parent" presStyleLbl="revTx" presStyleIdx="8" presStyleCnt="10">
        <dgm:presLayoutVars>
          <dgm:chMax val="1"/>
          <dgm:chPref val="1"/>
          <dgm:bulletEnabled val="1"/>
        </dgm:presLayoutVars>
      </dgm:prSet>
      <dgm:spPr/>
    </dgm:pt>
    <dgm:pt modelId="{9DB20E1F-AF67-4C1C-B127-ACF14975A3B0}" type="pres">
      <dgm:prSet presAssocID="{F70560F4-A9DF-4FC0-BA8B-4CE90DC38AC3}" presName="negSibTrans" presStyleCnt="0"/>
      <dgm:spPr/>
    </dgm:pt>
    <dgm:pt modelId="{0DC75933-E24E-4745-9C8F-534C3B96B836}" type="pres">
      <dgm:prSet presAssocID="{FD0B65A2-A2AA-4C16-B093-8D95B8AC0FCD}" presName="composite" presStyleCnt="0"/>
      <dgm:spPr/>
    </dgm:pt>
    <dgm:pt modelId="{E7B9A464-4630-4AFD-AE89-5C20468BF410}" type="pres">
      <dgm:prSet presAssocID="{FD0B65A2-A2AA-4C16-B093-8D95B8AC0FCD}" presName="Child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8B058203-F6E7-4190-AC37-2CC3339CD5FE}" srcId="{B38EC82A-672A-4798-91DB-2C2E87A9098D}" destId="{FD0B65A2-A2AA-4C16-B093-8D95B8AC0FCD}" srcOrd="4" destOrd="0" parTransId="{0C1D88C1-8E7A-4938-B011-3858619D9BE9}" sibTransId="{CFDBFCF9-F0C8-45FD-B401-72B7FDB96AEE}"/>
    <dgm:cxn modelId="{CF754107-BBC8-4ECE-815C-683A100F182A}" type="presOf" srcId="{D7C00F95-AE80-4A50-8A53-13B1E23E0E2C}" destId="{B0A1F833-4075-4F96-8CC6-99FD7195EEEC}" srcOrd="0" destOrd="0" presId="urn:microsoft.com/office/officeart/2009/3/layout/PieProcess"/>
    <dgm:cxn modelId="{F5FAC00B-1A76-46C7-9F02-BCB01A81B565}" type="presOf" srcId="{4ADAA968-BC0E-4421-B3F5-EC9CD6FB696C}" destId="{CA288724-88C5-418B-98A4-8093CB120454}" srcOrd="0" destOrd="0" presId="urn:microsoft.com/office/officeart/2009/3/layout/PieProcess"/>
    <dgm:cxn modelId="{9474A61E-0653-4863-BA9C-301C6BDDB2C0}" type="presOf" srcId="{B38EC82A-672A-4798-91DB-2C2E87A9098D}" destId="{E9732F68-C8D9-4FFD-B558-33138517D37C}" srcOrd="0" destOrd="0" presId="urn:microsoft.com/office/officeart/2009/3/layout/PieProcess"/>
    <dgm:cxn modelId="{72FEF22B-3DAB-498C-BA1B-266640BBEB31}" type="presOf" srcId="{8C3CAEB7-72C9-4BA7-BA0F-247418125308}" destId="{FCDD8E82-FC7A-47FA-9773-D51288F2B1F4}" srcOrd="0" destOrd="0" presId="urn:microsoft.com/office/officeart/2009/3/layout/PieProcess"/>
    <dgm:cxn modelId="{01130E5C-A78C-4622-A1EE-B800F38BDE70}" type="presOf" srcId="{6CB5AE22-A488-4E8D-9F35-8DADDF3B985F}" destId="{8E8916F8-DFA3-41EE-B9D5-365967DD37F8}" srcOrd="0" destOrd="0" presId="urn:microsoft.com/office/officeart/2009/3/layout/PieProcess"/>
    <dgm:cxn modelId="{B6D79945-10A7-4EE0-B8CA-454ACD5A8F21}" srcId="{FD0B65A2-A2AA-4C16-B093-8D95B8AC0FCD}" destId="{CCC51B13-A1ED-49EB-94FB-5A226C12E531}" srcOrd="0" destOrd="0" parTransId="{0EF5F37A-AB6C-4043-892A-06418EDFF902}" sibTransId="{F70560F4-A9DF-4FC0-BA8B-4CE90DC38AC3}"/>
    <dgm:cxn modelId="{821D2F8B-3110-4CD9-9471-7EBBEFF8D808}" type="presOf" srcId="{CCC51B13-A1ED-49EB-94FB-5A226C12E531}" destId="{E7B9A464-4630-4AFD-AE89-5C20468BF410}" srcOrd="0" destOrd="0" presId="urn:microsoft.com/office/officeart/2009/3/layout/PieProcess"/>
    <dgm:cxn modelId="{A6A1FA90-C99F-4472-86DE-FAA8261A70D3}" type="presOf" srcId="{28EFC14A-BBAB-4558-97F0-D9D9B805F9EB}" destId="{665452A5-6B3A-443F-BF96-B6A62BC1EA7C}" srcOrd="0" destOrd="0" presId="urn:microsoft.com/office/officeart/2009/3/layout/PieProcess"/>
    <dgm:cxn modelId="{7A513D94-99C0-46A1-9A5D-E22541048766}" srcId="{6CB5AE22-A488-4E8D-9F35-8DADDF3B985F}" destId="{48643E71-1506-4482-851D-C99D5B4FCCBB}" srcOrd="0" destOrd="0" parTransId="{58A3D8E5-0458-4F66-BFFB-233EB5E7EC57}" sibTransId="{8EF7DF4A-4322-4AA2-8FFA-F1F499FE5F04}"/>
    <dgm:cxn modelId="{EA319DA8-6260-4E81-814A-E663DD474CEB}" type="presOf" srcId="{D4234AB8-5485-4405-9315-B63FDB3893A5}" destId="{F6937B87-6095-4192-A34E-85068B30CC38}" srcOrd="0" destOrd="0" presId="urn:microsoft.com/office/officeart/2009/3/layout/PieProcess"/>
    <dgm:cxn modelId="{EABDC1BC-779E-4BBE-9007-7AF9C9D3C4B7}" srcId="{B38EC82A-672A-4798-91DB-2C2E87A9098D}" destId="{D4234AB8-5485-4405-9315-B63FDB3893A5}" srcOrd="3" destOrd="0" parTransId="{611055F4-60B4-4976-A22B-B8D2128637FD}" sibTransId="{F7216F3E-D047-434D-A60C-859D6B6E65A0}"/>
    <dgm:cxn modelId="{DB83A3C9-8C71-473B-83A8-BE9B9794F995}" srcId="{D4234AB8-5485-4405-9315-B63FDB3893A5}" destId="{4ADAA968-BC0E-4421-B3F5-EC9CD6FB696C}" srcOrd="0" destOrd="0" parTransId="{0945B684-FEF9-401F-B01E-3BBCA81258D8}" sibTransId="{C7D21F55-2CE8-4162-A06C-15F42940D799}"/>
    <dgm:cxn modelId="{241C1CCF-9EB1-460C-8C42-7C24F7A92361}" srcId="{28EFC14A-BBAB-4558-97F0-D9D9B805F9EB}" destId="{8C3CAEB7-72C9-4BA7-BA0F-247418125308}" srcOrd="0" destOrd="0" parTransId="{3A08CD8B-7FA8-494B-8C3C-0C8C19D071F7}" sibTransId="{7E1700DD-3887-4317-B604-01C23901445E}"/>
    <dgm:cxn modelId="{A363B9CF-5746-4810-A444-7F3BAB46A113}" srcId="{B38EC82A-672A-4798-91DB-2C2E87A9098D}" destId="{28EFC14A-BBAB-4558-97F0-D9D9B805F9EB}" srcOrd="0" destOrd="0" parTransId="{47C7E852-554E-4C81-98E3-DEC667147CDD}" sibTransId="{551BF8BB-174E-4516-AAEC-2C59D509895F}"/>
    <dgm:cxn modelId="{825B87D0-23BB-47A4-8ABE-A2BB2BC89661}" type="presOf" srcId="{C3745F41-E80C-49AA-A650-6BDF830569E7}" destId="{ECF3E7BC-D29C-49F6-B28A-436ACEE1FDF8}" srcOrd="0" destOrd="0" presId="urn:microsoft.com/office/officeart/2009/3/layout/PieProcess"/>
    <dgm:cxn modelId="{076BFBD3-B5E9-4CAE-A792-D7C1D278152D}" type="presOf" srcId="{48643E71-1506-4482-851D-C99D5B4FCCBB}" destId="{B05D434B-04FB-414B-A4D6-7D7B4EEA5ED2}" srcOrd="0" destOrd="0" presId="urn:microsoft.com/office/officeart/2009/3/layout/PieProcess"/>
    <dgm:cxn modelId="{CDA8AAEA-3340-4493-B5E8-ED7C3F65E7FB}" type="presOf" srcId="{FD0B65A2-A2AA-4C16-B093-8D95B8AC0FCD}" destId="{3619585B-F71F-471D-A680-D4BE8E4AF6FE}" srcOrd="0" destOrd="0" presId="urn:microsoft.com/office/officeart/2009/3/layout/PieProcess"/>
    <dgm:cxn modelId="{F0534CEC-1888-41BE-8DD3-14FB172C21E7}" srcId="{B38EC82A-672A-4798-91DB-2C2E87A9098D}" destId="{C3745F41-E80C-49AA-A650-6BDF830569E7}" srcOrd="2" destOrd="0" parTransId="{E3F074CF-F825-480C-947D-17527E5FED32}" sibTransId="{D73A4801-78EE-4812-ADB5-8DFF53A71E1C}"/>
    <dgm:cxn modelId="{E71F96ED-ED62-49F4-A931-3EE60D4A4280}" srcId="{B38EC82A-672A-4798-91DB-2C2E87A9098D}" destId="{6CB5AE22-A488-4E8D-9F35-8DADDF3B985F}" srcOrd="1" destOrd="0" parTransId="{3FD54681-2172-47A6-850C-FA5D41BED062}" sibTransId="{4304CAAD-8F92-4E91-8F0E-86D71A65FD10}"/>
    <dgm:cxn modelId="{A7E224FE-B7CD-411C-96A4-95DDF7FC0FA9}" srcId="{C3745F41-E80C-49AA-A650-6BDF830569E7}" destId="{D7C00F95-AE80-4A50-8A53-13B1E23E0E2C}" srcOrd="0" destOrd="0" parTransId="{E34E2A44-7DF3-46FA-9E78-9615F7324025}" sibTransId="{C27872A9-B3F0-49DD-B6C8-ACF593D89158}"/>
    <dgm:cxn modelId="{ABB08E5A-28FF-472A-A4D3-BB8253B94E9D}" type="presParOf" srcId="{E9732F68-C8D9-4FFD-B558-33138517D37C}" destId="{B37E0F90-27F2-4484-83B6-A13780D347DB}" srcOrd="0" destOrd="0" presId="urn:microsoft.com/office/officeart/2009/3/layout/PieProcess"/>
    <dgm:cxn modelId="{C8A582AD-C2A2-4A34-9099-BAFC2B3F670F}" type="presParOf" srcId="{B37E0F90-27F2-4484-83B6-A13780D347DB}" destId="{050D38F6-2089-4174-9CCF-C5CF653F0CE2}" srcOrd="0" destOrd="0" presId="urn:microsoft.com/office/officeart/2009/3/layout/PieProcess"/>
    <dgm:cxn modelId="{F6DB905B-3543-4EF5-AA90-5816B61E99DA}" type="presParOf" srcId="{B37E0F90-27F2-4484-83B6-A13780D347DB}" destId="{C17220AF-0A2E-4CD8-B109-998C997918E2}" srcOrd="1" destOrd="0" presId="urn:microsoft.com/office/officeart/2009/3/layout/PieProcess"/>
    <dgm:cxn modelId="{1A450912-3373-4613-94A9-D4F57574B3E1}" type="presParOf" srcId="{B37E0F90-27F2-4484-83B6-A13780D347DB}" destId="{665452A5-6B3A-443F-BF96-B6A62BC1EA7C}" srcOrd="2" destOrd="0" presId="urn:microsoft.com/office/officeart/2009/3/layout/PieProcess"/>
    <dgm:cxn modelId="{D7B293D7-F1DA-4383-8920-38E11106FB17}" type="presParOf" srcId="{E9732F68-C8D9-4FFD-B558-33138517D37C}" destId="{0662FEE7-1167-4ACF-8591-8E1AACB1237A}" srcOrd="1" destOrd="0" presId="urn:microsoft.com/office/officeart/2009/3/layout/PieProcess"/>
    <dgm:cxn modelId="{AD1DC8B0-4E6A-4175-BA20-CCDB32F570EE}" type="presParOf" srcId="{E9732F68-C8D9-4FFD-B558-33138517D37C}" destId="{680B8F25-5859-4018-827A-A2F478FE5FCF}" srcOrd="2" destOrd="0" presId="urn:microsoft.com/office/officeart/2009/3/layout/PieProcess"/>
    <dgm:cxn modelId="{E80B7345-0839-4898-9509-9C1C1F9245F9}" type="presParOf" srcId="{680B8F25-5859-4018-827A-A2F478FE5FCF}" destId="{FCDD8E82-FC7A-47FA-9773-D51288F2B1F4}" srcOrd="0" destOrd="0" presId="urn:microsoft.com/office/officeart/2009/3/layout/PieProcess"/>
    <dgm:cxn modelId="{5B515E3F-42AF-4948-AC23-E9CB5AD0BBEE}" type="presParOf" srcId="{E9732F68-C8D9-4FFD-B558-33138517D37C}" destId="{EE7684B0-D7FF-4192-BFAA-1D01B64C4BA1}" srcOrd="3" destOrd="0" presId="urn:microsoft.com/office/officeart/2009/3/layout/PieProcess"/>
    <dgm:cxn modelId="{8BF7439D-32D5-4470-AE00-F74C9E7E5188}" type="presParOf" srcId="{E9732F68-C8D9-4FFD-B558-33138517D37C}" destId="{45B76E36-9C99-41DE-891D-D9E9DBA31924}" srcOrd="4" destOrd="0" presId="urn:microsoft.com/office/officeart/2009/3/layout/PieProcess"/>
    <dgm:cxn modelId="{9FEAB75A-94EE-42C8-8F2D-640CB9C3FAEC}" type="presParOf" srcId="{45B76E36-9C99-41DE-891D-D9E9DBA31924}" destId="{9B47CBBF-7B2E-4549-A64D-99623B115E0A}" srcOrd="0" destOrd="0" presId="urn:microsoft.com/office/officeart/2009/3/layout/PieProcess"/>
    <dgm:cxn modelId="{237E2160-8544-49C0-9E5D-FEF7A8589FDE}" type="presParOf" srcId="{45B76E36-9C99-41DE-891D-D9E9DBA31924}" destId="{9F9C730A-40F4-45CA-8A94-E47366B814A1}" srcOrd="1" destOrd="0" presId="urn:microsoft.com/office/officeart/2009/3/layout/PieProcess"/>
    <dgm:cxn modelId="{AE83561D-93B9-4973-8C5C-ACBFE6CF03D1}" type="presParOf" srcId="{45B76E36-9C99-41DE-891D-D9E9DBA31924}" destId="{8E8916F8-DFA3-41EE-B9D5-365967DD37F8}" srcOrd="2" destOrd="0" presId="urn:microsoft.com/office/officeart/2009/3/layout/PieProcess"/>
    <dgm:cxn modelId="{1F0DCBBF-2801-4917-8DE0-16CBD845E79F}" type="presParOf" srcId="{E9732F68-C8D9-4FFD-B558-33138517D37C}" destId="{74192B31-551C-499E-B803-D9FDB2F43A2A}" srcOrd="5" destOrd="0" presId="urn:microsoft.com/office/officeart/2009/3/layout/PieProcess"/>
    <dgm:cxn modelId="{607B85D0-0BB4-45EB-830C-1F39B6BC4873}" type="presParOf" srcId="{E9732F68-C8D9-4FFD-B558-33138517D37C}" destId="{0AFB9B93-5260-4A62-9D17-980BBF3B68BE}" srcOrd="6" destOrd="0" presId="urn:microsoft.com/office/officeart/2009/3/layout/PieProcess"/>
    <dgm:cxn modelId="{E730930F-696F-4715-B131-40A78CAC625A}" type="presParOf" srcId="{0AFB9B93-5260-4A62-9D17-980BBF3B68BE}" destId="{B05D434B-04FB-414B-A4D6-7D7B4EEA5ED2}" srcOrd="0" destOrd="0" presId="urn:microsoft.com/office/officeart/2009/3/layout/PieProcess"/>
    <dgm:cxn modelId="{582320C1-150D-4657-A3B7-8F7AC77B0789}" type="presParOf" srcId="{E9732F68-C8D9-4FFD-B558-33138517D37C}" destId="{B5B08EAF-1358-4D6F-916A-71ADA6DA20F7}" srcOrd="7" destOrd="0" presId="urn:microsoft.com/office/officeart/2009/3/layout/PieProcess"/>
    <dgm:cxn modelId="{E6E2793E-7FB6-4144-9D20-0454EE29F0B4}" type="presParOf" srcId="{E9732F68-C8D9-4FFD-B558-33138517D37C}" destId="{6E17FBE0-7E23-4645-8995-991CDD57C919}" srcOrd="8" destOrd="0" presId="urn:microsoft.com/office/officeart/2009/3/layout/PieProcess"/>
    <dgm:cxn modelId="{BBDDE751-8E33-44CE-BBC8-F88BF927EA50}" type="presParOf" srcId="{6E17FBE0-7E23-4645-8995-991CDD57C919}" destId="{418FB50A-57AE-4436-9A7A-DB33FBA73059}" srcOrd="0" destOrd="0" presId="urn:microsoft.com/office/officeart/2009/3/layout/PieProcess"/>
    <dgm:cxn modelId="{0E5F67F4-F0EF-4764-8626-38560D39D64B}" type="presParOf" srcId="{6E17FBE0-7E23-4645-8995-991CDD57C919}" destId="{E5B927A6-7536-44CB-A37B-67B8BFA8D554}" srcOrd="1" destOrd="0" presId="urn:microsoft.com/office/officeart/2009/3/layout/PieProcess"/>
    <dgm:cxn modelId="{0F25818C-338E-452A-A56C-87A67F70E458}" type="presParOf" srcId="{6E17FBE0-7E23-4645-8995-991CDD57C919}" destId="{ECF3E7BC-D29C-49F6-B28A-436ACEE1FDF8}" srcOrd="2" destOrd="0" presId="urn:microsoft.com/office/officeart/2009/3/layout/PieProcess"/>
    <dgm:cxn modelId="{C79D4379-CE23-44BC-ABE8-002BB8AB6404}" type="presParOf" srcId="{E9732F68-C8D9-4FFD-B558-33138517D37C}" destId="{1C68D94C-2226-4116-A0AB-C08FFC419100}" srcOrd="9" destOrd="0" presId="urn:microsoft.com/office/officeart/2009/3/layout/PieProcess"/>
    <dgm:cxn modelId="{224679D3-F85A-45AA-B372-5DD5A32ADA4E}" type="presParOf" srcId="{E9732F68-C8D9-4FFD-B558-33138517D37C}" destId="{61C6A150-11F2-4D56-91DE-52C6391819B2}" srcOrd="10" destOrd="0" presId="urn:microsoft.com/office/officeart/2009/3/layout/PieProcess"/>
    <dgm:cxn modelId="{C901652F-8A86-4E18-9233-4701E8CAC0BC}" type="presParOf" srcId="{61C6A150-11F2-4D56-91DE-52C6391819B2}" destId="{B0A1F833-4075-4F96-8CC6-99FD7195EEEC}" srcOrd="0" destOrd="0" presId="urn:microsoft.com/office/officeart/2009/3/layout/PieProcess"/>
    <dgm:cxn modelId="{C90E14E4-93C2-457B-8A34-AD9CF05CBC53}" type="presParOf" srcId="{E9732F68-C8D9-4FFD-B558-33138517D37C}" destId="{0D816438-D82C-46F0-B056-5A16C071D7AC}" srcOrd="11" destOrd="0" presId="urn:microsoft.com/office/officeart/2009/3/layout/PieProcess"/>
    <dgm:cxn modelId="{F091CF38-BD11-4565-85F2-09A6A1BB4CB6}" type="presParOf" srcId="{E9732F68-C8D9-4FFD-B558-33138517D37C}" destId="{193EBD7C-5D08-4D78-9B90-DE453D7C9692}" srcOrd="12" destOrd="0" presId="urn:microsoft.com/office/officeart/2009/3/layout/PieProcess"/>
    <dgm:cxn modelId="{BEAED569-08CC-4509-887F-BB88213A7D63}" type="presParOf" srcId="{193EBD7C-5D08-4D78-9B90-DE453D7C9692}" destId="{538DB9B8-23E8-4A2B-AD30-0806FF879D34}" srcOrd="0" destOrd="0" presId="urn:microsoft.com/office/officeart/2009/3/layout/PieProcess"/>
    <dgm:cxn modelId="{1DEEFFE0-F723-460D-BAA7-2D55678C211F}" type="presParOf" srcId="{193EBD7C-5D08-4D78-9B90-DE453D7C9692}" destId="{2BFCF4EE-C754-44EA-AFE7-3865951EC2B1}" srcOrd="1" destOrd="0" presId="urn:microsoft.com/office/officeart/2009/3/layout/PieProcess"/>
    <dgm:cxn modelId="{7D61D13D-F5F7-45BC-9ED1-CB47A4609C80}" type="presParOf" srcId="{193EBD7C-5D08-4D78-9B90-DE453D7C9692}" destId="{F6937B87-6095-4192-A34E-85068B30CC38}" srcOrd="2" destOrd="0" presId="urn:microsoft.com/office/officeart/2009/3/layout/PieProcess"/>
    <dgm:cxn modelId="{596500EB-9F15-4E9A-B7BC-9FE575333F61}" type="presParOf" srcId="{E9732F68-C8D9-4FFD-B558-33138517D37C}" destId="{509BA65C-2AF0-4873-B54B-B7034FCC6A5E}" srcOrd="13" destOrd="0" presId="urn:microsoft.com/office/officeart/2009/3/layout/PieProcess"/>
    <dgm:cxn modelId="{8A99374E-A179-48E3-AAEC-D93B4D10A61C}" type="presParOf" srcId="{E9732F68-C8D9-4FFD-B558-33138517D37C}" destId="{A1892441-0364-4746-8A40-869339258487}" srcOrd="14" destOrd="0" presId="urn:microsoft.com/office/officeart/2009/3/layout/PieProcess"/>
    <dgm:cxn modelId="{595B1F77-BB4A-40A1-9FF6-D5AFE8E7D9DA}" type="presParOf" srcId="{A1892441-0364-4746-8A40-869339258487}" destId="{CA288724-88C5-418B-98A4-8093CB120454}" srcOrd="0" destOrd="0" presId="urn:microsoft.com/office/officeart/2009/3/layout/PieProcess"/>
    <dgm:cxn modelId="{BC912BEE-78F0-4CE9-8841-D60F775E0321}" type="presParOf" srcId="{E9732F68-C8D9-4FFD-B558-33138517D37C}" destId="{8A6021A1-BBA5-4D8C-902A-1CC09E5370A1}" srcOrd="15" destOrd="0" presId="urn:microsoft.com/office/officeart/2009/3/layout/PieProcess"/>
    <dgm:cxn modelId="{C53C8391-AFA0-4853-A459-F2BD5EB4D802}" type="presParOf" srcId="{E9732F68-C8D9-4FFD-B558-33138517D37C}" destId="{916BEBD0-CDD5-4662-B086-064FAAE541C9}" srcOrd="16" destOrd="0" presId="urn:microsoft.com/office/officeart/2009/3/layout/PieProcess"/>
    <dgm:cxn modelId="{211E8149-850E-436D-9D2E-5E6680D82DFD}" type="presParOf" srcId="{916BEBD0-CDD5-4662-B086-064FAAE541C9}" destId="{BB1A75EA-CED8-4AB8-810E-161278FA6596}" srcOrd="0" destOrd="0" presId="urn:microsoft.com/office/officeart/2009/3/layout/PieProcess"/>
    <dgm:cxn modelId="{BA134C8D-0491-4152-929F-655EA6D7DEB5}" type="presParOf" srcId="{916BEBD0-CDD5-4662-B086-064FAAE541C9}" destId="{6B7157D1-58F9-4469-B92A-1D6FDAAB4970}" srcOrd="1" destOrd="0" presId="urn:microsoft.com/office/officeart/2009/3/layout/PieProcess"/>
    <dgm:cxn modelId="{2529C072-D67A-49EA-8D4B-BC1D09C89704}" type="presParOf" srcId="{916BEBD0-CDD5-4662-B086-064FAAE541C9}" destId="{3619585B-F71F-471D-A680-D4BE8E4AF6FE}" srcOrd="2" destOrd="0" presId="urn:microsoft.com/office/officeart/2009/3/layout/PieProcess"/>
    <dgm:cxn modelId="{280FB434-527B-4C2E-B30C-ABCD61F29175}" type="presParOf" srcId="{E9732F68-C8D9-4FFD-B558-33138517D37C}" destId="{9DB20E1F-AF67-4C1C-B127-ACF14975A3B0}" srcOrd="17" destOrd="0" presId="urn:microsoft.com/office/officeart/2009/3/layout/PieProcess"/>
    <dgm:cxn modelId="{16FFD344-34FD-4A09-A823-66D822DDBB27}" type="presParOf" srcId="{E9732F68-C8D9-4FFD-B558-33138517D37C}" destId="{0DC75933-E24E-4745-9C8F-534C3B96B836}" srcOrd="18" destOrd="0" presId="urn:microsoft.com/office/officeart/2009/3/layout/PieProcess"/>
    <dgm:cxn modelId="{3F7CDCEC-3D5B-41B3-8A60-907414482637}" type="presParOf" srcId="{0DC75933-E24E-4745-9C8F-534C3B96B836}" destId="{E7B9A464-4630-4AFD-AE89-5C20468BF410}" srcOrd="0" destOrd="0" presId="urn:microsoft.com/office/officeart/2009/3/layout/Pie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8596D-8C67-45EE-A143-6F6AE37C3FBF}">
      <dsp:nvSpPr>
        <dsp:cNvPr id="0" name=""/>
        <dsp:cNvSpPr/>
      </dsp:nvSpPr>
      <dsp:spPr>
        <a:xfrm>
          <a:off x="2299387" y="0"/>
          <a:ext cx="5114920" cy="511492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D9602-D832-4FE4-AB8B-8E465DEFE8EC}">
      <dsp:nvSpPr>
        <dsp:cNvPr id="0" name=""/>
        <dsp:cNvSpPr/>
      </dsp:nvSpPr>
      <dsp:spPr>
        <a:xfrm>
          <a:off x="2631856" y="332469"/>
          <a:ext cx="2045968" cy="20459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HOSTS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optimize pricing and occupancy rates.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1732" y="432345"/>
        <a:ext cx="1846216" cy="1846216"/>
      </dsp:txXfrm>
    </dsp:sp>
    <dsp:sp modelId="{FB69A535-D04F-4D35-B0CA-10D79FA817BA}">
      <dsp:nvSpPr>
        <dsp:cNvPr id="0" name=""/>
        <dsp:cNvSpPr/>
      </dsp:nvSpPr>
      <dsp:spPr>
        <a:xfrm>
          <a:off x="5035869" y="332469"/>
          <a:ext cx="2045968" cy="20459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TRAVELERS/GUESTS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identify affordable and well-rated stays.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5745" y="432345"/>
        <a:ext cx="1846216" cy="1846216"/>
      </dsp:txXfrm>
    </dsp:sp>
    <dsp:sp modelId="{83922C07-D74D-48EC-BF0D-03F2A409D2EE}">
      <dsp:nvSpPr>
        <dsp:cNvPr id="0" name=""/>
        <dsp:cNvSpPr/>
      </dsp:nvSpPr>
      <dsp:spPr>
        <a:xfrm>
          <a:off x="2631856" y="2736482"/>
          <a:ext cx="2045968" cy="20459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AIRBNB PLATFORM</a:t>
          </a:r>
          <a:r>
            <a:rPr lang="en-US" sz="1300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 improve customer satisfaction and market strategy.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731732" y="2836358"/>
        <a:ext cx="1846216" cy="1846216"/>
      </dsp:txXfrm>
    </dsp:sp>
    <dsp:sp modelId="{0731AD2C-CA51-408A-8E8C-3F6EFB3C64DB}">
      <dsp:nvSpPr>
        <dsp:cNvPr id="0" name=""/>
        <dsp:cNvSpPr/>
      </dsp:nvSpPr>
      <dsp:spPr>
        <a:xfrm>
          <a:off x="5035869" y="2736482"/>
          <a:ext cx="2045968" cy="204596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RESEARCHERS &amp; ANALYSTS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To study tourism trends and housing market impact.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135745" y="2836358"/>
        <a:ext cx="1846216" cy="18462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0D38F6-2089-4174-9CCF-C5CF653F0CE2}">
      <dsp:nvSpPr>
        <dsp:cNvPr id="0" name=""/>
        <dsp:cNvSpPr/>
      </dsp:nvSpPr>
      <dsp:spPr>
        <a:xfrm>
          <a:off x="2353" y="1917119"/>
          <a:ext cx="713612" cy="713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220AF-0A2E-4CD8-B109-998C997918E2}">
      <dsp:nvSpPr>
        <dsp:cNvPr id="0" name=""/>
        <dsp:cNvSpPr/>
      </dsp:nvSpPr>
      <dsp:spPr>
        <a:xfrm>
          <a:off x="73714" y="1988480"/>
          <a:ext cx="570890" cy="570890"/>
        </a:xfrm>
        <a:prstGeom prst="pie">
          <a:avLst>
            <a:gd name="adj1" fmla="val 1404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452A5-6B3A-443F-BF96-B6A62BC1EA7C}">
      <dsp:nvSpPr>
        <dsp:cNvPr id="0" name=""/>
        <dsp:cNvSpPr/>
      </dsp:nvSpPr>
      <dsp:spPr>
        <a:xfrm rot="16200000">
          <a:off x="-818301" y="3522748"/>
          <a:ext cx="2069476" cy="42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Programming Languages</a:t>
          </a:r>
        </a:p>
      </dsp:txBody>
      <dsp:txXfrm>
        <a:off x="-818301" y="3522748"/>
        <a:ext cx="2069476" cy="428167"/>
      </dsp:txXfrm>
    </dsp:sp>
    <dsp:sp modelId="{FCDD8E82-FC7A-47FA-9773-D51288F2B1F4}">
      <dsp:nvSpPr>
        <dsp:cNvPr id="0" name=""/>
        <dsp:cNvSpPr/>
      </dsp:nvSpPr>
      <dsp:spPr>
        <a:xfrm>
          <a:off x="501882" y="1917119"/>
          <a:ext cx="1427225" cy="285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</a:t>
          </a:r>
        </a:p>
      </dsp:txBody>
      <dsp:txXfrm>
        <a:off x="501882" y="1917119"/>
        <a:ext cx="1427225" cy="2854450"/>
      </dsp:txXfrm>
    </dsp:sp>
    <dsp:sp modelId="{9B47CBBF-7B2E-4549-A64D-99623B115E0A}">
      <dsp:nvSpPr>
        <dsp:cNvPr id="0" name=""/>
        <dsp:cNvSpPr/>
      </dsp:nvSpPr>
      <dsp:spPr>
        <a:xfrm>
          <a:off x="2117597" y="1917119"/>
          <a:ext cx="713612" cy="713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9C730A-40F4-45CA-8A94-E47366B814A1}">
      <dsp:nvSpPr>
        <dsp:cNvPr id="0" name=""/>
        <dsp:cNvSpPr/>
      </dsp:nvSpPr>
      <dsp:spPr>
        <a:xfrm>
          <a:off x="2188958" y="1988480"/>
          <a:ext cx="570890" cy="570890"/>
        </a:xfrm>
        <a:prstGeom prst="pie">
          <a:avLst>
            <a:gd name="adj1" fmla="val 1188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916F8-DFA3-41EE-B9D5-365967DD37F8}">
      <dsp:nvSpPr>
        <dsp:cNvPr id="0" name=""/>
        <dsp:cNvSpPr/>
      </dsp:nvSpPr>
      <dsp:spPr>
        <a:xfrm rot="16200000">
          <a:off x="1296942" y="3522748"/>
          <a:ext cx="2069476" cy="42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Libraries</a:t>
          </a:r>
        </a:p>
      </dsp:txBody>
      <dsp:txXfrm>
        <a:off x="1296942" y="3522748"/>
        <a:ext cx="2069476" cy="428167"/>
      </dsp:txXfrm>
    </dsp:sp>
    <dsp:sp modelId="{B05D434B-04FB-414B-A4D6-7D7B4EEA5ED2}">
      <dsp:nvSpPr>
        <dsp:cNvPr id="0" name=""/>
        <dsp:cNvSpPr/>
      </dsp:nvSpPr>
      <dsp:spPr>
        <a:xfrm>
          <a:off x="2617126" y="1917119"/>
          <a:ext cx="1427225" cy="285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Pandas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Numpy</a:t>
          </a:r>
          <a:endParaRPr lang="en-IN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Matplotlib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Seaborn</a:t>
          </a:r>
        </a:p>
      </dsp:txBody>
      <dsp:txXfrm>
        <a:off x="2617126" y="1917119"/>
        <a:ext cx="1427225" cy="2854450"/>
      </dsp:txXfrm>
    </dsp:sp>
    <dsp:sp modelId="{418FB50A-57AE-4436-9A7A-DB33FBA73059}">
      <dsp:nvSpPr>
        <dsp:cNvPr id="0" name=""/>
        <dsp:cNvSpPr/>
      </dsp:nvSpPr>
      <dsp:spPr>
        <a:xfrm>
          <a:off x="4232841" y="1917119"/>
          <a:ext cx="713612" cy="713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B927A6-7536-44CB-A37B-67B8BFA8D554}">
      <dsp:nvSpPr>
        <dsp:cNvPr id="0" name=""/>
        <dsp:cNvSpPr/>
      </dsp:nvSpPr>
      <dsp:spPr>
        <a:xfrm>
          <a:off x="4304202" y="1988480"/>
          <a:ext cx="570890" cy="570890"/>
        </a:xfrm>
        <a:prstGeom prst="pie">
          <a:avLst>
            <a:gd name="adj1" fmla="val 972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3E7BC-D29C-49F6-B28A-436ACEE1FDF8}">
      <dsp:nvSpPr>
        <dsp:cNvPr id="0" name=""/>
        <dsp:cNvSpPr/>
      </dsp:nvSpPr>
      <dsp:spPr>
        <a:xfrm rot="16200000">
          <a:off x="3412186" y="3522748"/>
          <a:ext cx="2069476" cy="42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Environment</a:t>
          </a:r>
        </a:p>
      </dsp:txBody>
      <dsp:txXfrm>
        <a:off x="3412186" y="3522748"/>
        <a:ext cx="2069476" cy="428167"/>
      </dsp:txXfrm>
    </dsp:sp>
    <dsp:sp modelId="{B0A1F833-4075-4F96-8CC6-99FD7195EEEC}">
      <dsp:nvSpPr>
        <dsp:cNvPr id="0" name=""/>
        <dsp:cNvSpPr/>
      </dsp:nvSpPr>
      <dsp:spPr>
        <a:xfrm>
          <a:off x="4732370" y="1917119"/>
          <a:ext cx="1427225" cy="285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Jupyter</a:t>
          </a: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Notebook</a:t>
          </a:r>
        </a:p>
      </dsp:txBody>
      <dsp:txXfrm>
        <a:off x="4732370" y="1917119"/>
        <a:ext cx="1427225" cy="2854450"/>
      </dsp:txXfrm>
    </dsp:sp>
    <dsp:sp modelId="{538DB9B8-23E8-4A2B-AD30-0806FF879D34}">
      <dsp:nvSpPr>
        <dsp:cNvPr id="0" name=""/>
        <dsp:cNvSpPr/>
      </dsp:nvSpPr>
      <dsp:spPr>
        <a:xfrm>
          <a:off x="6348085" y="1917119"/>
          <a:ext cx="713612" cy="713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FCF4EE-C754-44EA-AFE7-3865951EC2B1}">
      <dsp:nvSpPr>
        <dsp:cNvPr id="0" name=""/>
        <dsp:cNvSpPr/>
      </dsp:nvSpPr>
      <dsp:spPr>
        <a:xfrm>
          <a:off x="6419446" y="1988480"/>
          <a:ext cx="570890" cy="570890"/>
        </a:xfrm>
        <a:prstGeom prst="pie">
          <a:avLst>
            <a:gd name="adj1" fmla="val 756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37B87-6095-4192-A34E-85068B30CC38}">
      <dsp:nvSpPr>
        <dsp:cNvPr id="0" name=""/>
        <dsp:cNvSpPr/>
      </dsp:nvSpPr>
      <dsp:spPr>
        <a:xfrm rot="16200000">
          <a:off x="5527430" y="3522748"/>
          <a:ext cx="2069476" cy="42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</a:t>
          </a:r>
        </a:p>
      </dsp:txBody>
      <dsp:txXfrm>
        <a:off x="5527430" y="3522748"/>
        <a:ext cx="2069476" cy="428167"/>
      </dsp:txXfrm>
    </dsp:sp>
    <dsp:sp modelId="{CA288724-88C5-418B-98A4-8093CB120454}">
      <dsp:nvSpPr>
        <dsp:cNvPr id="0" name=""/>
        <dsp:cNvSpPr/>
      </dsp:nvSpPr>
      <dsp:spPr>
        <a:xfrm>
          <a:off x="6847614" y="1917119"/>
          <a:ext cx="1427225" cy="285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NYC Airbnb Open Data</a:t>
          </a:r>
        </a:p>
      </dsp:txBody>
      <dsp:txXfrm>
        <a:off x="6847614" y="1917119"/>
        <a:ext cx="1427225" cy="2854450"/>
      </dsp:txXfrm>
    </dsp:sp>
    <dsp:sp modelId="{BB1A75EA-CED8-4AB8-810E-161278FA6596}">
      <dsp:nvSpPr>
        <dsp:cNvPr id="0" name=""/>
        <dsp:cNvSpPr/>
      </dsp:nvSpPr>
      <dsp:spPr>
        <a:xfrm>
          <a:off x="8463329" y="1917119"/>
          <a:ext cx="713612" cy="713612"/>
        </a:xfrm>
        <a:prstGeom prst="chord">
          <a:avLst>
            <a:gd name="adj1" fmla="val 4800000"/>
            <a:gd name="adj2" fmla="val 1680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157D1-58F9-4469-B92A-1D6FDAAB4970}">
      <dsp:nvSpPr>
        <dsp:cNvPr id="0" name=""/>
        <dsp:cNvSpPr/>
      </dsp:nvSpPr>
      <dsp:spPr>
        <a:xfrm>
          <a:off x="8534690" y="1988480"/>
          <a:ext cx="570890" cy="570890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19585B-F71F-471D-A680-D4BE8E4AF6FE}">
      <dsp:nvSpPr>
        <dsp:cNvPr id="0" name=""/>
        <dsp:cNvSpPr/>
      </dsp:nvSpPr>
      <dsp:spPr>
        <a:xfrm rot="16200000">
          <a:off x="7642674" y="3522748"/>
          <a:ext cx="2069476" cy="4281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Visualization tools</a:t>
          </a:r>
        </a:p>
      </dsp:txBody>
      <dsp:txXfrm>
        <a:off x="7642674" y="3522748"/>
        <a:ext cx="2069476" cy="428167"/>
      </dsp:txXfrm>
    </dsp:sp>
    <dsp:sp modelId="{E7B9A464-4630-4AFD-AE89-5C20468BF410}">
      <dsp:nvSpPr>
        <dsp:cNvPr id="0" name=""/>
        <dsp:cNvSpPr/>
      </dsp:nvSpPr>
      <dsp:spPr>
        <a:xfrm>
          <a:off x="8962858" y="1917119"/>
          <a:ext cx="1427225" cy="2854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Python data visualization libraries for Charts &amp; Plots</a:t>
          </a:r>
        </a:p>
      </dsp:txBody>
      <dsp:txXfrm>
        <a:off x="8962858" y="1917119"/>
        <a:ext cx="1427225" cy="28544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ieProcess">
  <dgm:title val=""/>
  <dgm:desc val=""/>
  <dgm:catLst>
    <dgm:cat type="list" pri="8600"/>
    <dgm:cat type="process" pri="4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</dgm:alg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w" for="ch" forName="ParentComposite" refType="w" fact="0.5"/>
      <dgm:constr type="h" for="ch" forName="ParentComposite" refType="h"/>
      <dgm:constr type="w" for="ch" forName="negSibTrans" refType="h" refFor="ch" refForName="composite" fact="-0.075"/>
      <dgm:constr type="w" for="ch" forName="sibTrans" refType="w" refFor="ch" refForName="composite" fact="0.0425"/>
    </dgm:constrLst>
    <dgm:forEach name="nodesForEach" axis="ch" ptType="node" cnt="7">
      <dgm:layoutNode name="ParentComposite">
        <dgm:alg type="composite">
          <dgm:param type="ar" val="0.2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Parent" refType="w" fact="0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l" for="ch" forName="Chord" refType="w" fact="0"/>
              <dgm:constr type="t" for="ch" forName="Chord" refType="h" fact="0"/>
              <dgm:constr type="w" for="ch" forName="Chord" refType="w"/>
              <dgm:constr type="h" for="ch" forName="Chord" refType="h" fact="0.25"/>
              <dgm:constr type="l" for="ch" forName="Pie" refType="w" fact="0.1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if>
          <dgm:else name="Name6">
            <dgm:constrLst>
              <dgm:constr type="r" for="ch" forName="Parent" refType="w"/>
              <dgm:constr type="t" for="ch" forName="Parent" refType="h" fact="0.275"/>
              <dgm:constr type="w" for="ch" forName="Parent" refType="w" fact="0.6"/>
              <dgm:constr type="h" for="ch" forName="Parent" refType="h" fact="0.725"/>
              <dgm:constr type="r" for="ch" forName="Chord" refType="w"/>
              <dgm:constr type="t" for="ch" forName="Chord" refType="h" fact="0"/>
              <dgm:constr type="w" for="ch" forName="Chord" refType="w"/>
              <dgm:constr type="h" for="ch" forName="Chord" refType="h" fact="0.25"/>
              <dgm:constr type="r" for="ch" forName="Pie" refType="w" fact="0.9"/>
              <dgm:constr type="t" for="ch" forName="Pie" refType="h" fact="0.025"/>
              <dgm:constr type="w" for="ch" forName="Pie" refType="w" fact="0.8"/>
              <dgm:constr type="h" for="ch" forName="Pie" refType="h" fact="0.2"/>
            </dgm:constrLst>
          </dgm:else>
        </dgm:choose>
        <dgm:layoutNode name="Chord" styleLbl="bgShp">
          <dgm:alg type="sp"/>
          <dgm:choose name="Name7">
            <dgm:if name="Name8" func="var" arg="dir" op="equ" val="norm">
              <dgm:shape xmlns:r="http://schemas.openxmlformats.org/officeDocument/2006/relationships" type="chord" r:blip="">
                <dgm:adjLst>
                  <dgm:adj idx="1" val="80"/>
                  <dgm:adj idx="2" val="-80"/>
                </dgm:adjLst>
              </dgm:shape>
            </dgm:if>
            <dgm:else name="Name9">
              <dgm:shape xmlns:r="http://schemas.openxmlformats.org/officeDocument/2006/relationships" rot="180" type="chord" r:blip="">
                <dgm:adjLst>
                  <dgm:adj idx="1" val="80"/>
                  <dgm:adj idx="2" val="-80"/>
                </dgm:adjLst>
              </dgm:shape>
            </dgm:else>
          </dgm:choose>
          <dgm:presOf/>
        </dgm:layoutNode>
        <dgm:layoutNode name="Pie" styleLbl="alignNode1">
          <dgm:alg type="sp"/>
          <dgm:choose name="Name10">
            <dgm:if name="Name11" func="var" arg="dir" op="equ" val="norm">
              <dgm:choose name="Name12">
                <dgm:if name="Name13" axis="precedSib" ptType="node" func="cnt" op="equ" val="0">
                  <dgm:choose name="Name14">
                    <dgm:if name="Name1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1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17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if name="Name18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35"/>
                          <dgm:adj idx="2" val="-90"/>
                        </dgm:adjLst>
                      </dgm:shape>
                    </dgm:if>
                    <dgm:if name="Name19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26"/>
                          <dgm:adj idx="2" val="-90"/>
                        </dgm:adjLst>
                      </dgm:shape>
                    </dgm:if>
                    <dgm:if name="Name20" axis="followSib" ptType="node" func="cnt" op="equ" val="5">
                      <dgm:shape xmlns:r="http://schemas.openxmlformats.org/officeDocument/2006/relationships" type="pie" r:blip="">
                        <dgm:adjLst>
                          <dgm:adj idx="1" val="-120"/>
                          <dgm:adj idx="2" val="-90"/>
                        </dgm:adjLst>
                      </dgm:shape>
                    </dgm:if>
                    <dgm:else name="Name21">
                      <dgm:shape xmlns:r="http://schemas.openxmlformats.org/officeDocument/2006/relationships" type="pie" r:blip="">
                        <dgm:adjLst>
                          <dgm:adj idx="1" val="-115.7143"/>
                          <dgm:adj idx="2" val="-90"/>
                        </dgm:adjLst>
                      </dgm:shape>
                    </dgm:else>
                  </dgm:choose>
                </dgm:if>
                <dgm:if name="Name22" axis="precedSib" ptType="node" func="cnt" op="equ" val="1">
                  <dgm:choose name="Name23">
                    <dgm:if name="Name24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25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if name="Name26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if name="Name27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-162"/>
                          <dgm:adj idx="2" val="-90"/>
                        </dgm:adjLst>
                      </dgm:shape>
                    </dgm:if>
                    <dgm:if name="Name28" axis="followSib" ptType="node" func="cnt" op="equ" val="4">
                      <dgm:shape xmlns:r="http://schemas.openxmlformats.org/officeDocument/2006/relationships" type="pie" r:blip="">
                        <dgm:adjLst>
                          <dgm:adj idx="1" val="-150"/>
                          <dgm:adj idx="2" val="-90"/>
                        </dgm:adjLst>
                      </dgm:shape>
                    </dgm:if>
                    <dgm:else name="Name29">
                      <dgm:shape xmlns:r="http://schemas.openxmlformats.org/officeDocument/2006/relationships" type="pie" r:blip="">
                        <dgm:adjLst>
                          <dgm:adj idx="1" val="-141.4286"/>
                          <dgm:adj idx="2" val="-90"/>
                        </dgm:adjLst>
                      </dgm:shape>
                    </dgm:else>
                  </dgm:choose>
                </dgm:if>
                <dgm:if name="Name30" axis="precedSib" ptType="node" func="cnt" op="equ" val="2">
                  <dgm:choose name="Name31">
                    <dgm:if name="Name32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33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35"/>
                          <dgm:adj idx="2" val="-90"/>
                        </dgm:adjLst>
                      </dgm:shape>
                    </dgm:if>
                    <dgm:if name="Name34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62"/>
                          <dgm:adj idx="2" val="-90"/>
                        </dgm:adjLst>
                      </dgm:shape>
                    </dgm:if>
                    <dgm:if name="Name35" axis="followSib" ptType="node" func="cnt" op="equ" val="3">
                      <dgm:shape xmlns:r="http://schemas.openxmlformats.org/officeDocument/2006/relationships" type="pie" r:blip="">
                        <dgm:adjLst>
                          <dgm:adj idx="1" val="180"/>
                          <dgm:adj idx="2" val="-90"/>
                        </dgm:adjLst>
                      </dgm:shape>
                    </dgm:if>
                    <dgm:else name="Name36">
                      <dgm:shape xmlns:r="http://schemas.openxmlformats.org/officeDocument/2006/relationships" type="pie" r:blip="">
                        <dgm:adjLst>
                          <dgm:adj idx="1" val="-167.1429"/>
                          <dgm:adj idx="2" val="-90"/>
                        </dgm:adjLst>
                      </dgm:shape>
                    </dgm:else>
                  </dgm:choose>
                </dgm:if>
                <dgm:if name="Name37" axis="precedSib" ptType="node" func="cnt" op="equ" val="3">
                  <dgm:choose name="Name38">
                    <dgm:if name="Name39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0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6"/>
                          <dgm:adj idx="2" val="-90"/>
                        </dgm:adjLst>
                      </dgm:shape>
                    </dgm:if>
                    <dgm:if name="Name41" axis="followSib" ptType="node" func="cnt" op="equ" val="2">
                      <dgm:shape xmlns:r="http://schemas.openxmlformats.org/officeDocument/2006/relationships" type="pie" r:blip="">
                        <dgm:adjLst>
                          <dgm:adj idx="1" val="150"/>
                          <dgm:adj idx="2" val="-90"/>
                        </dgm:adjLst>
                      </dgm:shape>
                    </dgm:if>
                    <dgm:else name="Name42">
                      <dgm:shape xmlns:r="http://schemas.openxmlformats.org/officeDocument/2006/relationships" type="pie" r:blip="">
                        <dgm:adjLst>
                          <dgm:adj idx="1" val="167.1429"/>
                          <dgm:adj idx="2" val="-90"/>
                        </dgm:adjLst>
                      </dgm:shape>
                    </dgm:else>
                  </dgm:choose>
                </dgm:if>
                <dgm:if name="Name43" axis="precedSib" ptType="node" func="cnt" op="equ" val="4">
                  <dgm:choose name="Name44">
                    <dgm:if name="Name45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46" axis="followSib" ptType="node" func="cnt" op="equ" val="1">
                      <dgm:shape xmlns:r="http://schemas.openxmlformats.org/officeDocument/2006/relationships" type="pie" r:blip="">
                        <dgm:adjLst>
                          <dgm:adj idx="1" val="120"/>
                          <dgm:adj idx="2" val="-90"/>
                        </dgm:adjLst>
                      </dgm:shape>
                    </dgm:if>
                    <dgm:else name="Name47">
                      <dgm:shape xmlns:r="http://schemas.openxmlformats.org/officeDocument/2006/relationships" type="pie" r:blip="">
                        <dgm:adjLst>
                          <dgm:adj idx="1" val="141.4286"/>
                          <dgm:adj idx="2" val="-90"/>
                        </dgm:adjLst>
                      </dgm:shape>
                    </dgm:else>
                  </dgm:choose>
                </dgm:if>
                <dgm:if name="Name48" axis="precedSib" ptType="node" func="cnt" op="equ" val="5">
                  <dgm:choose name="Name49">
                    <dgm:if name="Name50" axis="followSib" ptType="node" func="cnt" op="equ" val="0">
                      <dgm:shape xmlns:r="http://schemas.openxmlformats.org/officeDocument/2006/relationships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51">
                      <dgm:shape xmlns:r="http://schemas.openxmlformats.org/officeDocument/2006/relationships" type="pie" r:blip="">
                        <dgm:adjLst>
                          <dgm:adj idx="1" val="115.7143"/>
                          <dgm:adj idx="2" val="-90"/>
                        </dgm:adjLst>
                      </dgm:shape>
                    </dgm:else>
                  </dgm:choose>
                </dgm:if>
                <dgm:else name="Name52">
                  <dgm:shape xmlns:r="http://schemas.openxmlformats.org/officeDocument/2006/relationships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if>
            <dgm:else name="Name53">
              <dgm:choose name="Name54">
                <dgm:if name="Name55" axis="precedSib" ptType="node" func="cnt" op="equ" val="0">
                  <dgm:choose name="Name56">
                    <dgm:if name="Name5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5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59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if name="Name60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35"/>
                        </dgm:adjLst>
                      </dgm:shape>
                    </dgm:if>
                    <dgm:if name="Name61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6"/>
                        </dgm:adjLst>
                      </dgm:shape>
                    </dgm:if>
                    <dgm:if name="Name62" axis="followSib" ptType="node" func="cnt" op="equ" val="5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20"/>
                        </dgm:adjLst>
                      </dgm:shape>
                    </dgm:if>
                    <dgm:else name="Name6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15.7143"/>
                        </dgm:adjLst>
                      </dgm:shape>
                    </dgm:else>
                  </dgm:choose>
                </dgm:if>
                <dgm:if name="Name64" axis="precedSib" ptType="node" func="cnt" op="equ" val="1">
                  <dgm:choose name="Name65">
                    <dgm:if name="Name66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67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if name="Name68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if name="Name69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2"/>
                        </dgm:adjLst>
                      </dgm:shape>
                    </dgm:if>
                    <dgm:if name="Name70" axis="followSib" ptType="node" func="cnt" op="equ" val="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50"/>
                        </dgm:adjLst>
                      </dgm:shape>
                    </dgm:if>
                    <dgm:else name="Name7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41.4286"/>
                        </dgm:adjLst>
                      </dgm:shape>
                    </dgm:else>
                  </dgm:choose>
                </dgm:if>
                <dgm:if name="Name72" axis="precedSib" ptType="node" func="cnt" op="equ" val="2">
                  <dgm:choose name="Name73">
                    <dgm:if name="Name74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75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35"/>
                        </dgm:adjLst>
                      </dgm:shape>
                    </dgm:if>
                    <dgm:if name="Name76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2"/>
                        </dgm:adjLst>
                      </dgm:shape>
                    </dgm:if>
                    <dgm:if name="Name77" axis="followSib" ptType="node" func="cnt" op="equ" val="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80"/>
                        </dgm:adjLst>
                      </dgm:shape>
                    </dgm:if>
                    <dgm:else name="Name78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167.1429"/>
                        </dgm:adjLst>
                      </dgm:shape>
                    </dgm:else>
                  </dgm:choose>
                </dgm:if>
                <dgm:if name="Name79" axis="precedSib" ptType="node" func="cnt" op="equ" val="3">
                  <dgm:choose name="Name80">
                    <dgm:if name="Name81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2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6"/>
                        </dgm:adjLst>
                      </dgm:shape>
                    </dgm:if>
                    <dgm:if name="Name83" axis="followSib" ptType="node" func="cnt" op="equ" val="2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50"/>
                        </dgm:adjLst>
                      </dgm:shape>
                    </dgm:if>
                    <dgm:else name="Name84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67.1429"/>
                        </dgm:adjLst>
                      </dgm:shape>
                    </dgm:else>
                  </dgm:choose>
                </dgm:if>
                <dgm:if name="Name85" axis="precedSib" ptType="node" func="cnt" op="equ" val="4">
                  <dgm:choose name="Name86">
                    <dgm:if name="Name87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if name="Name88" axis="followSib" ptType="node" func="cnt" op="equ" val="1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20"/>
                        </dgm:adjLst>
                      </dgm:shape>
                    </dgm:if>
                    <dgm:else name="Name89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41.4286"/>
                        </dgm:adjLst>
                      </dgm:shape>
                    </dgm:else>
                  </dgm:choose>
                </dgm:if>
                <dgm:if name="Name90" axis="precedSib" ptType="node" func="cnt" op="equ" val="5">
                  <dgm:choose name="Name91">
                    <dgm:if name="Name92" axis="followSib" ptType="node" func="cnt" op="equ" val="0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90"/>
                        </dgm:adjLst>
                      </dgm:shape>
                    </dgm:if>
                    <dgm:else name="Name93">
                      <dgm:shape xmlns:r="http://schemas.openxmlformats.org/officeDocument/2006/relationships" rot="180" type="pie" r:blip="">
                        <dgm:adjLst>
                          <dgm:adj idx="1" val="90"/>
                          <dgm:adj idx="2" val="-115.7143"/>
                        </dgm:adjLst>
                      </dgm:shape>
                    </dgm:else>
                  </dgm:choose>
                </dgm:if>
                <dgm:else name="Name94">
                  <dgm:shape xmlns:r="http://schemas.openxmlformats.org/officeDocument/2006/relationships" rot="180" type="pie" r:blip="">
                    <dgm:adjLst>
                      <dgm:adj idx="1" val="90"/>
                      <dgm:adj idx="2" val="-90"/>
                    </dgm:adjLst>
                  </dgm:shape>
                </dgm:else>
              </dgm:choose>
            </dgm:else>
          </dgm:choose>
          <dgm:presOf/>
        </dgm:layoutNode>
        <dgm:layoutNode name="Parent" styleLbl="revTx">
          <dgm:varLst>
            <dgm:chMax val="1"/>
            <dgm:chPref val="1"/>
            <dgm:bulletEnabled val="1"/>
          </dgm:varLst>
          <dgm:choose name="Name95">
            <dgm:if name="Name96" func="var" arg="dir" op="equ" val="norm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autoTxRot" val="grav"/>
              </dgm:alg>
            </dgm:if>
            <dgm:else name="Name97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autoTxRot" val="grav"/>
              </dgm:alg>
            </dgm:else>
          </dgm:choose>
          <dgm:choose name="Name98">
            <dgm:if name="Name99" func="var" arg="dir" op="equ" val="norm">
              <dgm:shape xmlns:r="http://schemas.openxmlformats.org/officeDocument/2006/relationships" rot="-90" type="rect" r:blip="">
                <dgm:adjLst/>
              </dgm:shape>
            </dgm:if>
            <dgm:else name="Name100">
              <dgm:shape xmlns:r="http://schemas.openxmlformats.org/officeDocument/2006/relationships" rot="90" type="rect" r:blip="">
                <dgm:adjLst/>
              </dgm:shape>
            </dgm:else>
          </dgm:choose>
          <dgm:presOf axis="self" ptType="node"/>
          <dgm:constrLst>
            <dgm:constr type="lMarg" refType="primFontSz" fact="0"/>
            <dgm:constr type="rMarg" refType="primFontSz" fact="0"/>
            <dgm:constr type="tMarg" refType="primFontSz" fact="0"/>
            <dgm:constr type="bMarg" refType="primFontSz" fact="0"/>
          </dgm:constrLst>
          <dgm:ruleLst>
            <dgm:rule type="primFontSz" val="5" fact="NaN" max="NaN"/>
          </dgm:ruleLst>
        </dgm:layoutNode>
      </dgm:layoutNode>
      <dgm:choose name="Name101">
        <dgm:if name="Name102" axis="ch" ptType="node" func="cnt" op="gte" val="1">
          <dgm:forEach name="negSibTransForEach" axis="ch" ptType="sibTrans" hideLastTrans="0" cnt="1">
            <dgm:layoutNode name="neg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  <dgm:layoutNode name="composite">
            <dgm:alg type="composite">
              <dgm:param type="ar" val="0.5"/>
            </dgm:alg>
            <dgm:shape xmlns:r="http://schemas.openxmlformats.org/officeDocument/2006/relationships" r:blip="">
              <dgm:adjLst/>
            </dgm:shape>
            <dgm:choose name="Name103">
              <dgm:if name="Name104" func="var" arg="dir" op="equ" val="norm">
                <dgm:constrLst>
                  <dgm:constr type="l" for="ch" forName="Child" refType="w" fact="0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if>
              <dgm:else name="Name105">
                <dgm:constrLst>
                  <dgm:constr type="r" for="ch" forName="Child" refType="w"/>
                  <dgm:constr type="t" for="ch" forName="Child" refType="h" fact="0"/>
                  <dgm:constr type="w" for="ch" forName="Child" refType="w"/>
                  <dgm:constr type="h" for="ch" forName="Child" refType="h"/>
                </dgm:constrLst>
              </dgm:else>
            </dgm:choose>
            <dgm:ruleLst/>
            <dgm:layoutNode name="Child" styleLbl="revTx">
              <dgm:varLst>
                <dgm:chMax val="0"/>
                <dgm:chPref val="0"/>
                <dgm:bulletEnabled val="1"/>
              </dgm:varLst>
              <dgm:choose name="Name106">
                <dgm:if name="Name107" func="var" arg="dir" op="equ" val="norm">
                  <dgm:alg type="tx">
                    <dgm:param type="parTxLTRAlign" val="l"/>
                    <dgm:param type="parTxRTLAlign" val="r"/>
                    <dgm:param type="txAnchorVert" val="t"/>
                  </dgm:alg>
                </dgm:if>
                <dgm:else name="Name108">
                  <dgm:alg type="tx">
                    <dgm:param type="parTxLTRAlign" val="r"/>
                    <dgm:param type="parTxRTLAlign" val="l"/>
                    <dgm:param type="txAnchorVert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"/>
                <dgm:constr type="rMarg" refType="primFontSz" fact="0"/>
                <dgm:constr type="tMarg" refType="primFontSz" fact="0"/>
                <dgm:constr type="bMarg" refType="primFontSz" fact="0"/>
              </dgm:constrLst>
              <dgm:ruleLst>
                <dgm:rule type="primFontSz" val="5" fact="NaN" max="NaN"/>
              </dgm:ruleLst>
            </dgm:layoutNode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</dgm:layoutNode>
          </dgm:forEach>
        </dgm:if>
        <dgm:else name="Name10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9/30/2025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5.png"/><Relationship Id="rId9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15609" y="4141999"/>
            <a:ext cx="4599992" cy="861497"/>
          </a:xfrm>
        </p:spPr>
        <p:txBody>
          <a:bodyPr>
            <a:no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Atchayaa I</a:t>
            </a:r>
          </a:p>
          <a:p>
            <a:pPr algn="r"/>
            <a:r>
              <a:rPr lang="en-IN" b="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INTERNSHIP_17546440516895be537820f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834" y="2179027"/>
            <a:ext cx="4998720" cy="743448"/>
          </a:xfrm>
        </p:spPr>
        <p:txBody>
          <a:bodyPr>
            <a:normAutofit fontScale="90000"/>
          </a:bodyPr>
          <a:lstStyle/>
          <a:p>
            <a:pPr algn="r"/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AIRBNB HOTEL BOOKING ANALYSIS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STARTED WITH BASICS OF PYTHON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8AB956-CD5A-8A02-2C38-E17F938F7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96" y="1378006"/>
            <a:ext cx="7797156" cy="466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595154" y="6487411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5D62AF-D0E0-03D5-5CCD-C8A38246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62" y="1354603"/>
            <a:ext cx="7999798" cy="473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2728886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8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33092" y="1934279"/>
            <a:ext cx="6431280" cy="3607987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way we travel and stay in new places has changed forever. Platforms like Airbnb have turned ordinary homes into short-term lodgings. This project was initiated to explore Airbnb listings across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(NYC)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uncover the hidden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trends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driving this bustling market. The core goal is to generate actionable insights for key stakeholders.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68" y="679341"/>
            <a:ext cx="6995604" cy="7901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 STATEMENT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432" y="480749"/>
            <a:ext cx="6812116" cy="830997"/>
          </a:xfrm>
        </p:spPr>
        <p:txBody>
          <a:bodyPr>
            <a:no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9F514-87F1-2346-E3D2-63F654679D91}"/>
              </a:ext>
            </a:extLst>
          </p:cNvPr>
          <p:cNvSpPr txBox="1"/>
          <p:nvPr/>
        </p:nvSpPr>
        <p:spPr>
          <a:xfrm>
            <a:off x="675957" y="1555119"/>
            <a:ext cx="10515273" cy="4611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City Airbnb Open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exploratory data analysis and visualization. By cleaning, preparing, and analyzing the dataset, insights are drawn about: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listings across neighborhoods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 of prices with location and property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 activity and availability trends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Popular room types and occupancy patterns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helps stakeholders understand the market dynamics and make data-driven decisions to optimize business strategies.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404" y="390842"/>
            <a:ext cx="10046070" cy="80264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END USERS?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494ED1E-162A-532A-EF88-113B7C0A70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2502440"/>
              </p:ext>
            </p:extLst>
          </p:nvPr>
        </p:nvGraphicFramePr>
        <p:xfrm>
          <a:off x="1052628" y="1370571"/>
          <a:ext cx="9713694" cy="5114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0" y="4376056"/>
            <a:ext cx="1424179" cy="248194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516466" cy="8478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2507DF-3618-14BF-4E02-377AD8D9F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002274"/>
              </p:ext>
            </p:extLst>
          </p:nvPr>
        </p:nvGraphicFramePr>
        <p:xfrm>
          <a:off x="778483" y="169310"/>
          <a:ext cx="10392437" cy="668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RESULTS-1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0F96CC0-5CE0-457D-5346-D35FB3EDF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471" y="1208867"/>
            <a:ext cx="5505058" cy="545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9F87-F449-4032-B6E6-FD9BC276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A2BD2C-4D31-62B4-6437-B1DDED888F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84FD6E-F531-80AA-D64A-2E82967F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RESULTS-2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79D71170-79DA-11FD-7C74-661938CA4AB9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A264A9AD-5A94-6366-A9EE-B5069BA8536D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75C4A4-D88E-FBC5-16EB-665A165447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7082"/>
          <a:stretch>
            <a:fillRect/>
          </a:stretch>
        </p:blipFill>
        <p:spPr>
          <a:xfrm>
            <a:off x="2072695" y="1201586"/>
            <a:ext cx="7600184" cy="524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05B0C-C841-0C52-92EB-97AA83483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5B6681-D6D6-8439-2877-9BBF6BD882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B05DB90-5888-A902-3F1C-2BF47F2E1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RESULTS-3 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D7FF1360-46AD-599C-A3F0-D070F7F3C0D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3926DA63-BBA7-28A7-8795-253FE054A41E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CEC544-F90D-DF0A-7064-4E2BC938DC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399"/>
          <a:stretch>
            <a:fillRect/>
          </a:stretch>
        </p:blipFill>
        <p:spPr>
          <a:xfrm>
            <a:off x="2840853" y="1013604"/>
            <a:ext cx="5213504" cy="56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10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0470" y="2152015"/>
            <a:ext cx="843947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: https://github.com/atchayaah/VOIS_AICTE_Oct2025_Atchayaa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626</TotalTime>
  <Words>265</Words>
  <Application>Microsoft Office PowerPoint</Application>
  <PresentationFormat>Widescreen</PresentationFormat>
  <Paragraphs>48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 </vt:lpstr>
      <vt:lpstr>WHO ARE THE END USERS?</vt:lpstr>
      <vt:lpstr>TECHNOLOGY USED</vt:lpstr>
      <vt:lpstr>RESULTS-1 </vt:lpstr>
      <vt:lpstr>RESULTS-2 </vt:lpstr>
      <vt:lpstr>RESULTS-3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ATCHAYAA I</cp:lastModifiedBy>
  <cp:revision>110</cp:revision>
  <dcterms:created xsi:type="dcterms:W3CDTF">2021-07-11T13:13:15Z</dcterms:created>
  <dcterms:modified xsi:type="dcterms:W3CDTF">2025-09-30T10:05:28Z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