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5" r:id="rId11"/>
    <p:sldId id="346" r:id="rId12"/>
    <p:sldId id="344" r:id="rId13"/>
    <p:sldId id="304" r:id="rId14"/>
    <p:sldId id="348" r:id="rId15"/>
    <p:sldId id="34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1" d="100"/>
          <a:sy n="81" d="100"/>
        </p:scale>
        <p:origin x="658"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10F26-72C1-4E84-8807-A6F5ACAD1E2D}" type="doc">
      <dgm:prSet loTypeId="urn:microsoft.com/office/officeart/2005/8/layout/matrix2" loCatId="matrix" qsTypeId="urn:microsoft.com/office/officeart/2005/8/quickstyle/simple1" qsCatId="simple" csTypeId="urn:microsoft.com/office/officeart/2005/8/colors/accent0_1" csCatId="mainScheme" phldr="1"/>
      <dgm:spPr/>
      <dgm:t>
        <a:bodyPr/>
        <a:lstStyle/>
        <a:p>
          <a:endParaRPr lang="en-IN"/>
        </a:p>
      </dgm:t>
    </dgm:pt>
    <dgm:pt modelId="{00EC2BE9-C1F1-4A10-82A9-D401C5A488AB}">
      <dgm:prSet phldrT="[Text]"/>
      <dgm:spPr/>
      <dgm:t>
        <a:bodyPr/>
        <a:lstStyle/>
        <a:p>
          <a:r>
            <a:rPr lang="en-US" b="1" i="1" dirty="0">
              <a:solidFill>
                <a:srgbClr val="0070C0"/>
              </a:solidFill>
              <a:latin typeface="Times New Roman" panose="02020603050405020304" pitchFamily="18" charset="0"/>
              <a:cs typeface="Times New Roman" panose="02020603050405020304" pitchFamily="18" charset="0"/>
            </a:rPr>
            <a:t>DATA ANALYST</a:t>
          </a:r>
          <a:endParaRPr lang="en-US" dirty="0">
            <a:latin typeface="Times New Roman" panose="02020603050405020304" pitchFamily="18" charset="0"/>
            <a:cs typeface="Times New Roman" panose="02020603050405020304" pitchFamily="18" charset="0"/>
          </a:endParaRPr>
        </a:p>
        <a:p>
          <a:r>
            <a:rPr lang="en-US" dirty="0"/>
            <a:t>To understand viewer preferences and trends.</a:t>
          </a:r>
          <a:endParaRPr lang="en-IN" dirty="0">
            <a:latin typeface="Times New Roman" panose="02020603050405020304" pitchFamily="18" charset="0"/>
            <a:cs typeface="Times New Roman" panose="02020603050405020304" pitchFamily="18" charset="0"/>
          </a:endParaRPr>
        </a:p>
      </dgm:t>
    </dgm:pt>
    <dgm:pt modelId="{568E9940-02CA-4498-9F2A-413DCA756601}" type="parTrans" cxnId="{FC2B4B45-C728-468F-842F-640A45253549}">
      <dgm:prSet/>
      <dgm:spPr/>
      <dgm:t>
        <a:bodyPr/>
        <a:lstStyle/>
        <a:p>
          <a:endParaRPr lang="en-IN">
            <a:latin typeface="Times New Roman" panose="02020603050405020304" pitchFamily="18" charset="0"/>
            <a:cs typeface="Times New Roman" panose="02020603050405020304" pitchFamily="18" charset="0"/>
          </a:endParaRPr>
        </a:p>
      </dgm:t>
    </dgm:pt>
    <dgm:pt modelId="{8518F71A-CCFD-46C4-9F6D-4179086E09F0}" type="sibTrans" cxnId="{FC2B4B45-C728-468F-842F-640A45253549}">
      <dgm:prSet/>
      <dgm:spPr/>
      <dgm:t>
        <a:bodyPr/>
        <a:lstStyle/>
        <a:p>
          <a:endParaRPr lang="en-IN">
            <a:latin typeface="Times New Roman" panose="02020603050405020304" pitchFamily="18" charset="0"/>
            <a:cs typeface="Times New Roman" panose="02020603050405020304" pitchFamily="18" charset="0"/>
          </a:endParaRPr>
        </a:p>
      </dgm:t>
    </dgm:pt>
    <dgm:pt modelId="{24994260-FB39-4E67-8049-94250A023EC1}">
      <dgm:prSet phldrT="[Text]"/>
      <dgm:spPr/>
      <dgm:t>
        <a:bodyPr/>
        <a:lstStyle/>
        <a:p>
          <a:r>
            <a:rPr lang="en-US" b="1" i="1" dirty="0">
              <a:solidFill>
                <a:srgbClr val="0070C0"/>
              </a:solidFill>
              <a:latin typeface="Times New Roman" panose="02020603050405020304" pitchFamily="18" charset="0"/>
              <a:cs typeface="Times New Roman" panose="02020603050405020304" pitchFamily="18" charset="0"/>
            </a:rPr>
            <a:t>CONTENT STRATEGIST</a:t>
          </a:r>
        </a:p>
        <a:p>
          <a:r>
            <a:rPr lang="en-US" dirty="0"/>
            <a:t>To identify which genres or countries are under/overrepresented.</a:t>
          </a:r>
          <a:endParaRPr lang="en-IN" dirty="0">
            <a:latin typeface="Times New Roman" panose="02020603050405020304" pitchFamily="18" charset="0"/>
            <a:cs typeface="Times New Roman" panose="02020603050405020304" pitchFamily="18" charset="0"/>
          </a:endParaRPr>
        </a:p>
      </dgm:t>
    </dgm:pt>
    <dgm:pt modelId="{C640B379-8261-4795-B6DE-AC6C0CDC45C5}" type="parTrans" cxnId="{1863CBAD-F84C-495D-8C80-51931E2272BF}">
      <dgm:prSet/>
      <dgm:spPr/>
      <dgm:t>
        <a:bodyPr/>
        <a:lstStyle/>
        <a:p>
          <a:endParaRPr lang="en-IN">
            <a:latin typeface="Times New Roman" panose="02020603050405020304" pitchFamily="18" charset="0"/>
            <a:cs typeface="Times New Roman" panose="02020603050405020304" pitchFamily="18" charset="0"/>
          </a:endParaRPr>
        </a:p>
      </dgm:t>
    </dgm:pt>
    <dgm:pt modelId="{9B23D2D5-DA65-44C3-99B0-F60AE34E06D9}" type="sibTrans" cxnId="{1863CBAD-F84C-495D-8C80-51931E2272BF}">
      <dgm:prSet/>
      <dgm:spPr/>
      <dgm:t>
        <a:bodyPr/>
        <a:lstStyle/>
        <a:p>
          <a:endParaRPr lang="en-IN">
            <a:latin typeface="Times New Roman" panose="02020603050405020304" pitchFamily="18" charset="0"/>
            <a:cs typeface="Times New Roman" panose="02020603050405020304" pitchFamily="18" charset="0"/>
          </a:endParaRPr>
        </a:p>
      </dgm:t>
    </dgm:pt>
    <dgm:pt modelId="{C0DBA63C-F370-4E95-8A1D-CDEB25BA3FFC}">
      <dgm:prSet phldrT="[Text]"/>
      <dgm:spPr/>
      <dgm:t>
        <a:bodyPr/>
        <a:lstStyle/>
        <a:p>
          <a:r>
            <a:rPr lang="en-US" b="1" i="1" dirty="0">
              <a:solidFill>
                <a:srgbClr val="0070C0"/>
              </a:solidFill>
              <a:latin typeface="Times New Roman" panose="02020603050405020304" pitchFamily="18" charset="0"/>
              <a:cs typeface="Times New Roman" panose="02020603050405020304" pitchFamily="18" charset="0"/>
            </a:rPr>
            <a:t>PRODUCERS &amp; FILMMAKERS</a:t>
          </a:r>
          <a:endParaRPr lang="en-US" i="1" dirty="0">
            <a:solidFill>
              <a:srgbClr val="0070C0"/>
            </a:solidFill>
            <a:latin typeface="Times New Roman" panose="02020603050405020304" pitchFamily="18" charset="0"/>
            <a:cs typeface="Times New Roman" panose="02020603050405020304" pitchFamily="18" charset="0"/>
          </a:endParaRPr>
        </a:p>
        <a:p>
          <a:r>
            <a:rPr lang="en-US" dirty="0"/>
            <a:t>To decide what type of content to pitch or produce.</a:t>
          </a:r>
          <a:endParaRPr lang="en-IN" dirty="0">
            <a:latin typeface="Times New Roman" panose="02020603050405020304" pitchFamily="18" charset="0"/>
            <a:cs typeface="Times New Roman" panose="02020603050405020304" pitchFamily="18" charset="0"/>
          </a:endParaRPr>
        </a:p>
      </dgm:t>
    </dgm:pt>
    <dgm:pt modelId="{078CE207-D4D7-4554-9501-A67BAD58AEC1}" type="parTrans" cxnId="{FBAC60C2-DA19-4590-9F15-4BBF7FA307FF}">
      <dgm:prSet/>
      <dgm:spPr/>
      <dgm:t>
        <a:bodyPr/>
        <a:lstStyle/>
        <a:p>
          <a:endParaRPr lang="en-IN">
            <a:latin typeface="Times New Roman" panose="02020603050405020304" pitchFamily="18" charset="0"/>
            <a:cs typeface="Times New Roman" panose="02020603050405020304" pitchFamily="18" charset="0"/>
          </a:endParaRPr>
        </a:p>
      </dgm:t>
    </dgm:pt>
    <dgm:pt modelId="{376C6612-57B6-4751-AB74-4732776736FC}" type="sibTrans" cxnId="{FBAC60C2-DA19-4590-9F15-4BBF7FA307FF}">
      <dgm:prSet/>
      <dgm:spPr/>
      <dgm:t>
        <a:bodyPr/>
        <a:lstStyle/>
        <a:p>
          <a:endParaRPr lang="en-IN">
            <a:latin typeface="Times New Roman" panose="02020603050405020304" pitchFamily="18" charset="0"/>
            <a:cs typeface="Times New Roman" panose="02020603050405020304" pitchFamily="18" charset="0"/>
          </a:endParaRPr>
        </a:p>
      </dgm:t>
    </dgm:pt>
    <dgm:pt modelId="{16008502-9B39-47AC-BD90-5AACB5B94928}">
      <dgm:prSet phldrT="[Text]"/>
      <dgm:spPr/>
      <dgm:t>
        <a:bodyPr/>
        <a:lstStyle/>
        <a:p>
          <a:r>
            <a:rPr lang="en-US" b="1" i="1">
              <a:solidFill>
                <a:srgbClr val="0070C0"/>
              </a:solidFill>
              <a:latin typeface="Times New Roman" panose="02020603050405020304" pitchFamily="18" charset="0"/>
              <a:cs typeface="Times New Roman" panose="02020603050405020304" pitchFamily="18" charset="0"/>
            </a:rPr>
            <a:t>VIEWERS</a:t>
          </a:r>
          <a:endParaRPr lang="en-US" b="1" i="1" dirty="0">
            <a:solidFill>
              <a:srgbClr val="0070C0"/>
            </a:solidFill>
            <a:latin typeface="Times New Roman" panose="02020603050405020304" pitchFamily="18" charset="0"/>
            <a:cs typeface="Times New Roman" panose="02020603050405020304" pitchFamily="18" charset="0"/>
          </a:endParaRPr>
        </a:p>
        <a:p>
          <a:r>
            <a:rPr lang="en-US" dirty="0"/>
            <a:t>To gain awareness of Netflix’s evolving content catalog.</a:t>
          </a:r>
          <a:endParaRPr lang="en-IN" dirty="0">
            <a:latin typeface="Times New Roman" panose="02020603050405020304" pitchFamily="18" charset="0"/>
            <a:cs typeface="Times New Roman" panose="02020603050405020304" pitchFamily="18" charset="0"/>
          </a:endParaRPr>
        </a:p>
      </dgm:t>
    </dgm:pt>
    <dgm:pt modelId="{FA50981F-C82E-4C26-86BE-7653B8051076}" type="parTrans" cxnId="{96E229D3-F3F5-4F7C-A6EF-8403B96BF287}">
      <dgm:prSet/>
      <dgm:spPr/>
      <dgm:t>
        <a:bodyPr/>
        <a:lstStyle/>
        <a:p>
          <a:endParaRPr lang="en-IN">
            <a:latin typeface="Times New Roman" panose="02020603050405020304" pitchFamily="18" charset="0"/>
            <a:cs typeface="Times New Roman" panose="02020603050405020304" pitchFamily="18" charset="0"/>
          </a:endParaRPr>
        </a:p>
      </dgm:t>
    </dgm:pt>
    <dgm:pt modelId="{6DFD448D-BE8D-4689-904B-3E669C87A9F5}" type="sibTrans" cxnId="{96E229D3-F3F5-4F7C-A6EF-8403B96BF287}">
      <dgm:prSet/>
      <dgm:spPr/>
      <dgm:t>
        <a:bodyPr/>
        <a:lstStyle/>
        <a:p>
          <a:endParaRPr lang="en-IN">
            <a:latin typeface="Times New Roman" panose="02020603050405020304" pitchFamily="18" charset="0"/>
            <a:cs typeface="Times New Roman" panose="02020603050405020304" pitchFamily="18" charset="0"/>
          </a:endParaRPr>
        </a:p>
      </dgm:t>
    </dgm:pt>
    <dgm:pt modelId="{CB08BFB3-36C6-451B-B715-B05608689096}" type="pres">
      <dgm:prSet presAssocID="{13710F26-72C1-4E84-8807-A6F5ACAD1E2D}" presName="matrix" presStyleCnt="0">
        <dgm:presLayoutVars>
          <dgm:chMax val="1"/>
          <dgm:dir/>
          <dgm:resizeHandles val="exact"/>
        </dgm:presLayoutVars>
      </dgm:prSet>
      <dgm:spPr/>
    </dgm:pt>
    <dgm:pt modelId="{5DC8596D-8C67-45EE-A143-6F6AE37C3FBF}" type="pres">
      <dgm:prSet presAssocID="{13710F26-72C1-4E84-8807-A6F5ACAD1E2D}" presName="axisShape" presStyleLbl="bgShp" presStyleIdx="0" presStyleCnt="1"/>
      <dgm:spPr/>
    </dgm:pt>
    <dgm:pt modelId="{6E5D9602-D832-4FE4-AB8B-8E465DEFE8EC}" type="pres">
      <dgm:prSet presAssocID="{13710F26-72C1-4E84-8807-A6F5ACAD1E2D}" presName="rect1" presStyleLbl="node1" presStyleIdx="0" presStyleCnt="4">
        <dgm:presLayoutVars>
          <dgm:chMax val="0"/>
          <dgm:chPref val="0"/>
          <dgm:bulletEnabled val="1"/>
        </dgm:presLayoutVars>
      </dgm:prSet>
      <dgm:spPr/>
    </dgm:pt>
    <dgm:pt modelId="{FB69A535-D04F-4D35-B0CA-10D79FA817BA}" type="pres">
      <dgm:prSet presAssocID="{13710F26-72C1-4E84-8807-A6F5ACAD1E2D}" presName="rect2" presStyleLbl="node1" presStyleIdx="1" presStyleCnt="4">
        <dgm:presLayoutVars>
          <dgm:chMax val="0"/>
          <dgm:chPref val="0"/>
          <dgm:bulletEnabled val="1"/>
        </dgm:presLayoutVars>
      </dgm:prSet>
      <dgm:spPr/>
    </dgm:pt>
    <dgm:pt modelId="{83922C07-D74D-48EC-BF0D-03F2A409D2EE}" type="pres">
      <dgm:prSet presAssocID="{13710F26-72C1-4E84-8807-A6F5ACAD1E2D}" presName="rect3" presStyleLbl="node1" presStyleIdx="2" presStyleCnt="4">
        <dgm:presLayoutVars>
          <dgm:chMax val="0"/>
          <dgm:chPref val="0"/>
          <dgm:bulletEnabled val="1"/>
        </dgm:presLayoutVars>
      </dgm:prSet>
      <dgm:spPr/>
    </dgm:pt>
    <dgm:pt modelId="{0731AD2C-CA51-408A-8E8C-3F6EFB3C64DB}" type="pres">
      <dgm:prSet presAssocID="{13710F26-72C1-4E84-8807-A6F5ACAD1E2D}" presName="rect4" presStyleLbl="node1" presStyleIdx="3" presStyleCnt="4">
        <dgm:presLayoutVars>
          <dgm:chMax val="0"/>
          <dgm:chPref val="0"/>
          <dgm:bulletEnabled val="1"/>
        </dgm:presLayoutVars>
      </dgm:prSet>
      <dgm:spPr/>
    </dgm:pt>
  </dgm:ptLst>
  <dgm:cxnLst>
    <dgm:cxn modelId="{8658F95D-18DB-41B4-ADD1-BBDE4989DEA9}" type="presOf" srcId="{16008502-9B39-47AC-BD90-5AACB5B94928}" destId="{0731AD2C-CA51-408A-8E8C-3F6EFB3C64DB}" srcOrd="0" destOrd="0" presId="urn:microsoft.com/office/officeart/2005/8/layout/matrix2"/>
    <dgm:cxn modelId="{45123D5F-AEEA-47D6-B4AC-950B4337F61C}" type="presOf" srcId="{24994260-FB39-4E67-8049-94250A023EC1}" destId="{FB69A535-D04F-4D35-B0CA-10D79FA817BA}" srcOrd="0" destOrd="0" presId="urn:microsoft.com/office/officeart/2005/8/layout/matrix2"/>
    <dgm:cxn modelId="{FC2B4B45-C728-468F-842F-640A45253549}" srcId="{13710F26-72C1-4E84-8807-A6F5ACAD1E2D}" destId="{00EC2BE9-C1F1-4A10-82A9-D401C5A488AB}" srcOrd="0" destOrd="0" parTransId="{568E9940-02CA-4498-9F2A-413DCA756601}" sibTransId="{8518F71A-CCFD-46C4-9F6D-4179086E09F0}"/>
    <dgm:cxn modelId="{0CD4F771-BBB4-47C2-919F-2878138D4BF6}" type="presOf" srcId="{13710F26-72C1-4E84-8807-A6F5ACAD1E2D}" destId="{CB08BFB3-36C6-451B-B715-B05608689096}" srcOrd="0" destOrd="0" presId="urn:microsoft.com/office/officeart/2005/8/layout/matrix2"/>
    <dgm:cxn modelId="{8092128D-13E8-4777-B100-6B7697B341AF}" type="presOf" srcId="{C0DBA63C-F370-4E95-8A1D-CDEB25BA3FFC}" destId="{83922C07-D74D-48EC-BF0D-03F2A409D2EE}" srcOrd="0" destOrd="0" presId="urn:microsoft.com/office/officeart/2005/8/layout/matrix2"/>
    <dgm:cxn modelId="{1863CBAD-F84C-495D-8C80-51931E2272BF}" srcId="{13710F26-72C1-4E84-8807-A6F5ACAD1E2D}" destId="{24994260-FB39-4E67-8049-94250A023EC1}" srcOrd="1" destOrd="0" parTransId="{C640B379-8261-4795-B6DE-AC6C0CDC45C5}" sibTransId="{9B23D2D5-DA65-44C3-99B0-F60AE34E06D9}"/>
    <dgm:cxn modelId="{E2C76EB7-AED4-48F6-B22B-C43E4786BAD1}" type="presOf" srcId="{00EC2BE9-C1F1-4A10-82A9-D401C5A488AB}" destId="{6E5D9602-D832-4FE4-AB8B-8E465DEFE8EC}" srcOrd="0" destOrd="0" presId="urn:microsoft.com/office/officeart/2005/8/layout/matrix2"/>
    <dgm:cxn modelId="{FBAC60C2-DA19-4590-9F15-4BBF7FA307FF}" srcId="{13710F26-72C1-4E84-8807-A6F5ACAD1E2D}" destId="{C0DBA63C-F370-4E95-8A1D-CDEB25BA3FFC}" srcOrd="2" destOrd="0" parTransId="{078CE207-D4D7-4554-9501-A67BAD58AEC1}" sibTransId="{376C6612-57B6-4751-AB74-4732776736FC}"/>
    <dgm:cxn modelId="{96E229D3-F3F5-4F7C-A6EF-8403B96BF287}" srcId="{13710F26-72C1-4E84-8807-A6F5ACAD1E2D}" destId="{16008502-9B39-47AC-BD90-5AACB5B94928}" srcOrd="3" destOrd="0" parTransId="{FA50981F-C82E-4C26-86BE-7653B8051076}" sibTransId="{6DFD448D-BE8D-4689-904B-3E669C87A9F5}"/>
    <dgm:cxn modelId="{9E0FC8F7-8654-4244-98A7-57DE91609A3C}" type="presParOf" srcId="{CB08BFB3-36C6-451B-B715-B05608689096}" destId="{5DC8596D-8C67-45EE-A143-6F6AE37C3FBF}" srcOrd="0" destOrd="0" presId="urn:microsoft.com/office/officeart/2005/8/layout/matrix2"/>
    <dgm:cxn modelId="{989F36E4-A4EC-468C-9BD3-EB91D30D04E0}" type="presParOf" srcId="{CB08BFB3-36C6-451B-B715-B05608689096}" destId="{6E5D9602-D832-4FE4-AB8B-8E465DEFE8EC}" srcOrd="1" destOrd="0" presId="urn:microsoft.com/office/officeart/2005/8/layout/matrix2"/>
    <dgm:cxn modelId="{74213E84-2444-44E7-8073-0B9ED506D353}" type="presParOf" srcId="{CB08BFB3-36C6-451B-B715-B05608689096}" destId="{FB69A535-D04F-4D35-B0CA-10D79FA817BA}" srcOrd="2" destOrd="0" presId="urn:microsoft.com/office/officeart/2005/8/layout/matrix2"/>
    <dgm:cxn modelId="{4D9E356C-FB27-4366-B6C5-216F48BAEBCE}" type="presParOf" srcId="{CB08BFB3-36C6-451B-B715-B05608689096}" destId="{83922C07-D74D-48EC-BF0D-03F2A409D2EE}" srcOrd="3" destOrd="0" presId="urn:microsoft.com/office/officeart/2005/8/layout/matrix2"/>
    <dgm:cxn modelId="{1941F450-4204-4827-A690-928EDD235467}" type="presParOf" srcId="{CB08BFB3-36C6-451B-B715-B05608689096}" destId="{0731AD2C-CA51-408A-8E8C-3F6EFB3C64DB}"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EC82A-672A-4798-91DB-2C2E87A9098D}" type="doc">
      <dgm:prSet loTypeId="urn:microsoft.com/office/officeart/2009/3/layout/PieProcess" loCatId="list" qsTypeId="urn:microsoft.com/office/officeart/2005/8/quickstyle/simple1" qsCatId="simple" csTypeId="urn:microsoft.com/office/officeart/2005/8/colors/accent2_2" csCatId="accent2" phldr="1"/>
      <dgm:spPr/>
      <dgm:t>
        <a:bodyPr/>
        <a:lstStyle/>
        <a:p>
          <a:endParaRPr lang="en-IN"/>
        </a:p>
      </dgm:t>
    </dgm:pt>
    <dgm:pt modelId="{28EFC14A-BBAB-4558-97F0-D9D9B805F9EB}">
      <dgm:prSet phldrT="[Text]" phldr="0"/>
      <dgm:spPr/>
      <dgm:t>
        <a:bodyPr/>
        <a:lstStyle/>
        <a:p>
          <a:r>
            <a:rPr lang="en-IN" i="1" dirty="0">
              <a:latin typeface="Times New Roman" panose="02020603050405020304" pitchFamily="18" charset="0"/>
              <a:cs typeface="Times New Roman" panose="02020603050405020304" pitchFamily="18" charset="0"/>
            </a:rPr>
            <a:t>Programming Languages</a:t>
          </a:r>
        </a:p>
      </dgm:t>
    </dgm:pt>
    <dgm:pt modelId="{47C7E852-554E-4C81-98E3-DEC667147CDD}" type="parTrans" cxnId="{A363B9CF-5746-4810-A444-7F3BAB46A113}">
      <dgm:prSet/>
      <dgm:spPr/>
      <dgm:t>
        <a:bodyPr/>
        <a:lstStyle/>
        <a:p>
          <a:endParaRPr lang="en-IN">
            <a:latin typeface="Times New Roman" panose="02020603050405020304" pitchFamily="18" charset="0"/>
            <a:cs typeface="Times New Roman" panose="02020603050405020304" pitchFamily="18" charset="0"/>
          </a:endParaRPr>
        </a:p>
      </dgm:t>
    </dgm:pt>
    <dgm:pt modelId="{551BF8BB-174E-4516-AAEC-2C59D509895F}" type="sibTrans" cxnId="{A363B9CF-5746-4810-A444-7F3BAB46A113}">
      <dgm:prSet/>
      <dgm:spPr/>
      <dgm:t>
        <a:bodyPr/>
        <a:lstStyle/>
        <a:p>
          <a:endParaRPr lang="en-IN">
            <a:latin typeface="Times New Roman" panose="02020603050405020304" pitchFamily="18" charset="0"/>
            <a:cs typeface="Times New Roman" panose="02020603050405020304" pitchFamily="18" charset="0"/>
          </a:endParaRPr>
        </a:p>
      </dgm:t>
    </dgm:pt>
    <dgm:pt modelId="{8C3CAEB7-72C9-4BA7-BA0F-247418125308}">
      <dgm:prSet phldrT="[Text]" phldr="0"/>
      <dgm:spPr/>
      <dgm:t>
        <a:bodyPr/>
        <a:lstStyle/>
        <a:p>
          <a:r>
            <a:rPr lang="en-IN" dirty="0">
              <a:latin typeface="Times New Roman" panose="02020603050405020304" pitchFamily="18" charset="0"/>
              <a:cs typeface="Times New Roman" panose="02020603050405020304" pitchFamily="18" charset="0"/>
            </a:rPr>
            <a:t>Python</a:t>
          </a:r>
        </a:p>
      </dgm:t>
    </dgm:pt>
    <dgm:pt modelId="{3A08CD8B-7FA8-494B-8C3C-0C8C19D071F7}" type="parTrans" cxnId="{241C1CCF-9EB1-460C-8C42-7C24F7A92361}">
      <dgm:prSet/>
      <dgm:spPr/>
      <dgm:t>
        <a:bodyPr/>
        <a:lstStyle/>
        <a:p>
          <a:endParaRPr lang="en-IN">
            <a:latin typeface="Times New Roman" panose="02020603050405020304" pitchFamily="18" charset="0"/>
            <a:cs typeface="Times New Roman" panose="02020603050405020304" pitchFamily="18" charset="0"/>
          </a:endParaRPr>
        </a:p>
      </dgm:t>
    </dgm:pt>
    <dgm:pt modelId="{7E1700DD-3887-4317-B604-01C23901445E}" type="sibTrans" cxnId="{241C1CCF-9EB1-460C-8C42-7C24F7A92361}">
      <dgm:prSet/>
      <dgm:spPr/>
      <dgm:t>
        <a:bodyPr/>
        <a:lstStyle/>
        <a:p>
          <a:endParaRPr lang="en-IN">
            <a:latin typeface="Times New Roman" panose="02020603050405020304" pitchFamily="18" charset="0"/>
            <a:cs typeface="Times New Roman" panose="02020603050405020304" pitchFamily="18" charset="0"/>
          </a:endParaRPr>
        </a:p>
      </dgm:t>
    </dgm:pt>
    <dgm:pt modelId="{6CB5AE22-A488-4E8D-9F35-8DADDF3B985F}">
      <dgm:prSet phldrT="[Text]" phldr="0"/>
      <dgm:spPr/>
      <dgm:t>
        <a:bodyPr/>
        <a:lstStyle/>
        <a:p>
          <a:r>
            <a:rPr lang="en-IN" i="1" dirty="0">
              <a:latin typeface="Times New Roman" panose="02020603050405020304" pitchFamily="18" charset="0"/>
              <a:cs typeface="Times New Roman" panose="02020603050405020304" pitchFamily="18" charset="0"/>
            </a:rPr>
            <a:t>Libraries</a:t>
          </a:r>
        </a:p>
      </dgm:t>
    </dgm:pt>
    <dgm:pt modelId="{3FD54681-2172-47A6-850C-FA5D41BED062}" type="parTrans" cxnId="{E71F96ED-ED62-49F4-A931-3EE60D4A4280}">
      <dgm:prSet/>
      <dgm:spPr/>
      <dgm:t>
        <a:bodyPr/>
        <a:lstStyle/>
        <a:p>
          <a:endParaRPr lang="en-IN">
            <a:latin typeface="Times New Roman" panose="02020603050405020304" pitchFamily="18" charset="0"/>
            <a:cs typeface="Times New Roman" panose="02020603050405020304" pitchFamily="18" charset="0"/>
          </a:endParaRPr>
        </a:p>
      </dgm:t>
    </dgm:pt>
    <dgm:pt modelId="{4304CAAD-8F92-4E91-8F0E-86D71A65FD10}" type="sibTrans" cxnId="{E71F96ED-ED62-49F4-A931-3EE60D4A4280}">
      <dgm:prSet/>
      <dgm:spPr/>
      <dgm:t>
        <a:bodyPr/>
        <a:lstStyle/>
        <a:p>
          <a:endParaRPr lang="en-IN">
            <a:latin typeface="Times New Roman" panose="02020603050405020304" pitchFamily="18" charset="0"/>
            <a:cs typeface="Times New Roman" panose="02020603050405020304" pitchFamily="18" charset="0"/>
          </a:endParaRPr>
        </a:p>
      </dgm:t>
    </dgm:pt>
    <dgm:pt modelId="{48643E71-1506-4482-851D-C99D5B4FCCBB}">
      <dgm:prSet phldrT="[Text]" phldr="0"/>
      <dgm:spPr/>
      <dgm:t>
        <a:bodyPr/>
        <a:lstStyle/>
        <a:p>
          <a:r>
            <a:rPr lang="en-IN" dirty="0">
              <a:latin typeface="Times New Roman" panose="02020603050405020304" pitchFamily="18" charset="0"/>
              <a:cs typeface="Times New Roman" panose="02020603050405020304" pitchFamily="18" charset="0"/>
            </a:rPr>
            <a:t>Pandas</a:t>
          </a:r>
        </a:p>
        <a:p>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Matplotlib</a:t>
          </a:r>
        </a:p>
        <a:p>
          <a:r>
            <a:rPr lang="en-IN" dirty="0">
              <a:latin typeface="Times New Roman" panose="02020603050405020304" pitchFamily="18" charset="0"/>
              <a:cs typeface="Times New Roman" panose="02020603050405020304" pitchFamily="18" charset="0"/>
            </a:rPr>
            <a:t>Seaborn</a:t>
          </a:r>
        </a:p>
      </dgm:t>
    </dgm:pt>
    <dgm:pt modelId="{58A3D8E5-0458-4F66-BFFB-233EB5E7EC57}" type="parTrans" cxnId="{7A513D94-99C0-46A1-9A5D-E22541048766}">
      <dgm:prSet/>
      <dgm:spPr/>
      <dgm:t>
        <a:bodyPr/>
        <a:lstStyle/>
        <a:p>
          <a:endParaRPr lang="en-IN">
            <a:latin typeface="Times New Roman" panose="02020603050405020304" pitchFamily="18" charset="0"/>
            <a:cs typeface="Times New Roman" panose="02020603050405020304" pitchFamily="18" charset="0"/>
          </a:endParaRPr>
        </a:p>
      </dgm:t>
    </dgm:pt>
    <dgm:pt modelId="{8EF7DF4A-4322-4AA2-8FFA-F1F499FE5F04}" type="sibTrans" cxnId="{7A513D94-99C0-46A1-9A5D-E22541048766}">
      <dgm:prSet/>
      <dgm:spPr/>
      <dgm:t>
        <a:bodyPr/>
        <a:lstStyle/>
        <a:p>
          <a:endParaRPr lang="en-IN">
            <a:latin typeface="Times New Roman" panose="02020603050405020304" pitchFamily="18" charset="0"/>
            <a:cs typeface="Times New Roman" panose="02020603050405020304" pitchFamily="18" charset="0"/>
          </a:endParaRPr>
        </a:p>
      </dgm:t>
    </dgm:pt>
    <dgm:pt modelId="{C3745F41-E80C-49AA-A650-6BDF830569E7}">
      <dgm:prSet phldrT="[Text]" phldr="0"/>
      <dgm:spPr/>
      <dgm:t>
        <a:bodyPr/>
        <a:lstStyle/>
        <a:p>
          <a:r>
            <a:rPr lang="en-IN" i="1" dirty="0">
              <a:latin typeface="Times New Roman" panose="02020603050405020304" pitchFamily="18" charset="0"/>
              <a:cs typeface="Times New Roman" panose="02020603050405020304" pitchFamily="18" charset="0"/>
            </a:rPr>
            <a:t>Environment</a:t>
          </a:r>
        </a:p>
      </dgm:t>
    </dgm:pt>
    <dgm:pt modelId="{E3F074CF-F825-480C-947D-17527E5FED32}" type="parTrans" cxnId="{F0534CEC-1888-41BE-8DD3-14FB172C21E7}">
      <dgm:prSet/>
      <dgm:spPr/>
      <dgm:t>
        <a:bodyPr/>
        <a:lstStyle/>
        <a:p>
          <a:endParaRPr lang="en-IN">
            <a:latin typeface="Times New Roman" panose="02020603050405020304" pitchFamily="18" charset="0"/>
            <a:cs typeface="Times New Roman" panose="02020603050405020304" pitchFamily="18" charset="0"/>
          </a:endParaRPr>
        </a:p>
      </dgm:t>
    </dgm:pt>
    <dgm:pt modelId="{D73A4801-78EE-4812-ADB5-8DFF53A71E1C}" type="sibTrans" cxnId="{F0534CEC-1888-41BE-8DD3-14FB172C21E7}">
      <dgm:prSet/>
      <dgm:spPr/>
      <dgm:t>
        <a:bodyPr/>
        <a:lstStyle/>
        <a:p>
          <a:endParaRPr lang="en-IN">
            <a:latin typeface="Times New Roman" panose="02020603050405020304" pitchFamily="18" charset="0"/>
            <a:cs typeface="Times New Roman" panose="02020603050405020304" pitchFamily="18" charset="0"/>
          </a:endParaRPr>
        </a:p>
      </dgm:t>
    </dgm:pt>
    <dgm:pt modelId="{D7C00F95-AE80-4A50-8A53-13B1E23E0E2C}">
      <dgm:prSet phldrT="[Text]" phldr="0"/>
      <dgm:spPr/>
      <dgm:t>
        <a:bodyPr/>
        <a:lstStyle/>
        <a:p>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dgm:t>
    </dgm:pt>
    <dgm:pt modelId="{E34E2A44-7DF3-46FA-9E78-9615F7324025}" type="parTrans" cxnId="{A7E224FE-B7CD-411C-96A4-95DDF7FC0FA9}">
      <dgm:prSet/>
      <dgm:spPr/>
      <dgm:t>
        <a:bodyPr/>
        <a:lstStyle/>
        <a:p>
          <a:endParaRPr lang="en-IN">
            <a:latin typeface="Times New Roman" panose="02020603050405020304" pitchFamily="18" charset="0"/>
            <a:cs typeface="Times New Roman" panose="02020603050405020304" pitchFamily="18" charset="0"/>
          </a:endParaRPr>
        </a:p>
      </dgm:t>
    </dgm:pt>
    <dgm:pt modelId="{C27872A9-B3F0-49DD-B6C8-ACF593D89158}" type="sibTrans" cxnId="{A7E224FE-B7CD-411C-96A4-95DDF7FC0FA9}">
      <dgm:prSet/>
      <dgm:spPr/>
      <dgm:t>
        <a:bodyPr/>
        <a:lstStyle/>
        <a:p>
          <a:endParaRPr lang="en-IN">
            <a:latin typeface="Times New Roman" panose="02020603050405020304" pitchFamily="18" charset="0"/>
            <a:cs typeface="Times New Roman" panose="02020603050405020304" pitchFamily="18" charset="0"/>
          </a:endParaRPr>
        </a:p>
      </dgm:t>
    </dgm:pt>
    <dgm:pt modelId="{D4234AB8-5485-4405-9315-B63FDB3893A5}">
      <dgm:prSet phldrT="[Text]" phldr="0"/>
      <dgm:spPr/>
      <dgm:t>
        <a:bodyPr/>
        <a:lstStyle/>
        <a:p>
          <a:r>
            <a:rPr lang="en-IN" i="1" dirty="0">
              <a:latin typeface="Times New Roman" panose="02020603050405020304" pitchFamily="18" charset="0"/>
              <a:cs typeface="Times New Roman" panose="02020603050405020304" pitchFamily="18" charset="0"/>
            </a:rPr>
            <a:t>Dataset</a:t>
          </a:r>
        </a:p>
      </dgm:t>
    </dgm:pt>
    <dgm:pt modelId="{611055F4-60B4-4976-A22B-B8D2128637FD}" type="parTrans" cxnId="{EABDC1BC-779E-4BBE-9007-7AF9C9D3C4B7}">
      <dgm:prSet/>
      <dgm:spPr/>
      <dgm:t>
        <a:bodyPr/>
        <a:lstStyle/>
        <a:p>
          <a:endParaRPr lang="en-IN">
            <a:latin typeface="Times New Roman" panose="02020603050405020304" pitchFamily="18" charset="0"/>
            <a:cs typeface="Times New Roman" panose="02020603050405020304" pitchFamily="18" charset="0"/>
          </a:endParaRPr>
        </a:p>
      </dgm:t>
    </dgm:pt>
    <dgm:pt modelId="{F7216F3E-D047-434D-A60C-859D6B6E65A0}" type="sibTrans" cxnId="{EABDC1BC-779E-4BBE-9007-7AF9C9D3C4B7}">
      <dgm:prSet/>
      <dgm:spPr/>
      <dgm:t>
        <a:bodyPr/>
        <a:lstStyle/>
        <a:p>
          <a:endParaRPr lang="en-IN">
            <a:latin typeface="Times New Roman" panose="02020603050405020304" pitchFamily="18" charset="0"/>
            <a:cs typeface="Times New Roman" panose="02020603050405020304" pitchFamily="18" charset="0"/>
          </a:endParaRPr>
        </a:p>
      </dgm:t>
    </dgm:pt>
    <dgm:pt modelId="{4ADAA968-BC0E-4421-B3F5-EC9CD6FB696C}">
      <dgm:prSet phldrT="[Text]" phldr="0"/>
      <dgm:spPr/>
      <dgm:t>
        <a:bodyPr/>
        <a:lstStyle/>
        <a:p>
          <a:r>
            <a:rPr lang="en-IN" dirty="0">
              <a:latin typeface="Times New Roman" panose="02020603050405020304" pitchFamily="18" charset="0"/>
              <a:cs typeface="Times New Roman" panose="02020603050405020304" pitchFamily="18" charset="0"/>
            </a:rPr>
            <a:t>Netflix Dataset</a:t>
          </a:r>
        </a:p>
      </dgm:t>
    </dgm:pt>
    <dgm:pt modelId="{0945B684-FEF9-401F-B01E-3BBCA81258D8}" type="parTrans" cxnId="{DB83A3C9-8C71-473B-83A8-BE9B9794F995}">
      <dgm:prSet/>
      <dgm:spPr/>
      <dgm:t>
        <a:bodyPr/>
        <a:lstStyle/>
        <a:p>
          <a:endParaRPr lang="en-IN">
            <a:latin typeface="Times New Roman" panose="02020603050405020304" pitchFamily="18" charset="0"/>
            <a:cs typeface="Times New Roman" panose="02020603050405020304" pitchFamily="18" charset="0"/>
          </a:endParaRPr>
        </a:p>
      </dgm:t>
    </dgm:pt>
    <dgm:pt modelId="{C7D21F55-2CE8-4162-A06C-15F42940D799}" type="sibTrans" cxnId="{DB83A3C9-8C71-473B-83A8-BE9B9794F995}">
      <dgm:prSet/>
      <dgm:spPr/>
      <dgm:t>
        <a:bodyPr/>
        <a:lstStyle/>
        <a:p>
          <a:endParaRPr lang="en-IN">
            <a:latin typeface="Times New Roman" panose="02020603050405020304" pitchFamily="18" charset="0"/>
            <a:cs typeface="Times New Roman" panose="02020603050405020304" pitchFamily="18" charset="0"/>
          </a:endParaRPr>
        </a:p>
      </dgm:t>
    </dgm:pt>
    <dgm:pt modelId="{FD0B65A2-A2AA-4C16-B093-8D95B8AC0FCD}">
      <dgm:prSet phldrT="[Text]" phldr="0"/>
      <dgm:spPr/>
      <dgm:t>
        <a:bodyPr/>
        <a:lstStyle/>
        <a:p>
          <a:r>
            <a:rPr lang="en-IN" i="1" dirty="0">
              <a:latin typeface="Times New Roman" panose="02020603050405020304" pitchFamily="18" charset="0"/>
              <a:cs typeface="Times New Roman" panose="02020603050405020304" pitchFamily="18" charset="0"/>
            </a:rPr>
            <a:t>Visualization tools</a:t>
          </a:r>
        </a:p>
      </dgm:t>
    </dgm:pt>
    <dgm:pt modelId="{0C1D88C1-8E7A-4938-B011-3858619D9BE9}" type="parTrans" cxnId="{8B058203-F6E7-4190-AC37-2CC3339CD5FE}">
      <dgm:prSet/>
      <dgm:spPr/>
      <dgm:t>
        <a:bodyPr/>
        <a:lstStyle/>
        <a:p>
          <a:endParaRPr lang="en-IN">
            <a:latin typeface="Times New Roman" panose="02020603050405020304" pitchFamily="18" charset="0"/>
            <a:cs typeface="Times New Roman" panose="02020603050405020304" pitchFamily="18" charset="0"/>
          </a:endParaRPr>
        </a:p>
      </dgm:t>
    </dgm:pt>
    <dgm:pt modelId="{CFDBFCF9-F0C8-45FD-B401-72B7FDB96AEE}" type="sibTrans" cxnId="{8B058203-F6E7-4190-AC37-2CC3339CD5FE}">
      <dgm:prSet/>
      <dgm:spPr/>
      <dgm:t>
        <a:bodyPr/>
        <a:lstStyle/>
        <a:p>
          <a:endParaRPr lang="en-IN">
            <a:latin typeface="Times New Roman" panose="02020603050405020304" pitchFamily="18" charset="0"/>
            <a:cs typeface="Times New Roman" panose="02020603050405020304" pitchFamily="18" charset="0"/>
          </a:endParaRPr>
        </a:p>
      </dgm:t>
    </dgm:pt>
    <dgm:pt modelId="{CCC51B13-A1ED-49EB-94FB-5A226C12E531}">
      <dgm:prSet phldrT="[Text]" phldr="0"/>
      <dgm:spPr/>
      <dgm:t>
        <a:bodyPr/>
        <a:lstStyle/>
        <a:p>
          <a:r>
            <a:rPr lang="en-IN" dirty="0">
              <a:latin typeface="Times New Roman" panose="02020603050405020304" pitchFamily="18" charset="0"/>
              <a:cs typeface="Times New Roman" panose="02020603050405020304" pitchFamily="18" charset="0"/>
            </a:rPr>
            <a:t>Data cleaning, EDA, Data visualization, Trend &amp; Pattern analysis.</a:t>
          </a:r>
        </a:p>
      </dgm:t>
    </dgm:pt>
    <dgm:pt modelId="{0EF5F37A-AB6C-4043-892A-06418EDFF902}" type="parTrans" cxnId="{B6D79945-10A7-4EE0-B8CA-454ACD5A8F21}">
      <dgm:prSet/>
      <dgm:spPr/>
      <dgm:t>
        <a:bodyPr/>
        <a:lstStyle/>
        <a:p>
          <a:endParaRPr lang="en-IN">
            <a:latin typeface="Times New Roman" panose="02020603050405020304" pitchFamily="18" charset="0"/>
            <a:cs typeface="Times New Roman" panose="02020603050405020304" pitchFamily="18" charset="0"/>
          </a:endParaRPr>
        </a:p>
      </dgm:t>
    </dgm:pt>
    <dgm:pt modelId="{F70560F4-A9DF-4FC0-BA8B-4CE90DC38AC3}" type="sibTrans" cxnId="{B6D79945-10A7-4EE0-B8CA-454ACD5A8F21}">
      <dgm:prSet/>
      <dgm:spPr/>
      <dgm:t>
        <a:bodyPr/>
        <a:lstStyle/>
        <a:p>
          <a:endParaRPr lang="en-IN">
            <a:latin typeface="Times New Roman" panose="02020603050405020304" pitchFamily="18" charset="0"/>
            <a:cs typeface="Times New Roman" panose="02020603050405020304" pitchFamily="18" charset="0"/>
          </a:endParaRPr>
        </a:p>
      </dgm:t>
    </dgm:pt>
    <dgm:pt modelId="{E9732F68-C8D9-4FFD-B558-33138517D37C}" type="pres">
      <dgm:prSet presAssocID="{B38EC82A-672A-4798-91DB-2C2E87A9098D}" presName="Name0" presStyleCnt="0">
        <dgm:presLayoutVars>
          <dgm:chMax val="7"/>
          <dgm:chPref val="7"/>
          <dgm:dir/>
          <dgm:animOne val="branch"/>
          <dgm:animLvl val="lvl"/>
        </dgm:presLayoutVars>
      </dgm:prSet>
      <dgm:spPr/>
    </dgm:pt>
    <dgm:pt modelId="{B37E0F90-27F2-4484-83B6-A13780D347DB}" type="pres">
      <dgm:prSet presAssocID="{28EFC14A-BBAB-4558-97F0-D9D9B805F9EB}" presName="ParentComposite" presStyleCnt="0"/>
      <dgm:spPr/>
    </dgm:pt>
    <dgm:pt modelId="{050D38F6-2089-4174-9CCF-C5CF653F0CE2}" type="pres">
      <dgm:prSet presAssocID="{28EFC14A-BBAB-4558-97F0-D9D9B805F9EB}" presName="Chord" presStyleLbl="bgShp" presStyleIdx="0" presStyleCnt="5"/>
      <dgm:spPr/>
    </dgm:pt>
    <dgm:pt modelId="{C17220AF-0A2E-4CD8-B109-998C997918E2}" type="pres">
      <dgm:prSet presAssocID="{28EFC14A-BBAB-4558-97F0-D9D9B805F9EB}" presName="Pie" presStyleLbl="alignNode1" presStyleIdx="0" presStyleCnt="5"/>
      <dgm:spPr/>
    </dgm:pt>
    <dgm:pt modelId="{665452A5-6B3A-443F-BF96-B6A62BC1EA7C}" type="pres">
      <dgm:prSet presAssocID="{28EFC14A-BBAB-4558-97F0-D9D9B805F9EB}" presName="Parent" presStyleLbl="revTx" presStyleIdx="0" presStyleCnt="10">
        <dgm:presLayoutVars>
          <dgm:chMax val="1"/>
          <dgm:chPref val="1"/>
          <dgm:bulletEnabled val="1"/>
        </dgm:presLayoutVars>
      </dgm:prSet>
      <dgm:spPr/>
    </dgm:pt>
    <dgm:pt modelId="{0662FEE7-1167-4ACF-8591-8E1AACB1237A}" type="pres">
      <dgm:prSet presAssocID="{7E1700DD-3887-4317-B604-01C23901445E}" presName="negSibTrans" presStyleCnt="0"/>
      <dgm:spPr/>
    </dgm:pt>
    <dgm:pt modelId="{680B8F25-5859-4018-827A-A2F478FE5FCF}" type="pres">
      <dgm:prSet presAssocID="{28EFC14A-BBAB-4558-97F0-D9D9B805F9EB}" presName="composite" presStyleCnt="0"/>
      <dgm:spPr/>
    </dgm:pt>
    <dgm:pt modelId="{FCDD8E82-FC7A-47FA-9773-D51288F2B1F4}" type="pres">
      <dgm:prSet presAssocID="{28EFC14A-BBAB-4558-97F0-D9D9B805F9EB}" presName="Child" presStyleLbl="revTx" presStyleIdx="1" presStyleCnt="10">
        <dgm:presLayoutVars>
          <dgm:chMax val="0"/>
          <dgm:chPref val="0"/>
          <dgm:bulletEnabled val="1"/>
        </dgm:presLayoutVars>
      </dgm:prSet>
      <dgm:spPr/>
    </dgm:pt>
    <dgm:pt modelId="{EE7684B0-D7FF-4192-BFAA-1D01B64C4BA1}" type="pres">
      <dgm:prSet presAssocID="{551BF8BB-174E-4516-AAEC-2C59D509895F}" presName="sibTrans" presStyleCnt="0"/>
      <dgm:spPr/>
    </dgm:pt>
    <dgm:pt modelId="{45B76E36-9C99-41DE-891D-D9E9DBA31924}" type="pres">
      <dgm:prSet presAssocID="{6CB5AE22-A488-4E8D-9F35-8DADDF3B985F}" presName="ParentComposite" presStyleCnt="0"/>
      <dgm:spPr/>
    </dgm:pt>
    <dgm:pt modelId="{9B47CBBF-7B2E-4549-A64D-99623B115E0A}" type="pres">
      <dgm:prSet presAssocID="{6CB5AE22-A488-4E8D-9F35-8DADDF3B985F}" presName="Chord" presStyleLbl="bgShp" presStyleIdx="1" presStyleCnt="5"/>
      <dgm:spPr/>
    </dgm:pt>
    <dgm:pt modelId="{9F9C730A-40F4-45CA-8A94-E47366B814A1}" type="pres">
      <dgm:prSet presAssocID="{6CB5AE22-A488-4E8D-9F35-8DADDF3B985F}" presName="Pie" presStyleLbl="alignNode1" presStyleIdx="1" presStyleCnt="5"/>
      <dgm:spPr/>
    </dgm:pt>
    <dgm:pt modelId="{8E8916F8-DFA3-41EE-B9D5-365967DD37F8}" type="pres">
      <dgm:prSet presAssocID="{6CB5AE22-A488-4E8D-9F35-8DADDF3B985F}" presName="Parent" presStyleLbl="revTx" presStyleIdx="2" presStyleCnt="10">
        <dgm:presLayoutVars>
          <dgm:chMax val="1"/>
          <dgm:chPref val="1"/>
          <dgm:bulletEnabled val="1"/>
        </dgm:presLayoutVars>
      </dgm:prSet>
      <dgm:spPr/>
    </dgm:pt>
    <dgm:pt modelId="{74192B31-551C-499E-B803-D9FDB2F43A2A}" type="pres">
      <dgm:prSet presAssocID="{8EF7DF4A-4322-4AA2-8FFA-F1F499FE5F04}" presName="negSibTrans" presStyleCnt="0"/>
      <dgm:spPr/>
    </dgm:pt>
    <dgm:pt modelId="{0AFB9B93-5260-4A62-9D17-980BBF3B68BE}" type="pres">
      <dgm:prSet presAssocID="{6CB5AE22-A488-4E8D-9F35-8DADDF3B985F}" presName="composite" presStyleCnt="0"/>
      <dgm:spPr/>
    </dgm:pt>
    <dgm:pt modelId="{B05D434B-04FB-414B-A4D6-7D7B4EEA5ED2}" type="pres">
      <dgm:prSet presAssocID="{6CB5AE22-A488-4E8D-9F35-8DADDF3B985F}" presName="Child" presStyleLbl="revTx" presStyleIdx="3" presStyleCnt="10">
        <dgm:presLayoutVars>
          <dgm:chMax val="0"/>
          <dgm:chPref val="0"/>
          <dgm:bulletEnabled val="1"/>
        </dgm:presLayoutVars>
      </dgm:prSet>
      <dgm:spPr/>
    </dgm:pt>
    <dgm:pt modelId="{B5B08EAF-1358-4D6F-916A-71ADA6DA20F7}" type="pres">
      <dgm:prSet presAssocID="{4304CAAD-8F92-4E91-8F0E-86D71A65FD10}" presName="sibTrans" presStyleCnt="0"/>
      <dgm:spPr/>
    </dgm:pt>
    <dgm:pt modelId="{6E17FBE0-7E23-4645-8995-991CDD57C919}" type="pres">
      <dgm:prSet presAssocID="{C3745F41-E80C-49AA-A650-6BDF830569E7}" presName="ParentComposite" presStyleCnt="0"/>
      <dgm:spPr/>
    </dgm:pt>
    <dgm:pt modelId="{418FB50A-57AE-4436-9A7A-DB33FBA73059}" type="pres">
      <dgm:prSet presAssocID="{C3745F41-E80C-49AA-A650-6BDF830569E7}" presName="Chord" presStyleLbl="bgShp" presStyleIdx="2" presStyleCnt="5"/>
      <dgm:spPr/>
    </dgm:pt>
    <dgm:pt modelId="{E5B927A6-7536-44CB-A37B-67B8BFA8D554}" type="pres">
      <dgm:prSet presAssocID="{C3745F41-E80C-49AA-A650-6BDF830569E7}" presName="Pie" presStyleLbl="alignNode1" presStyleIdx="2" presStyleCnt="5"/>
      <dgm:spPr/>
    </dgm:pt>
    <dgm:pt modelId="{ECF3E7BC-D29C-49F6-B28A-436ACEE1FDF8}" type="pres">
      <dgm:prSet presAssocID="{C3745F41-E80C-49AA-A650-6BDF830569E7}" presName="Parent" presStyleLbl="revTx" presStyleIdx="4" presStyleCnt="10">
        <dgm:presLayoutVars>
          <dgm:chMax val="1"/>
          <dgm:chPref val="1"/>
          <dgm:bulletEnabled val="1"/>
        </dgm:presLayoutVars>
      </dgm:prSet>
      <dgm:spPr/>
    </dgm:pt>
    <dgm:pt modelId="{1C68D94C-2226-4116-A0AB-C08FFC419100}" type="pres">
      <dgm:prSet presAssocID="{C27872A9-B3F0-49DD-B6C8-ACF593D89158}" presName="negSibTrans" presStyleCnt="0"/>
      <dgm:spPr/>
    </dgm:pt>
    <dgm:pt modelId="{61C6A150-11F2-4D56-91DE-52C6391819B2}" type="pres">
      <dgm:prSet presAssocID="{C3745F41-E80C-49AA-A650-6BDF830569E7}" presName="composite" presStyleCnt="0"/>
      <dgm:spPr/>
    </dgm:pt>
    <dgm:pt modelId="{B0A1F833-4075-4F96-8CC6-99FD7195EEEC}" type="pres">
      <dgm:prSet presAssocID="{C3745F41-E80C-49AA-A650-6BDF830569E7}" presName="Child" presStyleLbl="revTx" presStyleIdx="5" presStyleCnt="10">
        <dgm:presLayoutVars>
          <dgm:chMax val="0"/>
          <dgm:chPref val="0"/>
          <dgm:bulletEnabled val="1"/>
        </dgm:presLayoutVars>
      </dgm:prSet>
      <dgm:spPr/>
    </dgm:pt>
    <dgm:pt modelId="{0D816438-D82C-46F0-B056-5A16C071D7AC}" type="pres">
      <dgm:prSet presAssocID="{D73A4801-78EE-4812-ADB5-8DFF53A71E1C}" presName="sibTrans" presStyleCnt="0"/>
      <dgm:spPr/>
    </dgm:pt>
    <dgm:pt modelId="{193EBD7C-5D08-4D78-9B90-DE453D7C9692}" type="pres">
      <dgm:prSet presAssocID="{D4234AB8-5485-4405-9315-B63FDB3893A5}" presName="ParentComposite" presStyleCnt="0"/>
      <dgm:spPr/>
    </dgm:pt>
    <dgm:pt modelId="{538DB9B8-23E8-4A2B-AD30-0806FF879D34}" type="pres">
      <dgm:prSet presAssocID="{D4234AB8-5485-4405-9315-B63FDB3893A5}" presName="Chord" presStyleLbl="bgShp" presStyleIdx="3" presStyleCnt="5"/>
      <dgm:spPr/>
    </dgm:pt>
    <dgm:pt modelId="{2BFCF4EE-C754-44EA-AFE7-3865951EC2B1}" type="pres">
      <dgm:prSet presAssocID="{D4234AB8-5485-4405-9315-B63FDB3893A5}" presName="Pie" presStyleLbl="alignNode1" presStyleIdx="3" presStyleCnt="5"/>
      <dgm:spPr/>
    </dgm:pt>
    <dgm:pt modelId="{F6937B87-6095-4192-A34E-85068B30CC38}" type="pres">
      <dgm:prSet presAssocID="{D4234AB8-5485-4405-9315-B63FDB3893A5}" presName="Parent" presStyleLbl="revTx" presStyleIdx="6" presStyleCnt="10">
        <dgm:presLayoutVars>
          <dgm:chMax val="1"/>
          <dgm:chPref val="1"/>
          <dgm:bulletEnabled val="1"/>
        </dgm:presLayoutVars>
      </dgm:prSet>
      <dgm:spPr/>
    </dgm:pt>
    <dgm:pt modelId="{509BA65C-2AF0-4873-B54B-B7034FCC6A5E}" type="pres">
      <dgm:prSet presAssocID="{C7D21F55-2CE8-4162-A06C-15F42940D799}" presName="negSibTrans" presStyleCnt="0"/>
      <dgm:spPr/>
    </dgm:pt>
    <dgm:pt modelId="{A1892441-0364-4746-8A40-869339258487}" type="pres">
      <dgm:prSet presAssocID="{D4234AB8-5485-4405-9315-B63FDB3893A5}" presName="composite" presStyleCnt="0"/>
      <dgm:spPr/>
    </dgm:pt>
    <dgm:pt modelId="{CA288724-88C5-418B-98A4-8093CB120454}" type="pres">
      <dgm:prSet presAssocID="{D4234AB8-5485-4405-9315-B63FDB3893A5}" presName="Child" presStyleLbl="revTx" presStyleIdx="7" presStyleCnt="10">
        <dgm:presLayoutVars>
          <dgm:chMax val="0"/>
          <dgm:chPref val="0"/>
          <dgm:bulletEnabled val="1"/>
        </dgm:presLayoutVars>
      </dgm:prSet>
      <dgm:spPr/>
    </dgm:pt>
    <dgm:pt modelId="{8A6021A1-BBA5-4D8C-902A-1CC09E5370A1}" type="pres">
      <dgm:prSet presAssocID="{F7216F3E-D047-434D-A60C-859D6B6E65A0}" presName="sibTrans" presStyleCnt="0"/>
      <dgm:spPr/>
    </dgm:pt>
    <dgm:pt modelId="{916BEBD0-CDD5-4662-B086-064FAAE541C9}" type="pres">
      <dgm:prSet presAssocID="{FD0B65A2-A2AA-4C16-B093-8D95B8AC0FCD}" presName="ParentComposite" presStyleCnt="0"/>
      <dgm:spPr/>
    </dgm:pt>
    <dgm:pt modelId="{BB1A75EA-CED8-4AB8-810E-161278FA6596}" type="pres">
      <dgm:prSet presAssocID="{FD0B65A2-A2AA-4C16-B093-8D95B8AC0FCD}" presName="Chord" presStyleLbl="bgShp" presStyleIdx="4" presStyleCnt="5"/>
      <dgm:spPr/>
    </dgm:pt>
    <dgm:pt modelId="{6B7157D1-58F9-4469-B92A-1D6FDAAB4970}" type="pres">
      <dgm:prSet presAssocID="{FD0B65A2-A2AA-4C16-B093-8D95B8AC0FCD}" presName="Pie" presStyleLbl="alignNode1" presStyleIdx="4" presStyleCnt="5"/>
      <dgm:spPr/>
    </dgm:pt>
    <dgm:pt modelId="{3619585B-F71F-471D-A680-D4BE8E4AF6FE}" type="pres">
      <dgm:prSet presAssocID="{FD0B65A2-A2AA-4C16-B093-8D95B8AC0FCD}" presName="Parent" presStyleLbl="revTx" presStyleIdx="8" presStyleCnt="10">
        <dgm:presLayoutVars>
          <dgm:chMax val="1"/>
          <dgm:chPref val="1"/>
          <dgm:bulletEnabled val="1"/>
        </dgm:presLayoutVars>
      </dgm:prSet>
      <dgm:spPr/>
    </dgm:pt>
    <dgm:pt modelId="{9DB20E1F-AF67-4C1C-B127-ACF14975A3B0}" type="pres">
      <dgm:prSet presAssocID="{F70560F4-A9DF-4FC0-BA8B-4CE90DC38AC3}" presName="negSibTrans" presStyleCnt="0"/>
      <dgm:spPr/>
    </dgm:pt>
    <dgm:pt modelId="{0DC75933-E24E-4745-9C8F-534C3B96B836}" type="pres">
      <dgm:prSet presAssocID="{FD0B65A2-A2AA-4C16-B093-8D95B8AC0FCD}" presName="composite" presStyleCnt="0"/>
      <dgm:spPr/>
    </dgm:pt>
    <dgm:pt modelId="{E7B9A464-4630-4AFD-AE89-5C20468BF410}" type="pres">
      <dgm:prSet presAssocID="{FD0B65A2-A2AA-4C16-B093-8D95B8AC0FCD}" presName="Child" presStyleLbl="revTx" presStyleIdx="9" presStyleCnt="10">
        <dgm:presLayoutVars>
          <dgm:chMax val="0"/>
          <dgm:chPref val="0"/>
          <dgm:bulletEnabled val="1"/>
        </dgm:presLayoutVars>
      </dgm:prSet>
      <dgm:spPr/>
    </dgm:pt>
  </dgm:ptLst>
  <dgm:cxnLst>
    <dgm:cxn modelId="{8B058203-F6E7-4190-AC37-2CC3339CD5FE}" srcId="{B38EC82A-672A-4798-91DB-2C2E87A9098D}" destId="{FD0B65A2-A2AA-4C16-B093-8D95B8AC0FCD}" srcOrd="4" destOrd="0" parTransId="{0C1D88C1-8E7A-4938-B011-3858619D9BE9}" sibTransId="{CFDBFCF9-F0C8-45FD-B401-72B7FDB96AEE}"/>
    <dgm:cxn modelId="{CF754107-BBC8-4ECE-815C-683A100F182A}" type="presOf" srcId="{D7C00F95-AE80-4A50-8A53-13B1E23E0E2C}" destId="{B0A1F833-4075-4F96-8CC6-99FD7195EEEC}" srcOrd="0" destOrd="0" presId="urn:microsoft.com/office/officeart/2009/3/layout/PieProcess"/>
    <dgm:cxn modelId="{F5FAC00B-1A76-46C7-9F02-BCB01A81B565}" type="presOf" srcId="{4ADAA968-BC0E-4421-B3F5-EC9CD6FB696C}" destId="{CA288724-88C5-418B-98A4-8093CB120454}" srcOrd="0" destOrd="0" presId="urn:microsoft.com/office/officeart/2009/3/layout/PieProcess"/>
    <dgm:cxn modelId="{9474A61E-0653-4863-BA9C-301C6BDDB2C0}" type="presOf" srcId="{B38EC82A-672A-4798-91DB-2C2E87A9098D}" destId="{E9732F68-C8D9-4FFD-B558-33138517D37C}" srcOrd="0" destOrd="0" presId="urn:microsoft.com/office/officeart/2009/3/layout/PieProcess"/>
    <dgm:cxn modelId="{72FEF22B-3DAB-498C-BA1B-266640BBEB31}" type="presOf" srcId="{8C3CAEB7-72C9-4BA7-BA0F-247418125308}" destId="{FCDD8E82-FC7A-47FA-9773-D51288F2B1F4}" srcOrd="0" destOrd="0" presId="urn:microsoft.com/office/officeart/2009/3/layout/PieProcess"/>
    <dgm:cxn modelId="{01130E5C-A78C-4622-A1EE-B800F38BDE70}" type="presOf" srcId="{6CB5AE22-A488-4E8D-9F35-8DADDF3B985F}" destId="{8E8916F8-DFA3-41EE-B9D5-365967DD37F8}" srcOrd="0" destOrd="0" presId="urn:microsoft.com/office/officeart/2009/3/layout/PieProcess"/>
    <dgm:cxn modelId="{B6D79945-10A7-4EE0-B8CA-454ACD5A8F21}" srcId="{FD0B65A2-A2AA-4C16-B093-8D95B8AC0FCD}" destId="{CCC51B13-A1ED-49EB-94FB-5A226C12E531}" srcOrd="0" destOrd="0" parTransId="{0EF5F37A-AB6C-4043-892A-06418EDFF902}" sibTransId="{F70560F4-A9DF-4FC0-BA8B-4CE90DC38AC3}"/>
    <dgm:cxn modelId="{821D2F8B-3110-4CD9-9471-7EBBEFF8D808}" type="presOf" srcId="{CCC51B13-A1ED-49EB-94FB-5A226C12E531}" destId="{E7B9A464-4630-4AFD-AE89-5C20468BF410}" srcOrd="0" destOrd="0" presId="urn:microsoft.com/office/officeart/2009/3/layout/PieProcess"/>
    <dgm:cxn modelId="{A6A1FA90-C99F-4472-86DE-FAA8261A70D3}" type="presOf" srcId="{28EFC14A-BBAB-4558-97F0-D9D9B805F9EB}" destId="{665452A5-6B3A-443F-BF96-B6A62BC1EA7C}" srcOrd="0" destOrd="0" presId="urn:microsoft.com/office/officeart/2009/3/layout/PieProcess"/>
    <dgm:cxn modelId="{7A513D94-99C0-46A1-9A5D-E22541048766}" srcId="{6CB5AE22-A488-4E8D-9F35-8DADDF3B985F}" destId="{48643E71-1506-4482-851D-C99D5B4FCCBB}" srcOrd="0" destOrd="0" parTransId="{58A3D8E5-0458-4F66-BFFB-233EB5E7EC57}" sibTransId="{8EF7DF4A-4322-4AA2-8FFA-F1F499FE5F04}"/>
    <dgm:cxn modelId="{EA319DA8-6260-4E81-814A-E663DD474CEB}" type="presOf" srcId="{D4234AB8-5485-4405-9315-B63FDB3893A5}" destId="{F6937B87-6095-4192-A34E-85068B30CC38}" srcOrd="0" destOrd="0" presId="urn:microsoft.com/office/officeart/2009/3/layout/PieProcess"/>
    <dgm:cxn modelId="{EABDC1BC-779E-4BBE-9007-7AF9C9D3C4B7}" srcId="{B38EC82A-672A-4798-91DB-2C2E87A9098D}" destId="{D4234AB8-5485-4405-9315-B63FDB3893A5}" srcOrd="3" destOrd="0" parTransId="{611055F4-60B4-4976-A22B-B8D2128637FD}" sibTransId="{F7216F3E-D047-434D-A60C-859D6B6E65A0}"/>
    <dgm:cxn modelId="{DB83A3C9-8C71-473B-83A8-BE9B9794F995}" srcId="{D4234AB8-5485-4405-9315-B63FDB3893A5}" destId="{4ADAA968-BC0E-4421-B3F5-EC9CD6FB696C}" srcOrd="0" destOrd="0" parTransId="{0945B684-FEF9-401F-B01E-3BBCA81258D8}" sibTransId="{C7D21F55-2CE8-4162-A06C-15F42940D799}"/>
    <dgm:cxn modelId="{241C1CCF-9EB1-460C-8C42-7C24F7A92361}" srcId="{28EFC14A-BBAB-4558-97F0-D9D9B805F9EB}" destId="{8C3CAEB7-72C9-4BA7-BA0F-247418125308}" srcOrd="0" destOrd="0" parTransId="{3A08CD8B-7FA8-494B-8C3C-0C8C19D071F7}" sibTransId="{7E1700DD-3887-4317-B604-01C23901445E}"/>
    <dgm:cxn modelId="{A363B9CF-5746-4810-A444-7F3BAB46A113}" srcId="{B38EC82A-672A-4798-91DB-2C2E87A9098D}" destId="{28EFC14A-BBAB-4558-97F0-D9D9B805F9EB}" srcOrd="0" destOrd="0" parTransId="{47C7E852-554E-4C81-98E3-DEC667147CDD}" sibTransId="{551BF8BB-174E-4516-AAEC-2C59D509895F}"/>
    <dgm:cxn modelId="{825B87D0-23BB-47A4-8ABE-A2BB2BC89661}" type="presOf" srcId="{C3745F41-E80C-49AA-A650-6BDF830569E7}" destId="{ECF3E7BC-D29C-49F6-B28A-436ACEE1FDF8}" srcOrd="0" destOrd="0" presId="urn:microsoft.com/office/officeart/2009/3/layout/PieProcess"/>
    <dgm:cxn modelId="{076BFBD3-B5E9-4CAE-A792-D7C1D278152D}" type="presOf" srcId="{48643E71-1506-4482-851D-C99D5B4FCCBB}" destId="{B05D434B-04FB-414B-A4D6-7D7B4EEA5ED2}" srcOrd="0" destOrd="0" presId="urn:microsoft.com/office/officeart/2009/3/layout/PieProcess"/>
    <dgm:cxn modelId="{CDA8AAEA-3340-4493-B5E8-ED7C3F65E7FB}" type="presOf" srcId="{FD0B65A2-A2AA-4C16-B093-8D95B8AC0FCD}" destId="{3619585B-F71F-471D-A680-D4BE8E4AF6FE}" srcOrd="0" destOrd="0" presId="urn:microsoft.com/office/officeart/2009/3/layout/PieProcess"/>
    <dgm:cxn modelId="{F0534CEC-1888-41BE-8DD3-14FB172C21E7}" srcId="{B38EC82A-672A-4798-91DB-2C2E87A9098D}" destId="{C3745F41-E80C-49AA-A650-6BDF830569E7}" srcOrd="2" destOrd="0" parTransId="{E3F074CF-F825-480C-947D-17527E5FED32}" sibTransId="{D73A4801-78EE-4812-ADB5-8DFF53A71E1C}"/>
    <dgm:cxn modelId="{E71F96ED-ED62-49F4-A931-3EE60D4A4280}" srcId="{B38EC82A-672A-4798-91DB-2C2E87A9098D}" destId="{6CB5AE22-A488-4E8D-9F35-8DADDF3B985F}" srcOrd="1" destOrd="0" parTransId="{3FD54681-2172-47A6-850C-FA5D41BED062}" sibTransId="{4304CAAD-8F92-4E91-8F0E-86D71A65FD10}"/>
    <dgm:cxn modelId="{A7E224FE-B7CD-411C-96A4-95DDF7FC0FA9}" srcId="{C3745F41-E80C-49AA-A650-6BDF830569E7}" destId="{D7C00F95-AE80-4A50-8A53-13B1E23E0E2C}" srcOrd="0" destOrd="0" parTransId="{E34E2A44-7DF3-46FA-9E78-9615F7324025}" sibTransId="{C27872A9-B3F0-49DD-B6C8-ACF593D89158}"/>
    <dgm:cxn modelId="{ABB08E5A-28FF-472A-A4D3-BB8253B94E9D}" type="presParOf" srcId="{E9732F68-C8D9-4FFD-B558-33138517D37C}" destId="{B37E0F90-27F2-4484-83B6-A13780D347DB}" srcOrd="0" destOrd="0" presId="urn:microsoft.com/office/officeart/2009/3/layout/PieProcess"/>
    <dgm:cxn modelId="{C8A582AD-C2A2-4A34-9099-BAFC2B3F670F}" type="presParOf" srcId="{B37E0F90-27F2-4484-83B6-A13780D347DB}" destId="{050D38F6-2089-4174-9CCF-C5CF653F0CE2}" srcOrd="0" destOrd="0" presId="urn:microsoft.com/office/officeart/2009/3/layout/PieProcess"/>
    <dgm:cxn modelId="{F6DB905B-3543-4EF5-AA90-5816B61E99DA}" type="presParOf" srcId="{B37E0F90-27F2-4484-83B6-A13780D347DB}" destId="{C17220AF-0A2E-4CD8-B109-998C997918E2}" srcOrd="1" destOrd="0" presId="urn:microsoft.com/office/officeart/2009/3/layout/PieProcess"/>
    <dgm:cxn modelId="{1A450912-3373-4613-94A9-D4F57574B3E1}" type="presParOf" srcId="{B37E0F90-27F2-4484-83B6-A13780D347DB}" destId="{665452A5-6B3A-443F-BF96-B6A62BC1EA7C}" srcOrd="2" destOrd="0" presId="urn:microsoft.com/office/officeart/2009/3/layout/PieProcess"/>
    <dgm:cxn modelId="{D7B293D7-F1DA-4383-8920-38E11106FB17}" type="presParOf" srcId="{E9732F68-C8D9-4FFD-B558-33138517D37C}" destId="{0662FEE7-1167-4ACF-8591-8E1AACB1237A}" srcOrd="1" destOrd="0" presId="urn:microsoft.com/office/officeart/2009/3/layout/PieProcess"/>
    <dgm:cxn modelId="{AD1DC8B0-4E6A-4175-BA20-CCDB32F570EE}" type="presParOf" srcId="{E9732F68-C8D9-4FFD-B558-33138517D37C}" destId="{680B8F25-5859-4018-827A-A2F478FE5FCF}" srcOrd="2" destOrd="0" presId="urn:microsoft.com/office/officeart/2009/3/layout/PieProcess"/>
    <dgm:cxn modelId="{E80B7345-0839-4898-9509-9C1C1F9245F9}" type="presParOf" srcId="{680B8F25-5859-4018-827A-A2F478FE5FCF}" destId="{FCDD8E82-FC7A-47FA-9773-D51288F2B1F4}" srcOrd="0" destOrd="0" presId="urn:microsoft.com/office/officeart/2009/3/layout/PieProcess"/>
    <dgm:cxn modelId="{5B515E3F-42AF-4948-AC23-E9CB5AD0BBEE}" type="presParOf" srcId="{E9732F68-C8D9-4FFD-B558-33138517D37C}" destId="{EE7684B0-D7FF-4192-BFAA-1D01B64C4BA1}" srcOrd="3" destOrd="0" presId="urn:microsoft.com/office/officeart/2009/3/layout/PieProcess"/>
    <dgm:cxn modelId="{8BF7439D-32D5-4470-AE00-F74C9E7E5188}" type="presParOf" srcId="{E9732F68-C8D9-4FFD-B558-33138517D37C}" destId="{45B76E36-9C99-41DE-891D-D9E9DBA31924}" srcOrd="4" destOrd="0" presId="urn:microsoft.com/office/officeart/2009/3/layout/PieProcess"/>
    <dgm:cxn modelId="{9FEAB75A-94EE-42C8-8F2D-640CB9C3FAEC}" type="presParOf" srcId="{45B76E36-9C99-41DE-891D-D9E9DBA31924}" destId="{9B47CBBF-7B2E-4549-A64D-99623B115E0A}" srcOrd="0" destOrd="0" presId="urn:microsoft.com/office/officeart/2009/3/layout/PieProcess"/>
    <dgm:cxn modelId="{237E2160-8544-49C0-9E5D-FEF7A8589FDE}" type="presParOf" srcId="{45B76E36-9C99-41DE-891D-D9E9DBA31924}" destId="{9F9C730A-40F4-45CA-8A94-E47366B814A1}" srcOrd="1" destOrd="0" presId="urn:microsoft.com/office/officeart/2009/3/layout/PieProcess"/>
    <dgm:cxn modelId="{AE83561D-93B9-4973-8C5C-ACBFE6CF03D1}" type="presParOf" srcId="{45B76E36-9C99-41DE-891D-D9E9DBA31924}" destId="{8E8916F8-DFA3-41EE-B9D5-365967DD37F8}" srcOrd="2" destOrd="0" presId="urn:microsoft.com/office/officeart/2009/3/layout/PieProcess"/>
    <dgm:cxn modelId="{1F0DCBBF-2801-4917-8DE0-16CBD845E79F}" type="presParOf" srcId="{E9732F68-C8D9-4FFD-B558-33138517D37C}" destId="{74192B31-551C-499E-B803-D9FDB2F43A2A}" srcOrd="5" destOrd="0" presId="urn:microsoft.com/office/officeart/2009/3/layout/PieProcess"/>
    <dgm:cxn modelId="{607B85D0-0BB4-45EB-830C-1F39B6BC4873}" type="presParOf" srcId="{E9732F68-C8D9-4FFD-B558-33138517D37C}" destId="{0AFB9B93-5260-4A62-9D17-980BBF3B68BE}" srcOrd="6" destOrd="0" presId="urn:microsoft.com/office/officeart/2009/3/layout/PieProcess"/>
    <dgm:cxn modelId="{E730930F-696F-4715-B131-40A78CAC625A}" type="presParOf" srcId="{0AFB9B93-5260-4A62-9D17-980BBF3B68BE}" destId="{B05D434B-04FB-414B-A4D6-7D7B4EEA5ED2}" srcOrd="0" destOrd="0" presId="urn:microsoft.com/office/officeart/2009/3/layout/PieProcess"/>
    <dgm:cxn modelId="{582320C1-150D-4657-A3B7-8F7AC77B0789}" type="presParOf" srcId="{E9732F68-C8D9-4FFD-B558-33138517D37C}" destId="{B5B08EAF-1358-4D6F-916A-71ADA6DA20F7}" srcOrd="7" destOrd="0" presId="urn:microsoft.com/office/officeart/2009/3/layout/PieProcess"/>
    <dgm:cxn modelId="{E6E2793E-7FB6-4144-9D20-0454EE29F0B4}" type="presParOf" srcId="{E9732F68-C8D9-4FFD-B558-33138517D37C}" destId="{6E17FBE0-7E23-4645-8995-991CDD57C919}" srcOrd="8" destOrd="0" presId="urn:microsoft.com/office/officeart/2009/3/layout/PieProcess"/>
    <dgm:cxn modelId="{BBDDE751-8E33-44CE-BBC8-F88BF927EA50}" type="presParOf" srcId="{6E17FBE0-7E23-4645-8995-991CDD57C919}" destId="{418FB50A-57AE-4436-9A7A-DB33FBA73059}" srcOrd="0" destOrd="0" presId="urn:microsoft.com/office/officeart/2009/3/layout/PieProcess"/>
    <dgm:cxn modelId="{0E5F67F4-F0EF-4764-8626-38560D39D64B}" type="presParOf" srcId="{6E17FBE0-7E23-4645-8995-991CDD57C919}" destId="{E5B927A6-7536-44CB-A37B-67B8BFA8D554}" srcOrd="1" destOrd="0" presId="urn:microsoft.com/office/officeart/2009/3/layout/PieProcess"/>
    <dgm:cxn modelId="{0F25818C-338E-452A-A56C-87A67F70E458}" type="presParOf" srcId="{6E17FBE0-7E23-4645-8995-991CDD57C919}" destId="{ECF3E7BC-D29C-49F6-B28A-436ACEE1FDF8}" srcOrd="2" destOrd="0" presId="urn:microsoft.com/office/officeart/2009/3/layout/PieProcess"/>
    <dgm:cxn modelId="{C79D4379-CE23-44BC-ABE8-002BB8AB6404}" type="presParOf" srcId="{E9732F68-C8D9-4FFD-B558-33138517D37C}" destId="{1C68D94C-2226-4116-A0AB-C08FFC419100}" srcOrd="9" destOrd="0" presId="urn:microsoft.com/office/officeart/2009/3/layout/PieProcess"/>
    <dgm:cxn modelId="{224679D3-F85A-45AA-B372-5DD5A32ADA4E}" type="presParOf" srcId="{E9732F68-C8D9-4FFD-B558-33138517D37C}" destId="{61C6A150-11F2-4D56-91DE-52C6391819B2}" srcOrd="10" destOrd="0" presId="urn:microsoft.com/office/officeart/2009/3/layout/PieProcess"/>
    <dgm:cxn modelId="{C901652F-8A86-4E18-9233-4701E8CAC0BC}" type="presParOf" srcId="{61C6A150-11F2-4D56-91DE-52C6391819B2}" destId="{B0A1F833-4075-4F96-8CC6-99FD7195EEEC}" srcOrd="0" destOrd="0" presId="urn:microsoft.com/office/officeart/2009/3/layout/PieProcess"/>
    <dgm:cxn modelId="{C90E14E4-93C2-457B-8A34-AD9CF05CBC53}" type="presParOf" srcId="{E9732F68-C8D9-4FFD-B558-33138517D37C}" destId="{0D816438-D82C-46F0-B056-5A16C071D7AC}" srcOrd="11" destOrd="0" presId="urn:microsoft.com/office/officeart/2009/3/layout/PieProcess"/>
    <dgm:cxn modelId="{F091CF38-BD11-4565-85F2-09A6A1BB4CB6}" type="presParOf" srcId="{E9732F68-C8D9-4FFD-B558-33138517D37C}" destId="{193EBD7C-5D08-4D78-9B90-DE453D7C9692}" srcOrd="12" destOrd="0" presId="urn:microsoft.com/office/officeart/2009/3/layout/PieProcess"/>
    <dgm:cxn modelId="{BEAED569-08CC-4509-887F-BB88213A7D63}" type="presParOf" srcId="{193EBD7C-5D08-4D78-9B90-DE453D7C9692}" destId="{538DB9B8-23E8-4A2B-AD30-0806FF879D34}" srcOrd="0" destOrd="0" presId="urn:microsoft.com/office/officeart/2009/3/layout/PieProcess"/>
    <dgm:cxn modelId="{1DEEFFE0-F723-460D-BAA7-2D55678C211F}" type="presParOf" srcId="{193EBD7C-5D08-4D78-9B90-DE453D7C9692}" destId="{2BFCF4EE-C754-44EA-AFE7-3865951EC2B1}" srcOrd="1" destOrd="0" presId="urn:microsoft.com/office/officeart/2009/3/layout/PieProcess"/>
    <dgm:cxn modelId="{7D61D13D-F5F7-45BC-9ED1-CB47A4609C80}" type="presParOf" srcId="{193EBD7C-5D08-4D78-9B90-DE453D7C9692}" destId="{F6937B87-6095-4192-A34E-85068B30CC38}" srcOrd="2" destOrd="0" presId="urn:microsoft.com/office/officeart/2009/3/layout/PieProcess"/>
    <dgm:cxn modelId="{596500EB-9F15-4E9A-B7BC-9FE575333F61}" type="presParOf" srcId="{E9732F68-C8D9-4FFD-B558-33138517D37C}" destId="{509BA65C-2AF0-4873-B54B-B7034FCC6A5E}" srcOrd="13" destOrd="0" presId="urn:microsoft.com/office/officeart/2009/3/layout/PieProcess"/>
    <dgm:cxn modelId="{8A99374E-A179-48E3-AAEC-D93B4D10A61C}" type="presParOf" srcId="{E9732F68-C8D9-4FFD-B558-33138517D37C}" destId="{A1892441-0364-4746-8A40-869339258487}" srcOrd="14" destOrd="0" presId="urn:microsoft.com/office/officeart/2009/3/layout/PieProcess"/>
    <dgm:cxn modelId="{595B1F77-BB4A-40A1-9FF6-D5AFE8E7D9DA}" type="presParOf" srcId="{A1892441-0364-4746-8A40-869339258487}" destId="{CA288724-88C5-418B-98A4-8093CB120454}" srcOrd="0" destOrd="0" presId="urn:microsoft.com/office/officeart/2009/3/layout/PieProcess"/>
    <dgm:cxn modelId="{BC912BEE-78F0-4CE9-8841-D60F775E0321}" type="presParOf" srcId="{E9732F68-C8D9-4FFD-B558-33138517D37C}" destId="{8A6021A1-BBA5-4D8C-902A-1CC09E5370A1}" srcOrd="15" destOrd="0" presId="urn:microsoft.com/office/officeart/2009/3/layout/PieProcess"/>
    <dgm:cxn modelId="{C53C8391-AFA0-4853-A459-F2BD5EB4D802}" type="presParOf" srcId="{E9732F68-C8D9-4FFD-B558-33138517D37C}" destId="{916BEBD0-CDD5-4662-B086-064FAAE541C9}" srcOrd="16" destOrd="0" presId="urn:microsoft.com/office/officeart/2009/3/layout/PieProcess"/>
    <dgm:cxn modelId="{211E8149-850E-436D-9D2E-5E6680D82DFD}" type="presParOf" srcId="{916BEBD0-CDD5-4662-B086-064FAAE541C9}" destId="{BB1A75EA-CED8-4AB8-810E-161278FA6596}" srcOrd="0" destOrd="0" presId="urn:microsoft.com/office/officeart/2009/3/layout/PieProcess"/>
    <dgm:cxn modelId="{BA134C8D-0491-4152-929F-655EA6D7DEB5}" type="presParOf" srcId="{916BEBD0-CDD5-4662-B086-064FAAE541C9}" destId="{6B7157D1-58F9-4469-B92A-1D6FDAAB4970}" srcOrd="1" destOrd="0" presId="urn:microsoft.com/office/officeart/2009/3/layout/PieProcess"/>
    <dgm:cxn modelId="{2529C072-D67A-49EA-8D4B-BC1D09C89704}" type="presParOf" srcId="{916BEBD0-CDD5-4662-B086-064FAAE541C9}" destId="{3619585B-F71F-471D-A680-D4BE8E4AF6FE}" srcOrd="2" destOrd="0" presId="urn:microsoft.com/office/officeart/2009/3/layout/PieProcess"/>
    <dgm:cxn modelId="{280FB434-527B-4C2E-B30C-ABCD61F29175}" type="presParOf" srcId="{E9732F68-C8D9-4FFD-B558-33138517D37C}" destId="{9DB20E1F-AF67-4C1C-B127-ACF14975A3B0}" srcOrd="17" destOrd="0" presId="urn:microsoft.com/office/officeart/2009/3/layout/PieProcess"/>
    <dgm:cxn modelId="{16FFD344-34FD-4A09-A823-66D822DDBB27}" type="presParOf" srcId="{E9732F68-C8D9-4FFD-B558-33138517D37C}" destId="{0DC75933-E24E-4745-9C8F-534C3B96B836}" srcOrd="18" destOrd="0" presId="urn:microsoft.com/office/officeart/2009/3/layout/PieProcess"/>
    <dgm:cxn modelId="{3F7CDCEC-3D5B-41B3-8A60-907414482637}" type="presParOf" srcId="{0DC75933-E24E-4745-9C8F-534C3B96B836}" destId="{E7B9A464-4630-4AFD-AE89-5C20468BF410}" srcOrd="0" destOrd="0" presId="urn:microsoft.com/office/officeart/2009/3/layout/Pi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8596D-8C67-45EE-A143-6F6AE37C3FBF}">
      <dsp:nvSpPr>
        <dsp:cNvPr id="0" name=""/>
        <dsp:cNvSpPr/>
      </dsp:nvSpPr>
      <dsp:spPr>
        <a:xfrm>
          <a:off x="2299387" y="0"/>
          <a:ext cx="5114920" cy="5114920"/>
        </a:xfrm>
        <a:prstGeom prst="quadArrow">
          <a:avLst>
            <a:gd name="adj1" fmla="val 2000"/>
            <a:gd name="adj2" fmla="val 4000"/>
            <a:gd name="adj3" fmla="val 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D9602-D832-4FE4-AB8B-8E465DEFE8EC}">
      <dsp:nvSpPr>
        <dsp:cNvPr id="0" name=""/>
        <dsp:cNvSpPr/>
      </dsp:nvSpPr>
      <dsp:spPr>
        <a:xfrm>
          <a:off x="2631856" y="332469"/>
          <a:ext cx="2045968" cy="2045968"/>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1" kern="1200" dirty="0">
              <a:solidFill>
                <a:srgbClr val="0070C0"/>
              </a:solidFill>
              <a:latin typeface="Times New Roman" panose="02020603050405020304" pitchFamily="18" charset="0"/>
              <a:cs typeface="Times New Roman" panose="02020603050405020304" pitchFamily="18" charset="0"/>
            </a:rPr>
            <a:t>DATA ANALYST</a:t>
          </a:r>
          <a:endParaRPr lang="en-US" sz="1200" kern="1200" dirty="0">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pPr>
          <a:r>
            <a:rPr lang="en-US" sz="1200" kern="1200" dirty="0"/>
            <a:t>To understand viewer preferences and trends.</a:t>
          </a:r>
          <a:endParaRPr lang="en-IN" sz="1200" kern="1200" dirty="0">
            <a:latin typeface="Times New Roman" panose="02020603050405020304" pitchFamily="18" charset="0"/>
            <a:cs typeface="Times New Roman" panose="02020603050405020304" pitchFamily="18" charset="0"/>
          </a:endParaRPr>
        </a:p>
      </dsp:txBody>
      <dsp:txXfrm>
        <a:off x="2731732" y="432345"/>
        <a:ext cx="1846216" cy="1846216"/>
      </dsp:txXfrm>
    </dsp:sp>
    <dsp:sp modelId="{FB69A535-D04F-4D35-B0CA-10D79FA817BA}">
      <dsp:nvSpPr>
        <dsp:cNvPr id="0" name=""/>
        <dsp:cNvSpPr/>
      </dsp:nvSpPr>
      <dsp:spPr>
        <a:xfrm>
          <a:off x="5035869" y="332469"/>
          <a:ext cx="2045968" cy="2045968"/>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1" kern="1200" dirty="0">
              <a:solidFill>
                <a:srgbClr val="0070C0"/>
              </a:solidFill>
              <a:latin typeface="Times New Roman" panose="02020603050405020304" pitchFamily="18" charset="0"/>
              <a:cs typeface="Times New Roman" panose="02020603050405020304" pitchFamily="18" charset="0"/>
            </a:rPr>
            <a:t>CONTENT STRATEGIST</a:t>
          </a:r>
        </a:p>
        <a:p>
          <a:pPr marL="0" lvl="0" indent="0" algn="ctr" defTabSz="533400">
            <a:lnSpc>
              <a:spcPct val="90000"/>
            </a:lnSpc>
            <a:spcBef>
              <a:spcPct val="0"/>
            </a:spcBef>
            <a:spcAft>
              <a:spcPct val="35000"/>
            </a:spcAft>
            <a:buNone/>
          </a:pPr>
          <a:r>
            <a:rPr lang="en-US" sz="1200" kern="1200" dirty="0"/>
            <a:t>To identify which genres or countries are under/overrepresented.</a:t>
          </a:r>
          <a:endParaRPr lang="en-IN" sz="1200" kern="1200" dirty="0">
            <a:latin typeface="Times New Roman" panose="02020603050405020304" pitchFamily="18" charset="0"/>
            <a:cs typeface="Times New Roman" panose="02020603050405020304" pitchFamily="18" charset="0"/>
          </a:endParaRPr>
        </a:p>
      </dsp:txBody>
      <dsp:txXfrm>
        <a:off x="5135745" y="432345"/>
        <a:ext cx="1846216" cy="1846216"/>
      </dsp:txXfrm>
    </dsp:sp>
    <dsp:sp modelId="{83922C07-D74D-48EC-BF0D-03F2A409D2EE}">
      <dsp:nvSpPr>
        <dsp:cNvPr id="0" name=""/>
        <dsp:cNvSpPr/>
      </dsp:nvSpPr>
      <dsp:spPr>
        <a:xfrm>
          <a:off x="2631856" y="2736482"/>
          <a:ext cx="2045968" cy="2045968"/>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1" kern="1200" dirty="0">
              <a:solidFill>
                <a:srgbClr val="0070C0"/>
              </a:solidFill>
              <a:latin typeface="Times New Roman" panose="02020603050405020304" pitchFamily="18" charset="0"/>
              <a:cs typeface="Times New Roman" panose="02020603050405020304" pitchFamily="18" charset="0"/>
            </a:rPr>
            <a:t>PRODUCERS &amp; FILMMAKERS</a:t>
          </a:r>
          <a:endParaRPr lang="en-US" sz="1200" i="1" kern="1200" dirty="0">
            <a:solidFill>
              <a:srgbClr val="0070C0"/>
            </a:solidFill>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pPr>
          <a:r>
            <a:rPr lang="en-US" sz="1200" kern="1200" dirty="0"/>
            <a:t>To decide what type of content to pitch or produce.</a:t>
          </a:r>
          <a:endParaRPr lang="en-IN" sz="1200" kern="1200" dirty="0">
            <a:latin typeface="Times New Roman" panose="02020603050405020304" pitchFamily="18" charset="0"/>
            <a:cs typeface="Times New Roman" panose="02020603050405020304" pitchFamily="18" charset="0"/>
          </a:endParaRPr>
        </a:p>
      </dsp:txBody>
      <dsp:txXfrm>
        <a:off x="2731732" y="2836358"/>
        <a:ext cx="1846216" cy="1846216"/>
      </dsp:txXfrm>
    </dsp:sp>
    <dsp:sp modelId="{0731AD2C-CA51-408A-8E8C-3F6EFB3C64DB}">
      <dsp:nvSpPr>
        <dsp:cNvPr id="0" name=""/>
        <dsp:cNvSpPr/>
      </dsp:nvSpPr>
      <dsp:spPr>
        <a:xfrm>
          <a:off x="5035869" y="2736482"/>
          <a:ext cx="2045968" cy="2045968"/>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1" kern="1200">
              <a:solidFill>
                <a:srgbClr val="0070C0"/>
              </a:solidFill>
              <a:latin typeface="Times New Roman" panose="02020603050405020304" pitchFamily="18" charset="0"/>
              <a:cs typeface="Times New Roman" panose="02020603050405020304" pitchFamily="18" charset="0"/>
            </a:rPr>
            <a:t>VIEWERS</a:t>
          </a:r>
          <a:endParaRPr lang="en-US" sz="1200" b="1" i="1" kern="1200" dirty="0">
            <a:solidFill>
              <a:srgbClr val="0070C0"/>
            </a:solidFill>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pPr>
          <a:r>
            <a:rPr lang="en-US" sz="1200" kern="1200" dirty="0"/>
            <a:t>To gain awareness of Netflix’s evolving content catalog.</a:t>
          </a:r>
          <a:endParaRPr lang="en-IN" sz="1200" kern="1200" dirty="0">
            <a:latin typeface="Times New Roman" panose="02020603050405020304" pitchFamily="18" charset="0"/>
            <a:cs typeface="Times New Roman" panose="02020603050405020304" pitchFamily="18" charset="0"/>
          </a:endParaRPr>
        </a:p>
      </dsp:txBody>
      <dsp:txXfrm>
        <a:off x="5135745" y="2836358"/>
        <a:ext cx="1846216" cy="1846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D38F6-2089-4174-9CCF-C5CF653F0CE2}">
      <dsp:nvSpPr>
        <dsp:cNvPr id="0" name=""/>
        <dsp:cNvSpPr/>
      </dsp:nvSpPr>
      <dsp:spPr>
        <a:xfrm>
          <a:off x="1914" y="1617131"/>
          <a:ext cx="681931" cy="681931"/>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220AF-0A2E-4CD8-B109-998C997918E2}">
      <dsp:nvSpPr>
        <dsp:cNvPr id="0" name=""/>
        <dsp:cNvSpPr/>
      </dsp:nvSpPr>
      <dsp:spPr>
        <a:xfrm>
          <a:off x="70107" y="1685324"/>
          <a:ext cx="545545" cy="545545"/>
        </a:xfrm>
        <a:prstGeom prst="pie">
          <a:avLst>
            <a:gd name="adj1" fmla="val 14040000"/>
            <a:gd name="adj2" fmla="val 1620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452A5-6B3A-443F-BF96-B6A62BC1EA7C}">
      <dsp:nvSpPr>
        <dsp:cNvPr id="0" name=""/>
        <dsp:cNvSpPr/>
      </dsp:nvSpPr>
      <dsp:spPr>
        <a:xfrm rot="16200000">
          <a:off x="-782307" y="3151477"/>
          <a:ext cx="1977601" cy="409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IN" sz="1500" i="1" kern="1200" dirty="0">
              <a:latin typeface="Times New Roman" panose="02020603050405020304" pitchFamily="18" charset="0"/>
              <a:cs typeface="Times New Roman" panose="02020603050405020304" pitchFamily="18" charset="0"/>
            </a:rPr>
            <a:t>Programming Languages</a:t>
          </a:r>
        </a:p>
      </dsp:txBody>
      <dsp:txXfrm>
        <a:off x="-782307" y="3151477"/>
        <a:ext cx="1977601" cy="409159"/>
      </dsp:txXfrm>
    </dsp:sp>
    <dsp:sp modelId="{FCDD8E82-FC7A-47FA-9773-D51288F2B1F4}">
      <dsp:nvSpPr>
        <dsp:cNvPr id="0" name=""/>
        <dsp:cNvSpPr/>
      </dsp:nvSpPr>
      <dsp:spPr>
        <a:xfrm>
          <a:off x="479266" y="1617131"/>
          <a:ext cx="1363863" cy="272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Python</a:t>
          </a:r>
        </a:p>
      </dsp:txBody>
      <dsp:txXfrm>
        <a:off x="479266" y="1617131"/>
        <a:ext cx="1363863" cy="2727726"/>
      </dsp:txXfrm>
    </dsp:sp>
    <dsp:sp modelId="{9B47CBBF-7B2E-4549-A64D-99623B115E0A}">
      <dsp:nvSpPr>
        <dsp:cNvPr id="0" name=""/>
        <dsp:cNvSpPr/>
      </dsp:nvSpPr>
      <dsp:spPr>
        <a:xfrm>
          <a:off x="2037316" y="1617131"/>
          <a:ext cx="681931" cy="681931"/>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C730A-40F4-45CA-8A94-E47366B814A1}">
      <dsp:nvSpPr>
        <dsp:cNvPr id="0" name=""/>
        <dsp:cNvSpPr/>
      </dsp:nvSpPr>
      <dsp:spPr>
        <a:xfrm>
          <a:off x="2105509" y="1685324"/>
          <a:ext cx="545545" cy="545545"/>
        </a:xfrm>
        <a:prstGeom prst="pie">
          <a:avLst>
            <a:gd name="adj1" fmla="val 11880000"/>
            <a:gd name="adj2" fmla="val 1620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916F8-DFA3-41EE-B9D5-365967DD37F8}">
      <dsp:nvSpPr>
        <dsp:cNvPr id="0" name=""/>
        <dsp:cNvSpPr/>
      </dsp:nvSpPr>
      <dsp:spPr>
        <a:xfrm rot="16200000">
          <a:off x="1253094" y="3151477"/>
          <a:ext cx="1977601" cy="409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IN" sz="1500" i="1" kern="1200" dirty="0">
              <a:latin typeface="Times New Roman" panose="02020603050405020304" pitchFamily="18" charset="0"/>
              <a:cs typeface="Times New Roman" panose="02020603050405020304" pitchFamily="18" charset="0"/>
            </a:rPr>
            <a:t>Libraries</a:t>
          </a:r>
        </a:p>
      </dsp:txBody>
      <dsp:txXfrm>
        <a:off x="1253094" y="3151477"/>
        <a:ext cx="1977601" cy="409159"/>
      </dsp:txXfrm>
    </dsp:sp>
    <dsp:sp modelId="{B05D434B-04FB-414B-A4D6-7D7B4EEA5ED2}">
      <dsp:nvSpPr>
        <dsp:cNvPr id="0" name=""/>
        <dsp:cNvSpPr/>
      </dsp:nvSpPr>
      <dsp:spPr>
        <a:xfrm>
          <a:off x="2514668" y="1617131"/>
          <a:ext cx="1363863" cy="272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Pandas</a:t>
          </a:r>
        </a:p>
        <a:p>
          <a:pPr marL="0" lvl="0" indent="0" algn="l" defTabSz="666750">
            <a:lnSpc>
              <a:spcPct val="90000"/>
            </a:lnSpc>
            <a:spcBef>
              <a:spcPct val="0"/>
            </a:spcBef>
            <a:spcAft>
              <a:spcPct val="35000"/>
            </a:spcAft>
            <a:buNone/>
          </a:pPr>
          <a:r>
            <a:rPr lang="en-IN" sz="1500" kern="1200" dirty="0" err="1">
              <a:latin typeface="Times New Roman" panose="02020603050405020304" pitchFamily="18" charset="0"/>
              <a:cs typeface="Times New Roman" panose="02020603050405020304" pitchFamily="18" charset="0"/>
            </a:rPr>
            <a:t>Numpy</a:t>
          </a:r>
          <a:endParaRPr lang="en-IN" sz="1500" kern="1200" dirty="0">
            <a:latin typeface="Times New Roman" panose="02020603050405020304" pitchFamily="18" charset="0"/>
            <a:cs typeface="Times New Roman" panose="02020603050405020304" pitchFamily="18" charset="0"/>
          </a:endParaRP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Matplotlib</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Seaborn</a:t>
          </a:r>
        </a:p>
      </dsp:txBody>
      <dsp:txXfrm>
        <a:off x="2514668" y="1617131"/>
        <a:ext cx="1363863" cy="2727726"/>
      </dsp:txXfrm>
    </dsp:sp>
    <dsp:sp modelId="{418FB50A-57AE-4436-9A7A-DB33FBA73059}">
      <dsp:nvSpPr>
        <dsp:cNvPr id="0" name=""/>
        <dsp:cNvSpPr/>
      </dsp:nvSpPr>
      <dsp:spPr>
        <a:xfrm>
          <a:off x="4072718" y="1617131"/>
          <a:ext cx="681931" cy="681931"/>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927A6-7536-44CB-A37B-67B8BFA8D554}">
      <dsp:nvSpPr>
        <dsp:cNvPr id="0" name=""/>
        <dsp:cNvSpPr/>
      </dsp:nvSpPr>
      <dsp:spPr>
        <a:xfrm>
          <a:off x="4140911" y="1685324"/>
          <a:ext cx="545545" cy="545545"/>
        </a:xfrm>
        <a:prstGeom prst="pie">
          <a:avLst>
            <a:gd name="adj1" fmla="val 9720000"/>
            <a:gd name="adj2" fmla="val 1620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3E7BC-D29C-49F6-B28A-436ACEE1FDF8}">
      <dsp:nvSpPr>
        <dsp:cNvPr id="0" name=""/>
        <dsp:cNvSpPr/>
      </dsp:nvSpPr>
      <dsp:spPr>
        <a:xfrm rot="16200000">
          <a:off x="3288496" y="3151477"/>
          <a:ext cx="1977601" cy="409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IN" sz="1500" i="1" kern="1200" dirty="0">
              <a:latin typeface="Times New Roman" panose="02020603050405020304" pitchFamily="18" charset="0"/>
              <a:cs typeface="Times New Roman" panose="02020603050405020304" pitchFamily="18" charset="0"/>
            </a:rPr>
            <a:t>Environment</a:t>
          </a:r>
        </a:p>
      </dsp:txBody>
      <dsp:txXfrm>
        <a:off x="3288496" y="3151477"/>
        <a:ext cx="1977601" cy="409159"/>
      </dsp:txXfrm>
    </dsp:sp>
    <dsp:sp modelId="{B0A1F833-4075-4F96-8CC6-99FD7195EEEC}">
      <dsp:nvSpPr>
        <dsp:cNvPr id="0" name=""/>
        <dsp:cNvSpPr/>
      </dsp:nvSpPr>
      <dsp:spPr>
        <a:xfrm>
          <a:off x="4550070" y="1617131"/>
          <a:ext cx="1363863" cy="272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err="1">
              <a:latin typeface="Times New Roman" panose="02020603050405020304" pitchFamily="18" charset="0"/>
              <a:cs typeface="Times New Roman" panose="02020603050405020304" pitchFamily="18" charset="0"/>
            </a:rPr>
            <a:t>Jupyter</a:t>
          </a:r>
          <a:r>
            <a:rPr lang="en-IN" sz="1500" kern="1200" dirty="0">
              <a:latin typeface="Times New Roman" panose="02020603050405020304" pitchFamily="18" charset="0"/>
              <a:cs typeface="Times New Roman" panose="02020603050405020304" pitchFamily="18" charset="0"/>
            </a:rPr>
            <a:t> Notebook</a:t>
          </a:r>
        </a:p>
      </dsp:txBody>
      <dsp:txXfrm>
        <a:off x="4550070" y="1617131"/>
        <a:ext cx="1363863" cy="2727726"/>
      </dsp:txXfrm>
    </dsp:sp>
    <dsp:sp modelId="{538DB9B8-23E8-4A2B-AD30-0806FF879D34}">
      <dsp:nvSpPr>
        <dsp:cNvPr id="0" name=""/>
        <dsp:cNvSpPr/>
      </dsp:nvSpPr>
      <dsp:spPr>
        <a:xfrm>
          <a:off x="6108120" y="1617131"/>
          <a:ext cx="681931" cy="681931"/>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CF4EE-C754-44EA-AFE7-3865951EC2B1}">
      <dsp:nvSpPr>
        <dsp:cNvPr id="0" name=""/>
        <dsp:cNvSpPr/>
      </dsp:nvSpPr>
      <dsp:spPr>
        <a:xfrm>
          <a:off x="6176313" y="1685324"/>
          <a:ext cx="545545" cy="545545"/>
        </a:xfrm>
        <a:prstGeom prst="pie">
          <a:avLst>
            <a:gd name="adj1" fmla="val 7560000"/>
            <a:gd name="adj2" fmla="val 1620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37B87-6095-4192-A34E-85068B30CC38}">
      <dsp:nvSpPr>
        <dsp:cNvPr id="0" name=""/>
        <dsp:cNvSpPr/>
      </dsp:nvSpPr>
      <dsp:spPr>
        <a:xfrm rot="16200000">
          <a:off x="5323898" y="3151477"/>
          <a:ext cx="1977601" cy="409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IN" sz="1500" i="1" kern="1200" dirty="0">
              <a:latin typeface="Times New Roman" panose="02020603050405020304" pitchFamily="18" charset="0"/>
              <a:cs typeface="Times New Roman" panose="02020603050405020304" pitchFamily="18" charset="0"/>
            </a:rPr>
            <a:t>Dataset</a:t>
          </a:r>
        </a:p>
      </dsp:txBody>
      <dsp:txXfrm>
        <a:off x="5323898" y="3151477"/>
        <a:ext cx="1977601" cy="409159"/>
      </dsp:txXfrm>
    </dsp:sp>
    <dsp:sp modelId="{CA288724-88C5-418B-98A4-8093CB120454}">
      <dsp:nvSpPr>
        <dsp:cNvPr id="0" name=""/>
        <dsp:cNvSpPr/>
      </dsp:nvSpPr>
      <dsp:spPr>
        <a:xfrm>
          <a:off x="6585472" y="1617131"/>
          <a:ext cx="1363863" cy="272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Netflix Dataset</a:t>
          </a:r>
        </a:p>
      </dsp:txBody>
      <dsp:txXfrm>
        <a:off x="6585472" y="1617131"/>
        <a:ext cx="1363863" cy="2727726"/>
      </dsp:txXfrm>
    </dsp:sp>
    <dsp:sp modelId="{BB1A75EA-CED8-4AB8-810E-161278FA6596}">
      <dsp:nvSpPr>
        <dsp:cNvPr id="0" name=""/>
        <dsp:cNvSpPr/>
      </dsp:nvSpPr>
      <dsp:spPr>
        <a:xfrm>
          <a:off x="8143521" y="1617131"/>
          <a:ext cx="681931" cy="681931"/>
        </a:xfrm>
        <a:prstGeom prst="chord">
          <a:avLst>
            <a:gd name="adj1" fmla="val 4800000"/>
            <a:gd name="adj2" fmla="val 1680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157D1-58F9-4469-B92A-1D6FDAAB4970}">
      <dsp:nvSpPr>
        <dsp:cNvPr id="0" name=""/>
        <dsp:cNvSpPr/>
      </dsp:nvSpPr>
      <dsp:spPr>
        <a:xfrm>
          <a:off x="8211715" y="1685324"/>
          <a:ext cx="545545" cy="545545"/>
        </a:xfrm>
        <a:prstGeom prst="pie">
          <a:avLst>
            <a:gd name="adj1" fmla="val 5400000"/>
            <a:gd name="adj2" fmla="val 1620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9585B-F71F-471D-A680-D4BE8E4AF6FE}">
      <dsp:nvSpPr>
        <dsp:cNvPr id="0" name=""/>
        <dsp:cNvSpPr/>
      </dsp:nvSpPr>
      <dsp:spPr>
        <a:xfrm rot="16200000">
          <a:off x="7359300" y="3151477"/>
          <a:ext cx="1977601" cy="409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666750">
            <a:lnSpc>
              <a:spcPct val="90000"/>
            </a:lnSpc>
            <a:spcBef>
              <a:spcPct val="0"/>
            </a:spcBef>
            <a:spcAft>
              <a:spcPct val="35000"/>
            </a:spcAft>
            <a:buNone/>
          </a:pPr>
          <a:r>
            <a:rPr lang="en-IN" sz="1500" i="1" kern="1200" dirty="0">
              <a:latin typeface="Times New Roman" panose="02020603050405020304" pitchFamily="18" charset="0"/>
              <a:cs typeface="Times New Roman" panose="02020603050405020304" pitchFamily="18" charset="0"/>
            </a:rPr>
            <a:t>Visualization tools</a:t>
          </a:r>
        </a:p>
      </dsp:txBody>
      <dsp:txXfrm>
        <a:off x="7359300" y="3151477"/>
        <a:ext cx="1977601" cy="409159"/>
      </dsp:txXfrm>
    </dsp:sp>
    <dsp:sp modelId="{E7B9A464-4630-4AFD-AE89-5C20468BF410}">
      <dsp:nvSpPr>
        <dsp:cNvPr id="0" name=""/>
        <dsp:cNvSpPr/>
      </dsp:nvSpPr>
      <dsp:spPr>
        <a:xfrm>
          <a:off x="8620874" y="1617131"/>
          <a:ext cx="1363863" cy="272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Data cleaning, EDA, Data visualization, Trend &amp; Pattern analysis.</a:t>
          </a:r>
        </a:p>
      </dsp:txBody>
      <dsp:txXfrm>
        <a:off x="8620874" y="1617131"/>
        <a:ext cx="1363863" cy="27277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itle 3">
            <a:extLst>
              <a:ext uri="{FF2B5EF4-FFF2-40B4-BE49-F238E27FC236}">
                <a16:creationId xmlns:a16="http://schemas.microsoft.com/office/drawing/2014/main" id="{6BA9A687-6697-488F-92F8-FCB8D2C3C8F4}"/>
              </a:ext>
            </a:extLst>
          </p:cNvPr>
          <p:cNvSpPr txBox="1">
            <a:spLocks/>
          </p:cNvSpPr>
          <p:nvPr/>
        </p:nvSpPr>
        <p:spPr>
          <a:xfrm>
            <a:off x="5295834" y="2179027"/>
            <a:ext cx="4998720" cy="743448"/>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2800" kern="1200">
                <a:solidFill>
                  <a:schemeClr val="tx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3200" b="1" dirty="0">
                <a:latin typeface="Times New Roman" panose="02020603050405020304" pitchFamily="18" charset="0"/>
                <a:cs typeface="Times New Roman" panose="02020603050405020304" pitchFamily="18" charset="0"/>
              </a:rPr>
              <a:t>NETFLIX DATA ANALYSIS</a:t>
            </a:r>
            <a:endParaRPr lang="en-IN" sz="3200" b="1" dirty="0">
              <a:latin typeface="Times New Roman" panose="02020603050405020304" pitchFamily="18" charset="0"/>
              <a:cs typeface="Times New Roman" panose="02020603050405020304" pitchFamily="18" charset="0"/>
            </a:endParaRPr>
          </a:p>
        </p:txBody>
      </p:sp>
      <p:sp>
        <p:nvSpPr>
          <p:cNvPr id="11" name="Text Placeholder 1">
            <a:extLst>
              <a:ext uri="{FF2B5EF4-FFF2-40B4-BE49-F238E27FC236}">
                <a16:creationId xmlns:a16="http://schemas.microsoft.com/office/drawing/2014/main" id="{864ADAE6-F08D-4EE8-BEE5-7B780E25F102}"/>
              </a:ext>
            </a:extLst>
          </p:cNvPr>
          <p:cNvSpPr>
            <a:spLocks noGrp="1"/>
          </p:cNvSpPr>
          <p:nvPr>
            <p:ph type="body" sz="quarter" idx="11"/>
          </p:nvPr>
        </p:nvSpPr>
        <p:spPr>
          <a:xfrm>
            <a:off x="5694562" y="4010024"/>
            <a:ext cx="4599992" cy="861497"/>
          </a:xfrm>
        </p:spPr>
        <p:txBody>
          <a:bodyPr>
            <a:noAutofit/>
          </a:bodyPr>
          <a:lstStyle/>
          <a:p>
            <a:pPr algn="r"/>
            <a:r>
              <a:rPr lang="en-US" b="0" dirty="0">
                <a:solidFill>
                  <a:schemeClr val="tx1"/>
                </a:solidFill>
                <a:latin typeface="Times New Roman" panose="02020603050405020304" pitchFamily="18" charset="0"/>
                <a:cs typeface="Times New Roman" panose="02020603050405020304" pitchFamily="18" charset="0"/>
              </a:rPr>
              <a:t>Atchayaa I</a:t>
            </a:r>
          </a:p>
          <a:p>
            <a:pPr algn="r"/>
            <a:r>
              <a:rPr lang="en-IN" b="0" i="1" dirty="0">
                <a:solidFill>
                  <a:schemeClr val="tx1"/>
                </a:solidFill>
                <a:latin typeface="Times New Roman" panose="02020603050405020304" pitchFamily="18" charset="0"/>
                <a:cs typeface="Times New Roman" panose="02020603050405020304" pitchFamily="18" charset="0"/>
              </a:rPr>
              <a:t>APPLY_175566032468a54024aee70</a:t>
            </a: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80">
                                          <p:stCondLst>
                                            <p:cond delay="0"/>
                                          </p:stCondLst>
                                        </p:cTn>
                                        <p:tgtEl>
                                          <p:spTgt spid="8"/>
                                        </p:tgtEl>
                                      </p:cBhvr>
                                    </p:animEffect>
                                    <p:anim calcmode="lin" valueType="num">
                                      <p:cBhvr>
                                        <p:cTn id="1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0" dur="26">
                                          <p:stCondLst>
                                            <p:cond delay="650"/>
                                          </p:stCondLst>
                                        </p:cTn>
                                        <p:tgtEl>
                                          <p:spTgt spid="8"/>
                                        </p:tgtEl>
                                      </p:cBhvr>
                                      <p:to x="100000" y="60000"/>
                                    </p:animScale>
                                    <p:animScale>
                                      <p:cBhvr>
                                        <p:cTn id="21" dur="166" decel="50000">
                                          <p:stCondLst>
                                            <p:cond delay="676"/>
                                          </p:stCondLst>
                                        </p:cTn>
                                        <p:tgtEl>
                                          <p:spTgt spid="8"/>
                                        </p:tgtEl>
                                      </p:cBhvr>
                                      <p:to x="100000" y="100000"/>
                                    </p:animScale>
                                    <p:animScale>
                                      <p:cBhvr>
                                        <p:cTn id="22" dur="26">
                                          <p:stCondLst>
                                            <p:cond delay="1312"/>
                                          </p:stCondLst>
                                        </p:cTn>
                                        <p:tgtEl>
                                          <p:spTgt spid="8"/>
                                        </p:tgtEl>
                                      </p:cBhvr>
                                      <p:to x="100000" y="80000"/>
                                    </p:animScale>
                                    <p:animScale>
                                      <p:cBhvr>
                                        <p:cTn id="23" dur="166" decel="50000">
                                          <p:stCondLst>
                                            <p:cond delay="1338"/>
                                          </p:stCondLst>
                                        </p:cTn>
                                        <p:tgtEl>
                                          <p:spTgt spid="8"/>
                                        </p:tgtEl>
                                      </p:cBhvr>
                                      <p:to x="100000" y="100000"/>
                                    </p:animScale>
                                    <p:animScale>
                                      <p:cBhvr>
                                        <p:cTn id="24" dur="26">
                                          <p:stCondLst>
                                            <p:cond delay="1642"/>
                                          </p:stCondLst>
                                        </p:cTn>
                                        <p:tgtEl>
                                          <p:spTgt spid="8"/>
                                        </p:tgtEl>
                                      </p:cBhvr>
                                      <p:to x="100000" y="90000"/>
                                    </p:animScale>
                                    <p:animScale>
                                      <p:cBhvr>
                                        <p:cTn id="25" dur="166" decel="50000">
                                          <p:stCondLst>
                                            <p:cond delay="1668"/>
                                          </p:stCondLst>
                                        </p:cTn>
                                        <p:tgtEl>
                                          <p:spTgt spid="8"/>
                                        </p:tgtEl>
                                      </p:cBhvr>
                                      <p:to x="100000" y="100000"/>
                                    </p:animScale>
                                    <p:animScale>
                                      <p:cBhvr>
                                        <p:cTn id="26" dur="26">
                                          <p:stCondLst>
                                            <p:cond delay="1808"/>
                                          </p:stCondLst>
                                        </p:cTn>
                                        <p:tgtEl>
                                          <p:spTgt spid="8"/>
                                        </p:tgtEl>
                                      </p:cBhvr>
                                      <p:to x="100000" y="95000"/>
                                    </p:animScale>
                                    <p:animScale>
                                      <p:cBhvr>
                                        <p:cTn id="27" dur="166" decel="50000">
                                          <p:stCondLst>
                                            <p:cond delay="1834"/>
                                          </p:stCondLst>
                                        </p:cTn>
                                        <p:tgtEl>
                                          <p:spTgt spid="8"/>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3">
            <a:extLst>
              <a:ext uri="{FF2B5EF4-FFF2-40B4-BE49-F238E27FC236}">
                <a16:creationId xmlns:a16="http://schemas.microsoft.com/office/drawing/2014/main" id="{1762F726-90AD-4286-863F-00A8C43EFA4A}"/>
              </a:ext>
            </a:extLst>
          </p:cNvPr>
          <p:cNvSpPr>
            <a:spLocks noGrp="1"/>
          </p:cNvSpPr>
          <p:nvPr>
            <p:ph type="title"/>
          </p:nvPr>
        </p:nvSpPr>
        <p:spPr>
          <a:xfrm>
            <a:off x="571441" y="421907"/>
            <a:ext cx="10892066" cy="904781"/>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GETTING STARTED WITH BASICS OF PYTHON </a:t>
            </a:r>
            <a:r>
              <a:rPr lang="en-GB" sz="2800" b="1" dirty="0">
                <a:solidFill>
                  <a:schemeClr val="tx1"/>
                </a:solidFill>
                <a:latin typeface="Times New Roman" panose="02020603050405020304" pitchFamily="18" charset="0"/>
                <a:cs typeface="Times New Roman" panose="02020603050405020304" pitchFamily="18" charset="0"/>
              </a:rPr>
              <a:t>CERTIFICATE  </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63160AB-CC48-4706-96D5-2C9E640C507C}"/>
              </a:ext>
            </a:extLst>
          </p:cNvPr>
          <p:cNvPicPr>
            <a:picLocks noChangeAspect="1"/>
          </p:cNvPicPr>
          <p:nvPr/>
        </p:nvPicPr>
        <p:blipFill>
          <a:blip r:embed="rId3"/>
          <a:stretch>
            <a:fillRect/>
          </a:stretch>
        </p:blipFill>
        <p:spPr>
          <a:xfrm>
            <a:off x="2118896" y="1378006"/>
            <a:ext cx="7797156" cy="4668231"/>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6" name="Title 3">
            <a:extLst>
              <a:ext uri="{FF2B5EF4-FFF2-40B4-BE49-F238E27FC236}">
                <a16:creationId xmlns:a16="http://schemas.microsoft.com/office/drawing/2014/main" id="{AA11425F-AAB0-410D-9FEC-D5EEB3CDF1D2}"/>
              </a:ext>
            </a:extLst>
          </p:cNvPr>
          <p:cNvSpPr>
            <a:spLocks noGrp="1"/>
          </p:cNvSpPr>
          <p:nvPr>
            <p:ph type="title"/>
          </p:nvPr>
        </p:nvSpPr>
        <p:spPr>
          <a:xfrm>
            <a:off x="675957" y="370589"/>
            <a:ext cx="10892066" cy="904781"/>
          </a:xfrm>
        </p:spPr>
        <p:txBody>
          <a:bodyPr>
            <a:noAutofit/>
          </a:bodyPr>
          <a:lstStyle/>
          <a:p>
            <a:r>
              <a:rPr lang="en-IN" sz="2800" b="1" dirty="0">
                <a:solidFill>
                  <a:schemeClr val="tx1"/>
                </a:solidFill>
                <a:latin typeface="Times New Roman" panose="02020603050405020304" pitchFamily="18" charset="0"/>
                <a:cs typeface="Times New Roman" panose="02020603050405020304" pitchFamily="18" charset="0"/>
              </a:rPr>
              <a:t>DATA VISUALIZATION </a:t>
            </a:r>
            <a:r>
              <a:rPr lang="en-GB" sz="2800" b="1" dirty="0">
                <a:solidFill>
                  <a:schemeClr val="tx1"/>
                </a:solidFill>
                <a:latin typeface="Times New Roman" panose="02020603050405020304" pitchFamily="18" charset="0"/>
                <a:cs typeface="Times New Roman" panose="02020603050405020304" pitchFamily="18" charset="0"/>
              </a:rPr>
              <a:t>CERTIFICATE  </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0B121E33-CEA0-49C2-B2AF-5D23926AB2D1}"/>
              </a:ext>
            </a:extLst>
          </p:cNvPr>
          <p:cNvPicPr>
            <a:picLocks noChangeAspect="1"/>
          </p:cNvPicPr>
          <p:nvPr/>
        </p:nvPicPr>
        <p:blipFill>
          <a:blip r:embed="rId3"/>
          <a:stretch>
            <a:fillRect/>
          </a:stretch>
        </p:blipFill>
        <p:spPr>
          <a:xfrm>
            <a:off x="1992762" y="1354603"/>
            <a:ext cx="7999798" cy="4732903"/>
          </a:xfrm>
          <a:prstGeom prst="rect">
            <a:avLst/>
          </a:prstGeom>
        </p:spPr>
      </p:pic>
    </p:spTree>
    <p:extLst>
      <p:ext uri="{BB962C8B-B14F-4D97-AF65-F5344CB8AC3E}">
        <p14:creationId xmlns:p14="http://schemas.microsoft.com/office/powerpoint/2010/main" val="162304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3" name="Title 1">
            <a:extLst>
              <a:ext uri="{FF2B5EF4-FFF2-40B4-BE49-F238E27FC236}">
                <a16:creationId xmlns:a16="http://schemas.microsoft.com/office/drawing/2014/main" id="{C1D2A59A-868E-4AB9-B0C8-03D3D30066C2}"/>
              </a:ext>
            </a:extLst>
          </p:cNvPr>
          <p:cNvSpPr>
            <a:spLocks noGrp="1"/>
          </p:cNvSpPr>
          <p:nvPr>
            <p:ph type="title"/>
          </p:nvPr>
        </p:nvSpPr>
        <p:spPr>
          <a:xfrm>
            <a:off x="426000" y="2728886"/>
            <a:ext cx="11340000" cy="700114"/>
          </a:xfrm>
          <a:prstGeom prst="rect">
            <a:avLst/>
          </a:prstGeom>
        </p:spPr>
        <p:txBody>
          <a:bodyPr anchor="ctr">
            <a:noAutofit/>
          </a:bodyPr>
          <a:lstStyle/>
          <a:p>
            <a:pPr algn="ctr"/>
            <a:r>
              <a:rPr lang="en-US" sz="88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8645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817997"/>
            <a:ext cx="7663887" cy="4176453"/>
          </a:xfrm>
        </p:spPr>
        <p:txBody>
          <a:bodyPr>
            <a:normAutofit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specific problem to be addressed in this project is </a:t>
            </a:r>
            <a:r>
              <a:rPr lang="en-US" sz="1800" b="1" dirty="0">
                <a:latin typeface="Times New Roman" panose="02020603050405020304" pitchFamily="18" charset="0"/>
                <a:cs typeface="Times New Roman" panose="02020603050405020304" pitchFamily="18" charset="0"/>
              </a:rPr>
              <a:t>'Content Trends Analysis for Strategic Recommendations</a:t>
            </a:r>
            <a:r>
              <a:rPr lang="en-US" sz="1800" dirty="0">
                <a:latin typeface="Times New Roman" panose="02020603050405020304" pitchFamily="18" charset="0"/>
                <a:cs typeface="Times New Roman" panose="02020603050405020304" pitchFamily="18" charset="0"/>
              </a:rPr>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8" name="Title 3">
            <a:extLst>
              <a:ext uri="{FF2B5EF4-FFF2-40B4-BE49-F238E27FC236}">
                <a16:creationId xmlns:a16="http://schemas.microsoft.com/office/drawing/2014/main" id="{DBBAF8DC-1D69-4DCD-AC15-59F4F0FA12C6}"/>
              </a:ext>
            </a:extLst>
          </p:cNvPr>
          <p:cNvSpPr txBox="1">
            <a:spLocks/>
          </p:cNvSpPr>
          <p:nvPr/>
        </p:nvSpPr>
        <p:spPr>
          <a:xfrm>
            <a:off x="668768" y="679341"/>
            <a:ext cx="6995604" cy="7901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092118" y="1353389"/>
            <a:ext cx="7787932" cy="830997"/>
          </a:xfrm>
        </p:spPr>
        <p:txBody>
          <a:bodyPr>
            <a:noAutofit/>
          </a:bodyPr>
          <a:lstStyle/>
          <a:p>
            <a:pPr algn="just">
              <a:lnSpc>
                <a:spcPct val="150000"/>
              </a:lnSpc>
            </a:pPr>
            <a:r>
              <a:rPr sz="1800" b="0" dirty="0">
                <a:latin typeface="Times New Roman" panose="02020603050405020304" pitchFamily="18" charset="0"/>
                <a:cs typeface="Times New Roman" panose="02020603050405020304" pitchFamily="18" charset="0"/>
              </a:rPr>
              <a:t>This project uses the Netflix Movies and TV Shows dataset from Kaggle.</a:t>
            </a:r>
          </a:p>
          <a:p>
            <a:pPr algn="just">
              <a:lnSpc>
                <a:spcPct val="150000"/>
              </a:lnSpc>
            </a:pPr>
            <a:r>
              <a:rPr sz="1800" b="0" dirty="0">
                <a:latin typeface="Times New Roman" panose="02020603050405020304" pitchFamily="18" charset="0"/>
                <a:cs typeface="Times New Roman" panose="02020603050405020304" pitchFamily="18" charset="0"/>
              </a:rPr>
              <a:t>A complete Exploratory Data Analysis (EDA) was performed to identify insights about Netflix’s catalog:</a:t>
            </a:r>
          </a:p>
          <a:p>
            <a:pPr algn="just">
              <a:lnSpc>
                <a:spcPct val="150000"/>
              </a:lnSpc>
            </a:pPr>
            <a:r>
              <a:rPr sz="1800" b="0" dirty="0">
                <a:latin typeface="Times New Roman" panose="02020603050405020304" pitchFamily="18" charset="0"/>
                <a:cs typeface="Times New Roman" panose="02020603050405020304" pitchFamily="18" charset="0"/>
              </a:rPr>
              <a:t>• Data Cleaning: Removing duplicates, handling null values, and formatting date fields.</a:t>
            </a:r>
          </a:p>
          <a:p>
            <a:pPr algn="just">
              <a:lnSpc>
                <a:spcPct val="150000"/>
              </a:lnSpc>
            </a:pPr>
            <a:r>
              <a:rPr sz="1800" b="0" dirty="0">
                <a:latin typeface="Times New Roman" panose="02020603050405020304" pitchFamily="18" charset="0"/>
                <a:cs typeface="Times New Roman" panose="02020603050405020304" pitchFamily="18" charset="0"/>
              </a:rPr>
              <a:t>• Feature Analysis: Examining columns like type, country, rating, </a:t>
            </a:r>
            <a:r>
              <a:rPr sz="1800" b="0" dirty="0" err="1">
                <a:latin typeface="Times New Roman" panose="02020603050405020304" pitchFamily="18" charset="0"/>
                <a:cs typeface="Times New Roman" panose="02020603050405020304" pitchFamily="18" charset="0"/>
              </a:rPr>
              <a:t>release_year</a:t>
            </a:r>
            <a:r>
              <a:rPr sz="1800" b="0" dirty="0">
                <a:latin typeface="Times New Roman" panose="02020603050405020304" pitchFamily="18" charset="0"/>
                <a:cs typeface="Times New Roman" panose="02020603050405020304" pitchFamily="18" charset="0"/>
              </a:rPr>
              <a:t>, and </a:t>
            </a:r>
            <a:r>
              <a:rPr sz="1800" b="0" dirty="0" err="1">
                <a:latin typeface="Times New Roman" panose="02020603050405020304" pitchFamily="18" charset="0"/>
                <a:cs typeface="Times New Roman" panose="02020603050405020304" pitchFamily="18" charset="0"/>
              </a:rPr>
              <a:t>listed_in</a:t>
            </a:r>
            <a:r>
              <a:rPr sz="1800" b="0" dirty="0">
                <a:latin typeface="Times New Roman" panose="02020603050405020304" pitchFamily="18" charset="0"/>
                <a:cs typeface="Times New Roman" panose="02020603050405020304" pitchFamily="18" charset="0"/>
              </a:rPr>
              <a:t>.</a:t>
            </a:r>
          </a:p>
          <a:p>
            <a:pPr algn="just">
              <a:lnSpc>
                <a:spcPct val="150000"/>
              </a:lnSpc>
            </a:pPr>
            <a:r>
              <a:rPr sz="1800" b="0" dirty="0">
                <a:latin typeface="Times New Roman" panose="02020603050405020304" pitchFamily="18" charset="0"/>
                <a:cs typeface="Times New Roman" panose="02020603050405020304" pitchFamily="18" charset="0"/>
              </a:rPr>
              <a:t>• Visualization: Using charts to interpret patterns in content distribution and popularity.</a:t>
            </a:r>
          </a:p>
          <a:p>
            <a:pPr algn="just">
              <a:lnSpc>
                <a:spcPct val="150000"/>
              </a:lnSpc>
            </a:pPr>
            <a:r>
              <a:rPr sz="1800" b="0" dirty="0">
                <a:latin typeface="Times New Roman" panose="02020603050405020304" pitchFamily="18" charset="0"/>
                <a:cs typeface="Times New Roman" panose="02020603050405020304" pitchFamily="18" charset="0"/>
              </a:rPr>
              <a:t>• Goal: To derive actionable insights for viewers, content creators, and business strategists.</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itle 2">
            <a:extLst>
              <a:ext uri="{FF2B5EF4-FFF2-40B4-BE49-F238E27FC236}">
                <a16:creationId xmlns:a16="http://schemas.microsoft.com/office/drawing/2014/main" id="{1B8EA33C-B030-4996-A64A-7C700C027D37}"/>
              </a:ext>
            </a:extLst>
          </p:cNvPr>
          <p:cNvSpPr txBox="1">
            <a:spLocks/>
          </p:cNvSpPr>
          <p:nvPr/>
        </p:nvSpPr>
        <p:spPr>
          <a:xfrm>
            <a:off x="499550" y="490176"/>
            <a:ext cx="6812116" cy="830997"/>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dirty="0">
                <a:latin typeface="Times New Roman" panose="02020603050405020304" pitchFamily="18" charset="0"/>
                <a:cs typeface="Times New Roman" panose="02020603050405020304" pitchFamily="18" charset="0"/>
              </a:rPr>
              <a:t>PROJECT DESCRIPTION</a:t>
            </a:r>
            <a:br>
              <a:rPr lang="en-GB" sz="4000" dirty="0">
                <a:latin typeface="Times New Roman" panose="02020603050405020304" pitchFamily="18" charset="0"/>
                <a:cs typeface="Times New Roman" panose="02020603050405020304" pitchFamily="18" charset="0"/>
              </a:rPr>
            </a:br>
            <a:br>
              <a:rPr lang="en-GB"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graphicFrame>
        <p:nvGraphicFramePr>
          <p:cNvPr id="8" name="Diagram 7">
            <a:extLst>
              <a:ext uri="{FF2B5EF4-FFF2-40B4-BE49-F238E27FC236}">
                <a16:creationId xmlns:a16="http://schemas.microsoft.com/office/drawing/2014/main" id="{FE2E5CEE-664B-41BB-8839-73738F372D9C}"/>
              </a:ext>
            </a:extLst>
          </p:cNvPr>
          <p:cNvGraphicFramePr/>
          <p:nvPr>
            <p:extLst>
              <p:ext uri="{D42A27DB-BD31-4B8C-83A1-F6EECF244321}">
                <p14:modId xmlns:p14="http://schemas.microsoft.com/office/powerpoint/2010/main" val="430654138"/>
              </p:ext>
            </p:extLst>
          </p:nvPr>
        </p:nvGraphicFramePr>
        <p:xfrm>
          <a:off x="289159" y="1336674"/>
          <a:ext cx="9713694" cy="5114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le 3">
            <a:extLst>
              <a:ext uri="{FF2B5EF4-FFF2-40B4-BE49-F238E27FC236}">
                <a16:creationId xmlns:a16="http://schemas.microsoft.com/office/drawing/2014/main" id="{12FC5222-6E07-4403-AC9A-E4AC70160106}"/>
              </a:ext>
            </a:extLst>
          </p:cNvPr>
          <p:cNvSpPr txBox="1">
            <a:spLocks/>
          </p:cNvSpPr>
          <p:nvPr/>
        </p:nvSpPr>
        <p:spPr>
          <a:xfrm>
            <a:off x="405404" y="390842"/>
            <a:ext cx="10046070" cy="80264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latin typeface="Times New Roman" panose="02020603050405020304" pitchFamily="18" charset="0"/>
                <a:cs typeface="Times New Roman" panose="02020603050405020304" pitchFamily="18" charset="0"/>
              </a:rPr>
              <a:t>WHO ARE THE END USERS?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graphicFrame>
        <p:nvGraphicFramePr>
          <p:cNvPr id="8" name="Diagram 7">
            <a:extLst>
              <a:ext uri="{FF2B5EF4-FFF2-40B4-BE49-F238E27FC236}">
                <a16:creationId xmlns:a16="http://schemas.microsoft.com/office/drawing/2014/main" id="{3AAD42F3-8A47-4152-AD0C-DF3EC8B95FE8}"/>
              </a:ext>
            </a:extLst>
          </p:cNvPr>
          <p:cNvGraphicFramePr/>
          <p:nvPr>
            <p:extLst>
              <p:ext uri="{D42A27DB-BD31-4B8C-83A1-F6EECF244321}">
                <p14:modId xmlns:p14="http://schemas.microsoft.com/office/powerpoint/2010/main" val="2313385183"/>
              </p:ext>
            </p:extLst>
          </p:nvPr>
        </p:nvGraphicFramePr>
        <p:xfrm>
          <a:off x="1183539" y="27816"/>
          <a:ext cx="9986652" cy="59619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itle 8">
            <a:extLst>
              <a:ext uri="{FF2B5EF4-FFF2-40B4-BE49-F238E27FC236}">
                <a16:creationId xmlns:a16="http://schemas.microsoft.com/office/drawing/2014/main" id="{D0AC2A50-D8AA-49F2-9CAB-544BDA5DDFBB}"/>
              </a:ext>
            </a:extLst>
          </p:cNvPr>
          <p:cNvSpPr txBox="1">
            <a:spLocks/>
          </p:cNvSpPr>
          <p:nvPr/>
        </p:nvSpPr>
        <p:spPr>
          <a:xfrm>
            <a:off x="660399" y="430567"/>
            <a:ext cx="5516466" cy="8478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latin typeface="Times New Roman" panose="02020603050405020304" pitchFamily="18" charset="0"/>
                <a:cs typeface="Times New Roman" panose="02020603050405020304" pitchFamily="18" charset="0"/>
              </a:rPr>
              <a:t>TECHNOLOGY USED</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1" name="Title 3">
            <a:extLst>
              <a:ext uri="{FF2B5EF4-FFF2-40B4-BE49-F238E27FC236}">
                <a16:creationId xmlns:a16="http://schemas.microsoft.com/office/drawing/2014/main" id="{9AA575A4-3C08-4AE5-B4CE-D3335025D0D5}"/>
              </a:ext>
            </a:extLst>
          </p:cNvPr>
          <p:cNvSpPr>
            <a:spLocks noGrp="1"/>
          </p:cNvSpPr>
          <p:nvPr>
            <p:ph type="title"/>
          </p:nvPr>
        </p:nvSpPr>
        <p:spPr>
          <a:xfrm>
            <a:off x="675957" y="370589"/>
            <a:ext cx="2981643" cy="830997"/>
          </a:xfrm>
        </p:spPr>
        <p:txBody>
          <a:bodyPr>
            <a:normAutofit/>
          </a:bodyPr>
          <a:lstStyle/>
          <a:p>
            <a:r>
              <a:rPr lang="en-GB" sz="4000" dirty="0">
                <a:latin typeface="Times New Roman" panose="02020603050405020304" pitchFamily="18" charset="0"/>
                <a:cs typeface="Times New Roman" panose="02020603050405020304" pitchFamily="18" charset="0"/>
              </a:rPr>
              <a:t>RESULTS-1 </a:t>
            </a:r>
            <a:endParaRPr lang="en-IN"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6B6D23-C4E4-4DC0-8253-68E36DEC8AAF}"/>
              </a:ext>
            </a:extLst>
          </p:cNvPr>
          <p:cNvPicPr>
            <a:picLocks noChangeAspect="1"/>
          </p:cNvPicPr>
          <p:nvPr/>
        </p:nvPicPr>
        <p:blipFill>
          <a:blip r:embed="rId3"/>
          <a:stretch>
            <a:fillRect/>
          </a:stretch>
        </p:blipFill>
        <p:spPr>
          <a:xfrm>
            <a:off x="1875389" y="1275371"/>
            <a:ext cx="8931414" cy="49610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1" name="Title 3">
            <a:extLst>
              <a:ext uri="{FF2B5EF4-FFF2-40B4-BE49-F238E27FC236}">
                <a16:creationId xmlns:a16="http://schemas.microsoft.com/office/drawing/2014/main" id="{9AA575A4-3C08-4AE5-B4CE-D3335025D0D5}"/>
              </a:ext>
            </a:extLst>
          </p:cNvPr>
          <p:cNvSpPr>
            <a:spLocks noGrp="1"/>
          </p:cNvSpPr>
          <p:nvPr>
            <p:ph type="title"/>
          </p:nvPr>
        </p:nvSpPr>
        <p:spPr>
          <a:xfrm>
            <a:off x="675957" y="370589"/>
            <a:ext cx="2981643" cy="830997"/>
          </a:xfrm>
        </p:spPr>
        <p:txBody>
          <a:bodyPr>
            <a:normAutofit/>
          </a:bodyPr>
          <a:lstStyle/>
          <a:p>
            <a:r>
              <a:rPr lang="en-GB" sz="4000" dirty="0">
                <a:latin typeface="Times New Roman" panose="02020603050405020304" pitchFamily="18" charset="0"/>
                <a:cs typeface="Times New Roman" panose="02020603050405020304" pitchFamily="18" charset="0"/>
              </a:rPr>
              <a:t>RESULTS-2 </a:t>
            </a:r>
            <a:endParaRPr lang="en-IN"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91C1A6-6DEE-44B4-96CE-F70ABC4B3207}"/>
              </a:ext>
            </a:extLst>
          </p:cNvPr>
          <p:cNvPicPr>
            <a:picLocks noChangeAspect="1"/>
          </p:cNvPicPr>
          <p:nvPr/>
        </p:nvPicPr>
        <p:blipFill>
          <a:blip r:embed="rId3"/>
          <a:stretch>
            <a:fillRect/>
          </a:stretch>
        </p:blipFill>
        <p:spPr>
          <a:xfrm>
            <a:off x="2438509" y="1201586"/>
            <a:ext cx="5997460" cy="5425910"/>
          </a:xfrm>
          <a:prstGeom prst="rect">
            <a:avLst/>
          </a:prstGeom>
        </p:spPr>
      </p:pic>
    </p:spTree>
    <p:extLst>
      <p:ext uri="{BB962C8B-B14F-4D97-AF65-F5344CB8AC3E}">
        <p14:creationId xmlns:p14="http://schemas.microsoft.com/office/powerpoint/2010/main" val="151409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1" name="Title 3">
            <a:extLst>
              <a:ext uri="{FF2B5EF4-FFF2-40B4-BE49-F238E27FC236}">
                <a16:creationId xmlns:a16="http://schemas.microsoft.com/office/drawing/2014/main" id="{9AA575A4-3C08-4AE5-B4CE-D3335025D0D5}"/>
              </a:ext>
            </a:extLst>
          </p:cNvPr>
          <p:cNvSpPr>
            <a:spLocks noGrp="1"/>
          </p:cNvSpPr>
          <p:nvPr>
            <p:ph type="title"/>
          </p:nvPr>
        </p:nvSpPr>
        <p:spPr>
          <a:xfrm>
            <a:off x="675957" y="370589"/>
            <a:ext cx="2981643" cy="830997"/>
          </a:xfrm>
        </p:spPr>
        <p:txBody>
          <a:bodyPr>
            <a:normAutofit/>
          </a:bodyPr>
          <a:lstStyle/>
          <a:p>
            <a:r>
              <a:rPr lang="en-GB" sz="4000">
                <a:latin typeface="Times New Roman" panose="02020603050405020304" pitchFamily="18" charset="0"/>
                <a:cs typeface="Times New Roman" panose="02020603050405020304" pitchFamily="18" charset="0"/>
              </a:rPr>
              <a:t>RESULTS-3 </a:t>
            </a:r>
            <a:endParaRPr lang="en-IN"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2C7191-AD59-431E-8465-6C136F217346}"/>
              </a:ext>
            </a:extLst>
          </p:cNvPr>
          <p:cNvPicPr>
            <a:picLocks noChangeAspect="1"/>
          </p:cNvPicPr>
          <p:nvPr/>
        </p:nvPicPr>
        <p:blipFill>
          <a:blip r:embed="rId3"/>
          <a:stretch>
            <a:fillRect/>
          </a:stretch>
        </p:blipFill>
        <p:spPr>
          <a:xfrm>
            <a:off x="2819082" y="1426125"/>
            <a:ext cx="6190310" cy="4305932"/>
          </a:xfrm>
          <a:prstGeom prst="rect">
            <a:avLst/>
          </a:prstGeom>
        </p:spPr>
      </p:pic>
    </p:spTree>
    <p:extLst>
      <p:ext uri="{BB962C8B-B14F-4D97-AF65-F5344CB8AC3E}">
        <p14:creationId xmlns:p14="http://schemas.microsoft.com/office/powerpoint/2010/main" val="163597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itle 3">
            <a:extLst>
              <a:ext uri="{FF2B5EF4-FFF2-40B4-BE49-F238E27FC236}">
                <a16:creationId xmlns:a16="http://schemas.microsoft.com/office/drawing/2014/main" id="{AFC2DC79-8968-4086-AE90-E0F0D8DEC534}"/>
              </a:ext>
            </a:extLst>
          </p:cNvPr>
          <p:cNvSpPr>
            <a:spLocks noGrp="1"/>
          </p:cNvSpPr>
          <p:nvPr>
            <p:ph type="title"/>
          </p:nvPr>
        </p:nvSpPr>
        <p:spPr>
          <a:xfrm>
            <a:off x="675957" y="370589"/>
            <a:ext cx="6115368" cy="878622"/>
          </a:xfrm>
        </p:spPr>
        <p:txBody>
          <a:bodyPr>
            <a:normAutofit/>
          </a:bodyPr>
          <a:lstStyle/>
          <a:p>
            <a:r>
              <a:rPr lang="en-GB" sz="4000" dirty="0">
                <a:latin typeface="Times New Roman" panose="02020603050405020304" pitchFamily="18" charset="0"/>
                <a:cs typeface="Times New Roman" panose="02020603050405020304" pitchFamily="18" charset="0"/>
              </a:rPr>
              <a:t>GITHUB REPOSITORY </a:t>
            </a:r>
          </a:p>
        </p:txBody>
      </p:sp>
      <p:sp>
        <p:nvSpPr>
          <p:cNvPr id="9" name="Text Placeholder 1">
            <a:extLst>
              <a:ext uri="{FF2B5EF4-FFF2-40B4-BE49-F238E27FC236}">
                <a16:creationId xmlns:a16="http://schemas.microsoft.com/office/drawing/2014/main" id="{EBB26A0C-73E2-4054-B101-DCCDABC3DE91}"/>
              </a:ext>
            </a:extLst>
          </p:cNvPr>
          <p:cNvSpPr>
            <a:spLocks noGrp="1"/>
          </p:cNvSpPr>
          <p:nvPr>
            <p:ph type="body" sz="quarter" idx="12"/>
          </p:nvPr>
        </p:nvSpPr>
        <p:spPr>
          <a:xfrm>
            <a:off x="900470" y="2152015"/>
            <a:ext cx="9223918" cy="2553970"/>
          </a:xfrm>
        </p:spPr>
        <p:txBody>
          <a:bodyPr vert="horz" lIns="91440" tIns="45720" rIns="91440" bIns="45720" rtlCol="0" anchor="t">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URL : https://github.com/atchayaah/VOIS_AICTE_Oct2025_MajorProject_Atchayaa-I</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364</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PowerPoint Presentation</vt:lpstr>
      <vt:lpstr>PowerPoint Presentation</vt:lpstr>
      <vt:lpstr>This project uses the Netflix Movies and TV Shows dataset from Kaggle. A complete Exploratory Data Analysis (EDA) was performed to identify insights about Netflix’s catalog: • Data Cleaning: Removing duplicates, handling null values, and formatting date fields. • Feature Analysis: Examining columns like type, country, rating, release_year, and listed_in. • Visualization: Using charts to interpret patterns in content distribution and popularity. • Goal: To derive actionable insights for viewers, content creators, and business strategists.</vt:lpstr>
      <vt:lpstr>PowerPoint Presentation</vt:lpstr>
      <vt:lpstr>PowerPoint Presentation</vt:lpstr>
      <vt:lpstr>RESULTS-1 </vt:lpstr>
      <vt:lpstr>RESULTS-2 </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Atchayaa I</cp:lastModifiedBy>
  <cp:revision>111</cp:revision>
  <dcterms:created xsi:type="dcterms:W3CDTF">2021-07-11T13:13:15Z</dcterms:created>
  <dcterms:modified xsi:type="dcterms:W3CDTF">2025-10-16T05:16:15Z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