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47"/>
          <a:sy d="100" n="147"/>
        </p:scale>
        <p:origin x="564" y="12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550194"/>
            <a:ext cx="7772400" cy="1021556"/>
          </a:xfrm>
        </p:spPr>
        <p:txBody>
          <a:bodyPr anchor="ctr"/>
          <a:lstStyle>
            <a:lvl1pPr algn="ctr">
              <a:defRPr sz="3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71750"/>
            <a:ext cx="7772400" cy="1125140"/>
          </a:xfrm>
        </p:spPr>
        <p:txBody>
          <a:bodyPr anchor="t"/>
          <a:lstStyle>
            <a:lvl1pPr marL="0" indent="0" algn="ctr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1.pn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2.sv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presentations/revealjs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Hayden Atchley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2024-12-04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TODO</a:t>
            </a:r>
            <a:r>
              <a:rPr/>
              <a:t> Create an example file that demonstrates the formatting and features of your format.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learn more about controlling the appearance of RevealJS output here: </a:t>
            </a:r>
            <a:r>
              <a:rPr>
                <a:hlinkClick r:id="rId2"/>
              </a:rPr>
              <a:t>https://quarto.org/docs/presentations/revealjs/</a:t>
            </a:r>
          </a:p>
          <a:p>
            <a:pPr lvl="0" indent="0" marL="0">
              <a:buNone/>
            </a:pPr>
            <a:r>
              <a:rPr/>
              <a:t>test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Hayden Atchley</dc:creator>
  <cp:keywords/>
  <dcterms:created xsi:type="dcterms:W3CDTF">2024-12-04T22:36:47Z</dcterms:created>
  <dcterms:modified xsi:type="dcterms:W3CDTF">2024-12-04T22:36:47Z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2024-12-04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