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6"/>
  </p:notesMasterIdLst>
  <p:sldIdLst>
    <p:sldId id="256" r:id="rId2"/>
    <p:sldId id="274" r:id="rId3"/>
    <p:sldId id="275" r:id="rId4"/>
    <p:sldId id="276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2BAE6-96E9-8245-89F1-FB521746823D}" v="57" dt="2020-06-03T22:10:57.628"/>
  </p1510:revLst>
</p1510:revInfo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82385" y="0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28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48145-9848-2F4E-A51E-1AF5F3EC5E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55576" y="1177119"/>
            <a:ext cx="7193492" cy="1443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/>
              <a:t>Team Project Title</a:t>
            </a:r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Image result for city university of seattl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241800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14;p13"/>
          <p:cNvSpPr txBox="1">
            <a:spLocks/>
          </p:cNvSpPr>
          <p:nvPr/>
        </p:nvSpPr>
        <p:spPr>
          <a:xfrm>
            <a:off x="12422" y="2406435"/>
            <a:ext cx="6404993" cy="153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None/>
            </a:pPr>
            <a:r>
              <a:rPr lang="en-US" sz="1600">
                <a:solidFill>
                  <a:schemeClr val="bg1"/>
                </a:solidFill>
              </a:rPr>
              <a:t>Member Names (First Last)</a:t>
            </a:r>
            <a:endParaRPr lang="en-US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600">
                <a:solidFill>
                  <a:schemeClr val="bg1"/>
                </a:solidFill>
              </a:rPr>
              <a:t>Team Number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Major</a:t>
            </a:r>
            <a:endParaRPr lang="en-US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500">
                <a:solidFill>
                  <a:schemeClr val="bg1"/>
                </a:solidFill>
              </a:rPr>
              <a:t>School of Technology &amp; Computing (STC)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1194368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3264620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2229494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836747" cy="3145500"/>
          </a:xfrm>
        </p:spPr>
        <p:txBody>
          <a:bodyPr/>
          <a:lstStyle/>
          <a:p>
            <a:r>
              <a:rPr lang="en-US"/>
              <a:t>(Example)</a:t>
            </a:r>
            <a:br>
              <a:rPr lang="en-US"/>
            </a:br>
            <a:r>
              <a:rPr lang="en-US"/>
              <a:t>Problem Statement</a:t>
            </a:r>
          </a:p>
          <a:p>
            <a:r>
              <a:rPr lang="en-US"/>
              <a:t>Motivation</a:t>
            </a:r>
          </a:p>
          <a:p>
            <a:r>
              <a:rPr lang="en-US"/>
              <a:t>Background</a:t>
            </a:r>
          </a:p>
          <a:p>
            <a:r>
              <a:rPr lang="en-US"/>
              <a:t>Related Work</a:t>
            </a:r>
          </a:p>
          <a:p>
            <a:r>
              <a:rPr lang="en-US"/>
              <a:t>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51022" y="1327350"/>
            <a:ext cx="3836747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/>
              <a:t>…</a:t>
            </a:r>
          </a:p>
          <a:p>
            <a:r>
              <a:rPr lang="en-US"/>
              <a:t>Conclusion</a:t>
            </a:r>
          </a:p>
          <a:p>
            <a:r>
              <a:rPr lang="en-US"/>
              <a:t>Future Work</a:t>
            </a:r>
          </a:p>
          <a:p>
            <a:r>
              <a:rPr lang="en-US"/>
              <a:t>Key Reference</a:t>
            </a:r>
          </a:p>
          <a:p>
            <a:r>
              <a:rPr lang="en-US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33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862668"/>
            <a:ext cx="4402663" cy="176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31" y="1862668"/>
            <a:ext cx="1944335" cy="19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50</Words>
  <Application>Microsoft Office PowerPoint</Application>
  <PresentationFormat>On-screen Show (16:9)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Arvo</vt:lpstr>
      <vt:lpstr>Roboto Condensed</vt:lpstr>
      <vt:lpstr>Roboto Condensed Light</vt:lpstr>
      <vt:lpstr>Salerio template</vt:lpstr>
      <vt:lpstr>Team Project Title</vt:lpstr>
      <vt:lpstr>Agenda</vt:lpstr>
      <vt:lpstr>Problem Statement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Karthik Dinakaran</dc:creator>
  <cp:lastModifiedBy>Andrew Cook</cp:lastModifiedBy>
  <cp:revision>2</cp:revision>
  <dcterms:modified xsi:type="dcterms:W3CDTF">2021-11-18T00:09:48Z</dcterms:modified>
</cp:coreProperties>
</file>