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69A203-0832-4A81-9620-CB0E763EE2B2}" v="4" dt="2023-02-23T10:51:05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01" d="100"/>
          <a:sy n="101" d="100"/>
        </p:scale>
        <p:origin x="19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ko, Marcin" userId="34e01762-7006-4e58-9900-5172b1b82f7e" providerId="ADAL" clId="{AF69A203-0832-4A81-9620-CB0E763EE2B2}"/>
    <pc:docChg chg="undo custSel modSld">
      <pc:chgData name="Radko, Marcin" userId="34e01762-7006-4e58-9900-5172b1b82f7e" providerId="ADAL" clId="{AF69A203-0832-4A81-9620-CB0E763EE2B2}" dt="2023-02-23T10:53:04.553" v="171"/>
      <pc:docMkLst>
        <pc:docMk/>
      </pc:docMkLst>
      <pc:sldChg chg="modSp mod">
        <pc:chgData name="Radko, Marcin" userId="34e01762-7006-4e58-9900-5172b1b82f7e" providerId="ADAL" clId="{AF69A203-0832-4A81-9620-CB0E763EE2B2}" dt="2023-02-23T10:53:04.553" v="171"/>
        <pc:sldMkLst>
          <pc:docMk/>
          <pc:sldMk cId="1344209302" sldId="256"/>
        </pc:sldMkLst>
        <pc:spChg chg="mod">
          <ac:chgData name="Radko, Marcin" userId="34e01762-7006-4e58-9900-5172b1b82f7e" providerId="ADAL" clId="{AF69A203-0832-4A81-9620-CB0E763EE2B2}" dt="2023-02-23T10:44:56.461" v="16" actId="20577"/>
          <ac:spMkLst>
            <pc:docMk/>
            <pc:sldMk cId="1344209302" sldId="256"/>
            <ac:spMk id="3" creationId="{00000000-0000-0000-0000-000000000000}"/>
          </ac:spMkLst>
        </pc:spChg>
        <pc:spChg chg="mod">
          <ac:chgData name="Radko, Marcin" userId="34e01762-7006-4e58-9900-5172b1b82f7e" providerId="ADAL" clId="{AF69A203-0832-4A81-9620-CB0E763EE2B2}" dt="2023-02-23T10:53:04.553" v="171"/>
          <ac:spMkLst>
            <pc:docMk/>
            <pc:sldMk cId="1344209302" sldId="256"/>
            <ac:spMk id="43" creationId="{00000000-0000-0000-0000-000000000000}"/>
          </ac:spMkLst>
        </pc:spChg>
        <pc:spChg chg="mod">
          <ac:chgData name="Radko, Marcin" userId="34e01762-7006-4e58-9900-5172b1b82f7e" providerId="ADAL" clId="{AF69A203-0832-4A81-9620-CB0E763EE2B2}" dt="2023-02-23T10:45:03.411" v="18" actId="1076"/>
          <ac:spMkLst>
            <pc:docMk/>
            <pc:sldMk cId="1344209302" sldId="256"/>
            <ac:spMk id="44" creationId="{00000000-0000-0000-0000-000000000000}"/>
          </ac:spMkLst>
        </pc:spChg>
        <pc:spChg chg="mod">
          <ac:chgData name="Radko, Marcin" userId="34e01762-7006-4e58-9900-5172b1b82f7e" providerId="ADAL" clId="{AF69A203-0832-4A81-9620-CB0E763EE2B2}" dt="2023-02-23T10:47:40.223" v="97" actId="20577"/>
          <ac:spMkLst>
            <pc:docMk/>
            <pc:sldMk cId="1344209302" sldId="256"/>
            <ac:spMk id="46" creationId="{00000000-0000-0000-0000-000000000000}"/>
          </ac:spMkLst>
        </pc:spChg>
        <pc:spChg chg="mod">
          <ac:chgData name="Radko, Marcin" userId="34e01762-7006-4e58-9900-5172b1b82f7e" providerId="ADAL" clId="{AF69A203-0832-4A81-9620-CB0E763EE2B2}" dt="2023-02-23T10:48:19.404" v="104" actId="20577"/>
          <ac:spMkLst>
            <pc:docMk/>
            <pc:sldMk cId="1344209302" sldId="256"/>
            <ac:spMk id="49" creationId="{00000000-0000-0000-0000-000000000000}"/>
          </ac:spMkLst>
        </pc:spChg>
        <pc:spChg chg="mod">
          <ac:chgData name="Radko, Marcin" userId="34e01762-7006-4e58-9900-5172b1b82f7e" providerId="ADAL" clId="{AF69A203-0832-4A81-9620-CB0E763EE2B2}" dt="2023-02-23T10:52:14.790" v="170" actId="20577"/>
          <ac:spMkLst>
            <pc:docMk/>
            <pc:sldMk cId="1344209302" sldId="256"/>
            <ac:spMk id="51" creationId="{00000000-0000-0000-0000-000000000000}"/>
          </ac:spMkLst>
        </pc:spChg>
        <pc:spChg chg="mod">
          <ac:chgData name="Radko, Marcin" userId="34e01762-7006-4e58-9900-5172b1b82f7e" providerId="ADAL" clId="{AF69A203-0832-4A81-9620-CB0E763EE2B2}" dt="2023-02-23T10:47:17.664" v="85"/>
          <ac:spMkLst>
            <pc:docMk/>
            <pc:sldMk cId="1344209302" sldId="256"/>
            <ac:spMk id="52" creationId="{00000000-0000-0000-0000-000000000000}"/>
          </ac:spMkLst>
        </pc:spChg>
        <pc:spChg chg="mod">
          <ac:chgData name="Radko, Marcin" userId="34e01762-7006-4e58-9900-5172b1b82f7e" providerId="ADAL" clId="{AF69A203-0832-4A81-9620-CB0E763EE2B2}" dt="2023-02-23T10:51:55.361" v="168" actId="6549"/>
          <ac:spMkLst>
            <pc:docMk/>
            <pc:sldMk cId="1344209302" sldId="256"/>
            <ac:spMk id="61" creationId="{00000000-0000-0000-0000-000000000000}"/>
          </ac:spMkLst>
        </pc:spChg>
        <pc:spChg chg="mod">
          <ac:chgData name="Radko, Marcin" userId="34e01762-7006-4e58-9900-5172b1b82f7e" providerId="ADAL" clId="{AF69A203-0832-4A81-9620-CB0E763EE2B2}" dt="2023-02-23T10:45:03.411" v="18" actId="1076"/>
          <ac:spMkLst>
            <pc:docMk/>
            <pc:sldMk cId="1344209302" sldId="256"/>
            <ac:spMk id="83" creationId="{00000000-0000-0000-0000-000000000000}"/>
          </ac:spMkLst>
        </pc:spChg>
        <pc:grpChg chg="mod">
          <ac:chgData name="Radko, Marcin" userId="34e01762-7006-4e58-9900-5172b1b82f7e" providerId="ADAL" clId="{AF69A203-0832-4A81-9620-CB0E763EE2B2}" dt="2023-02-23T10:45:03.411" v="18" actId="1076"/>
          <ac:grpSpMkLst>
            <pc:docMk/>
            <pc:sldMk cId="1344209302" sldId="256"/>
            <ac:grpSpMk id="14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0A6F8-1372-4782-BCFE-8A6B2B63ABF0}" type="datetimeFigureOut">
              <a:rPr lang="pl-PL" smtClean="0"/>
              <a:t>23.02.2023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856E7-232F-42E7-AAF2-E6A003934C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885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336550"/>
            <a:ext cx="5502275" cy="4127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44FAA9-51FA-4F6B-AC6F-9EF5239E7D33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8261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331913" y="1"/>
            <a:ext cx="7339843" cy="110229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46997" y="1116896"/>
            <a:ext cx="868335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81238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1"/>
          <p:cNvSpPr>
            <a:spLocks noGrp="1"/>
          </p:cNvSpPr>
          <p:nvPr>
            <p:ph type="title"/>
          </p:nvPr>
        </p:nvSpPr>
        <p:spPr bwMode="auto">
          <a:xfrm>
            <a:off x="468313" y="1"/>
            <a:ext cx="8203443" cy="1102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  <a:noAutofit/>
          </a:bodyPr>
          <a:lstStyle/>
          <a:p>
            <a:endParaRPr lang="en-US" noProof="0" dirty="0"/>
          </a:p>
        </p:txBody>
      </p:sp>
      <p:sp>
        <p:nvSpPr>
          <p:cNvPr id="11" name="AMC_Footer"/>
          <p:cNvSpPr txBox="1">
            <a:spLocks/>
          </p:cNvSpPr>
          <p:nvPr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Copyright © 201</a:t>
            </a:r>
            <a:r>
              <a:rPr kumimoji="0" lang="pl-PL" sz="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5</a:t>
            </a: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Accenture. All rights reserved.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3" name="Inhaltsplatzhalter 13"/>
          <p:cNvSpPr txBox="1">
            <a:spLocks/>
          </p:cNvSpPr>
          <p:nvPr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78BD5-E3A8-4354-91BC-79CE4598B8D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78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24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3538" indent="-188913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4625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74625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188913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1217" y="65916"/>
            <a:ext cx="7339843" cy="91485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pl-PL" dirty="0" err="1"/>
              <a:t>Name</a:t>
            </a:r>
            <a:r>
              <a:rPr lang="en-US" dirty="0"/>
              <a:t> </a:t>
            </a:r>
            <a:br>
              <a:rPr lang="en-US" dirty="0"/>
            </a:br>
            <a:r>
              <a:rPr lang="pl-PL" sz="1800" dirty="0">
                <a:solidFill>
                  <a:schemeClr val="accent1"/>
                </a:solidFill>
              </a:rPr>
              <a:t>ATC </a:t>
            </a:r>
            <a:r>
              <a:rPr lang="pl-PL" sz="1800" dirty="0" err="1">
                <a:solidFill>
                  <a:schemeClr val="accent1"/>
                </a:solidFill>
              </a:rPr>
              <a:t>Position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1" name="AcnBodyText_ID_1082401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4326899" y="1367339"/>
            <a:ext cx="4752000" cy="5229011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tIns="144000" rIns="72000" bIns="72000"/>
          <a:lstStyle/>
          <a:p>
            <a:pPr marL="7937" lvl="1" defTabSz="912813" eaLnBrk="0" fontAlgn="base" hangingPunct="0">
              <a:lnSpc>
                <a:spcPct val="110000"/>
              </a:lnSpc>
              <a:spcBef>
                <a:spcPts val="100"/>
              </a:spcBef>
              <a:spcAft>
                <a:spcPts val="150"/>
              </a:spcAft>
              <a:buClr>
                <a:srgbClr val="666666"/>
              </a:buClr>
              <a:buSzPct val="110000"/>
              <a:tabLst>
                <a:tab pos="685800" algn="l"/>
              </a:tabLst>
              <a:defRPr/>
            </a:pPr>
            <a:r>
              <a:rPr lang="pl-PL" sz="900" b="1" u="sng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</a:t>
            </a:r>
            <a:r>
              <a:rPr lang="en-US" sz="9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ompany</a:t>
            </a:r>
            <a:r>
              <a:rPr lang="en-US" sz="900" b="1" u="sng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name</a:t>
            </a:r>
            <a:r>
              <a:rPr lang="pl-PL" sz="900" b="1" u="sng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sz="900" b="1" u="sng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(</a:t>
            </a:r>
            <a:r>
              <a:rPr lang="pl-PL" sz="9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date</a:t>
            </a:r>
            <a:r>
              <a:rPr lang="en-US" sz="900" b="1" u="sng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)</a:t>
            </a:r>
          </a:p>
          <a:p>
            <a:pPr marL="179387" lvl="1" indent="-171450" defTabSz="912813" eaLnBrk="0" fontAlgn="base" hangingPunct="0">
              <a:lnSpc>
                <a:spcPct val="110000"/>
              </a:lnSpc>
              <a:spcBef>
                <a:spcPts val="100"/>
              </a:spcBef>
              <a:spcAft>
                <a:spcPts val="150"/>
              </a:spcAft>
              <a:buClr>
                <a:srgbClr val="666666"/>
              </a:buClr>
              <a:buSzPct val="110000"/>
              <a:buFont typeface="Wingdings" pitchFamily="2" charset="2"/>
              <a:buChar char="§"/>
              <a:tabLst>
                <a:tab pos="685800" algn="l"/>
              </a:tabLs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Experience </a:t>
            </a:r>
            <a:endParaRPr lang="pl-PL" sz="9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9387" lvl="1" indent="-171450" defTabSz="912813" eaLnBrk="0" fontAlgn="base" hangingPunct="0">
              <a:lnSpc>
                <a:spcPct val="110000"/>
              </a:lnSpc>
              <a:spcBef>
                <a:spcPts val="100"/>
              </a:spcBef>
              <a:spcAft>
                <a:spcPts val="150"/>
              </a:spcAft>
              <a:buClr>
                <a:srgbClr val="666666"/>
              </a:buClr>
              <a:buSzPct val="110000"/>
              <a:buFont typeface="Wingdings" pitchFamily="2" charset="2"/>
              <a:buChar char="§"/>
              <a:tabLst>
                <a:tab pos="685800" algn="l"/>
              </a:tabLs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Experience </a:t>
            </a:r>
            <a:endParaRPr lang="pl-PL" sz="9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9387" lvl="1" indent="-171450" defTabSz="912813" eaLnBrk="0" fontAlgn="base" hangingPunct="0">
              <a:lnSpc>
                <a:spcPct val="110000"/>
              </a:lnSpc>
              <a:spcBef>
                <a:spcPts val="100"/>
              </a:spcBef>
              <a:spcAft>
                <a:spcPts val="150"/>
              </a:spcAft>
              <a:buClr>
                <a:srgbClr val="666666"/>
              </a:buClr>
              <a:buSzPct val="110000"/>
              <a:buFont typeface="Wingdings" pitchFamily="2" charset="2"/>
              <a:buChar char="§"/>
              <a:tabLst>
                <a:tab pos="685800" algn="l"/>
              </a:tabLst>
              <a:defRPr/>
            </a:pPr>
            <a:r>
              <a:rPr lang="pl-PL" sz="9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Experience</a:t>
            </a:r>
            <a:r>
              <a:rPr lang="pl-PL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</a:p>
          <a:p>
            <a:pPr marL="179387" lvl="1" indent="-171450" defTabSz="912813" eaLnBrk="0" fontAlgn="base" hangingPunct="0">
              <a:lnSpc>
                <a:spcPct val="110000"/>
              </a:lnSpc>
              <a:spcBef>
                <a:spcPts val="100"/>
              </a:spcBef>
              <a:spcAft>
                <a:spcPts val="150"/>
              </a:spcAft>
              <a:buClr>
                <a:srgbClr val="666666"/>
              </a:buClr>
              <a:buSzPct val="110000"/>
              <a:buFont typeface="Wingdings" pitchFamily="2" charset="2"/>
              <a:buChar char="§"/>
              <a:tabLst>
                <a:tab pos="685800" algn="l"/>
              </a:tabLst>
              <a:defRPr/>
            </a:pPr>
            <a:r>
              <a:rPr lang="pl-PL" sz="9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Experience</a:t>
            </a:r>
            <a:r>
              <a:rPr lang="pl-PL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</a:p>
          <a:p>
            <a:pPr marL="7937" lvl="1" defTabSz="912813" eaLnBrk="0" fontAlgn="base" hangingPunct="0">
              <a:lnSpc>
                <a:spcPct val="110000"/>
              </a:lnSpc>
              <a:spcBef>
                <a:spcPts val="100"/>
              </a:spcBef>
              <a:spcAft>
                <a:spcPts val="150"/>
              </a:spcAft>
              <a:buClr>
                <a:srgbClr val="666666"/>
              </a:buClr>
              <a:buSzPct val="110000"/>
              <a:tabLst>
                <a:tab pos="685800" algn="l"/>
              </a:tabLst>
              <a:defRPr/>
            </a:pPr>
            <a:r>
              <a:rPr lang="pl-PL" sz="900" b="1" u="sng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</a:t>
            </a:r>
            <a:r>
              <a:rPr lang="en-US" sz="9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ompany</a:t>
            </a:r>
            <a:r>
              <a:rPr lang="en-US" sz="900" b="1" u="sng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name</a:t>
            </a:r>
            <a:r>
              <a:rPr lang="pl-PL" sz="900" b="1" u="sng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sz="900" b="1" u="sng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(</a:t>
            </a:r>
            <a:r>
              <a:rPr lang="pl-PL" sz="9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date</a:t>
            </a:r>
            <a:r>
              <a:rPr lang="en-US" sz="900" b="1" u="sng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)</a:t>
            </a:r>
          </a:p>
          <a:p>
            <a:pPr marL="179387" lvl="1" indent="-171450" defTabSz="912813" eaLnBrk="0" fontAlgn="base" hangingPunct="0">
              <a:lnSpc>
                <a:spcPct val="110000"/>
              </a:lnSpc>
              <a:spcBef>
                <a:spcPts val="100"/>
              </a:spcBef>
              <a:spcAft>
                <a:spcPts val="150"/>
              </a:spcAft>
              <a:buClr>
                <a:srgbClr val="666666"/>
              </a:buClr>
              <a:buSzPct val="110000"/>
              <a:buFont typeface="Wingdings" pitchFamily="2" charset="2"/>
              <a:buChar char="§"/>
              <a:tabLst>
                <a:tab pos="685800" algn="l"/>
              </a:tabLs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Experience </a:t>
            </a:r>
            <a:endParaRPr lang="pl-PL" sz="9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9387" lvl="1" indent="-171450" defTabSz="912813" eaLnBrk="0" fontAlgn="base" hangingPunct="0">
              <a:lnSpc>
                <a:spcPct val="110000"/>
              </a:lnSpc>
              <a:spcBef>
                <a:spcPts val="100"/>
              </a:spcBef>
              <a:spcAft>
                <a:spcPts val="150"/>
              </a:spcAft>
              <a:buClr>
                <a:srgbClr val="666666"/>
              </a:buClr>
              <a:buSzPct val="110000"/>
              <a:buFont typeface="Wingdings" pitchFamily="2" charset="2"/>
              <a:buChar char="§"/>
              <a:tabLst>
                <a:tab pos="685800" algn="l"/>
              </a:tabLs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Experience </a:t>
            </a:r>
            <a:endParaRPr lang="pl-PL" sz="9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9387" lvl="1" indent="-171450" defTabSz="912813" eaLnBrk="0" fontAlgn="base" hangingPunct="0">
              <a:lnSpc>
                <a:spcPct val="110000"/>
              </a:lnSpc>
              <a:spcBef>
                <a:spcPts val="100"/>
              </a:spcBef>
              <a:spcAft>
                <a:spcPts val="150"/>
              </a:spcAft>
              <a:buClr>
                <a:srgbClr val="666666"/>
              </a:buClr>
              <a:buSzPct val="110000"/>
              <a:buFont typeface="Wingdings" pitchFamily="2" charset="2"/>
              <a:buChar char="§"/>
              <a:tabLst>
                <a:tab pos="685800" algn="l"/>
              </a:tabLst>
              <a:defRPr/>
            </a:pPr>
            <a:r>
              <a:rPr lang="pl-PL" sz="9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Experience</a:t>
            </a:r>
            <a:r>
              <a:rPr lang="pl-PL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</a:p>
          <a:p>
            <a:pPr marL="179387" lvl="1" indent="-171450" defTabSz="912813" eaLnBrk="0" fontAlgn="base" hangingPunct="0">
              <a:lnSpc>
                <a:spcPct val="110000"/>
              </a:lnSpc>
              <a:spcBef>
                <a:spcPts val="100"/>
              </a:spcBef>
              <a:spcAft>
                <a:spcPts val="150"/>
              </a:spcAft>
              <a:buClr>
                <a:srgbClr val="666666"/>
              </a:buClr>
              <a:buSzPct val="110000"/>
              <a:buFont typeface="Wingdings" pitchFamily="2" charset="2"/>
              <a:buChar char="§"/>
              <a:tabLst>
                <a:tab pos="685800" algn="l"/>
              </a:tabLst>
              <a:defRPr/>
            </a:pPr>
            <a:r>
              <a:rPr lang="pl-PL" sz="9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Experience</a:t>
            </a:r>
            <a:r>
              <a:rPr lang="pl-PL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</a:p>
          <a:p>
            <a:pPr marL="7937" lvl="1" defTabSz="912813" eaLnBrk="0" fontAlgn="base" hangingPunct="0">
              <a:lnSpc>
                <a:spcPct val="110000"/>
              </a:lnSpc>
              <a:spcBef>
                <a:spcPts val="100"/>
              </a:spcBef>
              <a:spcAft>
                <a:spcPts val="150"/>
              </a:spcAft>
              <a:buClr>
                <a:srgbClr val="666666"/>
              </a:buClr>
              <a:buSzPct val="110000"/>
              <a:tabLst>
                <a:tab pos="685800" algn="l"/>
              </a:tabLst>
              <a:defRPr/>
            </a:pPr>
            <a:r>
              <a:rPr lang="pl-PL" sz="900" b="1" u="sng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</a:t>
            </a:r>
            <a:r>
              <a:rPr lang="en-US" sz="9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ompany</a:t>
            </a:r>
            <a:r>
              <a:rPr lang="en-US" sz="900" b="1" u="sng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name</a:t>
            </a:r>
            <a:r>
              <a:rPr lang="pl-PL" sz="900" b="1" u="sng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sz="900" b="1" u="sng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(</a:t>
            </a:r>
            <a:r>
              <a:rPr lang="pl-PL" sz="9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date</a:t>
            </a:r>
            <a:r>
              <a:rPr lang="en-US" sz="900" b="1" u="sng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)</a:t>
            </a:r>
          </a:p>
          <a:p>
            <a:pPr marL="179387" lvl="1" indent="-171450" defTabSz="912813" eaLnBrk="0" fontAlgn="base" hangingPunct="0">
              <a:lnSpc>
                <a:spcPct val="110000"/>
              </a:lnSpc>
              <a:spcBef>
                <a:spcPts val="100"/>
              </a:spcBef>
              <a:spcAft>
                <a:spcPts val="150"/>
              </a:spcAft>
              <a:buClr>
                <a:srgbClr val="666666"/>
              </a:buClr>
              <a:buSzPct val="110000"/>
              <a:buFont typeface="Wingdings" pitchFamily="2" charset="2"/>
              <a:buChar char="§"/>
              <a:tabLst>
                <a:tab pos="685800" algn="l"/>
              </a:tabLs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Experience </a:t>
            </a:r>
            <a:endParaRPr lang="pl-PL" sz="9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9387" lvl="1" indent="-171450" defTabSz="912813" eaLnBrk="0" fontAlgn="base" hangingPunct="0">
              <a:lnSpc>
                <a:spcPct val="110000"/>
              </a:lnSpc>
              <a:spcBef>
                <a:spcPts val="100"/>
              </a:spcBef>
              <a:spcAft>
                <a:spcPts val="150"/>
              </a:spcAft>
              <a:buClr>
                <a:srgbClr val="666666"/>
              </a:buClr>
              <a:buSzPct val="110000"/>
              <a:buFont typeface="Wingdings" pitchFamily="2" charset="2"/>
              <a:buChar char="§"/>
              <a:tabLst>
                <a:tab pos="685800" algn="l"/>
              </a:tabLs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Experience </a:t>
            </a:r>
            <a:endParaRPr lang="pl-PL" sz="9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9387" lvl="1" indent="-171450" defTabSz="912813" eaLnBrk="0" fontAlgn="base" hangingPunct="0">
              <a:lnSpc>
                <a:spcPct val="110000"/>
              </a:lnSpc>
              <a:spcBef>
                <a:spcPts val="100"/>
              </a:spcBef>
              <a:spcAft>
                <a:spcPts val="150"/>
              </a:spcAft>
              <a:buClr>
                <a:srgbClr val="666666"/>
              </a:buClr>
              <a:buSzPct val="110000"/>
              <a:buFont typeface="Wingdings" pitchFamily="2" charset="2"/>
              <a:buChar char="§"/>
              <a:tabLst>
                <a:tab pos="685800" algn="l"/>
              </a:tabLst>
              <a:defRPr/>
            </a:pPr>
            <a:r>
              <a:rPr lang="pl-PL" sz="9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Experience</a:t>
            </a:r>
            <a:r>
              <a:rPr lang="pl-PL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</a:p>
          <a:p>
            <a:pPr marL="179387" lvl="1" indent="-171450" defTabSz="912813" eaLnBrk="0" fontAlgn="base" hangingPunct="0">
              <a:lnSpc>
                <a:spcPct val="110000"/>
              </a:lnSpc>
              <a:spcBef>
                <a:spcPts val="100"/>
              </a:spcBef>
              <a:spcAft>
                <a:spcPts val="150"/>
              </a:spcAft>
              <a:buClr>
                <a:srgbClr val="666666"/>
              </a:buClr>
              <a:buSzPct val="110000"/>
              <a:buFont typeface="Wingdings" pitchFamily="2" charset="2"/>
              <a:buChar char="§"/>
              <a:tabLst>
                <a:tab pos="685800" algn="l"/>
              </a:tabLst>
              <a:defRPr/>
            </a:pPr>
            <a:r>
              <a:rPr lang="pl-PL" sz="9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Experience</a:t>
            </a:r>
            <a:r>
              <a:rPr lang="pl-PL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62" name="Text Box 12"/>
          <p:cNvSpPr txBox="1">
            <a:spLocks noChangeArrowheads="1"/>
          </p:cNvSpPr>
          <p:nvPr/>
        </p:nvSpPr>
        <p:spPr bwMode="auto">
          <a:xfrm>
            <a:off x="4677586" y="1154668"/>
            <a:ext cx="1870438" cy="22271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54000" tIns="3600" rIns="54000" bIns="36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/>
                <a:cs typeface="Arial" charset="0"/>
              </a:rPr>
              <a:t>Relevant Experience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1682389" y="3884347"/>
            <a:ext cx="517983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40650" y="3961067"/>
            <a:ext cx="3741528" cy="940160"/>
            <a:chOff x="490969" y="4445053"/>
            <a:chExt cx="3780000" cy="1064675"/>
          </a:xfrm>
        </p:grpSpPr>
        <p:sp>
          <p:nvSpPr>
            <p:cNvPr id="52" name="AcnBodyText_ID_108240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519046" y="4814682"/>
              <a:ext cx="3743791" cy="695046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0" rIns="72000" bIns="72000" numCol="1"/>
            <a:lstStyle/>
            <a:p>
              <a:pPr marL="171450" lvl="0" indent="-17145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66666"/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kumimoji="0" lang="en-US" sz="900" b="0" i="0" u="none" strike="noStrike" kern="0" cap="none" spc="0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cs typeface="Arial" pitchFamily="34" charset="0"/>
                </a:rPr>
                <a:t>Experience</a:t>
              </a:r>
              <a:endParaRPr kumimoji="0" lang="pl-PL" sz="900" b="0" i="0" u="none" strike="noStrike" kern="0" cap="none" spc="0" normalizeH="0" baseline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cs typeface="Arial" pitchFamily="34" charset="0"/>
              </a:endParaRPr>
            </a:p>
            <a:p>
              <a:pPr marL="171450" lvl="0" indent="-17145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66666"/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lang="pl-PL" sz="900" kern="0" dirty="0" err="1">
                  <a:solidFill>
                    <a:srgbClr val="666666"/>
                  </a:solidFill>
                  <a:cs typeface="Arial" pitchFamily="34" charset="0"/>
                </a:rPr>
                <a:t>Experience</a:t>
              </a:r>
              <a:endParaRPr kumimoji="0" lang="en-US" sz="900" b="0" i="0" u="none" strike="noStrike" kern="0" cap="none" spc="0" normalizeH="0" baseline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54" name="Text Box 12"/>
            <p:cNvSpPr txBox="1">
              <a:spLocks noChangeArrowheads="1"/>
            </p:cNvSpPr>
            <p:nvPr/>
          </p:nvSpPr>
          <p:spPr bwMode="auto">
            <a:xfrm>
              <a:off x="812210" y="4606074"/>
              <a:ext cx="1832309" cy="252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54000" tIns="3600" rIns="54000" bIns="36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cs typeface="Arial" charset="0"/>
                </a:rPr>
                <a:t>Industry Experience</a:t>
              </a:r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>
              <a:off x="490969" y="4445053"/>
              <a:ext cx="3780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2" name="Group 71"/>
            <p:cNvGrpSpPr/>
            <p:nvPr/>
          </p:nvGrpSpPr>
          <p:grpSpPr>
            <a:xfrm>
              <a:off x="518265" y="4505834"/>
              <a:ext cx="288925" cy="296863"/>
              <a:chOff x="276225" y="3983037"/>
              <a:chExt cx="288925" cy="296863"/>
            </a:xfrm>
            <a:solidFill>
              <a:schemeClr val="accent1"/>
            </a:solidFill>
          </p:grpSpPr>
          <p:sp>
            <p:nvSpPr>
              <p:cNvPr id="73" name="Freeform 12"/>
              <p:cNvSpPr>
                <a:spLocks/>
              </p:cNvSpPr>
              <p:nvPr/>
            </p:nvSpPr>
            <p:spPr bwMode="auto">
              <a:xfrm>
                <a:off x="366713" y="4167188"/>
                <a:ext cx="11113" cy="30163"/>
              </a:xfrm>
              <a:custGeom>
                <a:avLst/>
                <a:gdLst>
                  <a:gd name="T0" fmla="*/ 4 w 8"/>
                  <a:gd name="T1" fmla="*/ 20 h 20"/>
                  <a:gd name="T2" fmla="*/ 4 w 8"/>
                  <a:gd name="T3" fmla="*/ 20 h 20"/>
                  <a:gd name="T4" fmla="*/ 8 w 8"/>
                  <a:gd name="T5" fmla="*/ 16 h 20"/>
                  <a:gd name="T6" fmla="*/ 8 w 8"/>
                  <a:gd name="T7" fmla="*/ 4 h 20"/>
                  <a:gd name="T8" fmla="*/ 4 w 8"/>
                  <a:gd name="T9" fmla="*/ 0 h 20"/>
                  <a:gd name="T10" fmla="*/ 4 w 8"/>
                  <a:gd name="T11" fmla="*/ 0 h 20"/>
                  <a:gd name="T12" fmla="*/ 0 w 8"/>
                  <a:gd name="T13" fmla="*/ 4 h 20"/>
                  <a:gd name="T14" fmla="*/ 0 w 8"/>
                  <a:gd name="T15" fmla="*/ 16 h 20"/>
                  <a:gd name="T16" fmla="*/ 4 w 8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20">
                    <a:moveTo>
                      <a:pt x="4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6" y="20"/>
                      <a:pt x="8" y="18"/>
                      <a:pt x="8" y="1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1" y="20"/>
                      <a:pt x="4" y="2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4" name="Freeform 13"/>
              <p:cNvSpPr>
                <a:spLocks/>
              </p:cNvSpPr>
              <p:nvPr/>
            </p:nvSpPr>
            <p:spPr bwMode="auto">
              <a:xfrm>
                <a:off x="441325" y="4167188"/>
                <a:ext cx="12700" cy="30163"/>
              </a:xfrm>
              <a:custGeom>
                <a:avLst/>
                <a:gdLst>
                  <a:gd name="T0" fmla="*/ 5 w 9"/>
                  <a:gd name="T1" fmla="*/ 0 h 20"/>
                  <a:gd name="T2" fmla="*/ 4 w 9"/>
                  <a:gd name="T3" fmla="*/ 0 h 20"/>
                  <a:gd name="T4" fmla="*/ 0 w 9"/>
                  <a:gd name="T5" fmla="*/ 4 h 20"/>
                  <a:gd name="T6" fmla="*/ 0 w 9"/>
                  <a:gd name="T7" fmla="*/ 16 h 20"/>
                  <a:gd name="T8" fmla="*/ 4 w 9"/>
                  <a:gd name="T9" fmla="*/ 20 h 20"/>
                  <a:gd name="T10" fmla="*/ 5 w 9"/>
                  <a:gd name="T11" fmla="*/ 20 h 20"/>
                  <a:gd name="T12" fmla="*/ 9 w 9"/>
                  <a:gd name="T13" fmla="*/ 16 h 20"/>
                  <a:gd name="T14" fmla="*/ 9 w 9"/>
                  <a:gd name="T15" fmla="*/ 4 h 20"/>
                  <a:gd name="T16" fmla="*/ 5 w 9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20"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2" y="20"/>
                      <a:pt x="4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7" y="20"/>
                      <a:pt x="9" y="18"/>
                      <a:pt x="9" y="16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7" y="0"/>
                      <a:pt x="5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5" name="Freeform 14"/>
              <p:cNvSpPr>
                <a:spLocks/>
              </p:cNvSpPr>
              <p:nvPr/>
            </p:nvSpPr>
            <p:spPr bwMode="auto">
              <a:xfrm>
                <a:off x="515938" y="4167188"/>
                <a:ext cx="12700" cy="30163"/>
              </a:xfrm>
              <a:custGeom>
                <a:avLst/>
                <a:gdLst>
                  <a:gd name="T0" fmla="*/ 4 w 9"/>
                  <a:gd name="T1" fmla="*/ 20 h 20"/>
                  <a:gd name="T2" fmla="*/ 5 w 9"/>
                  <a:gd name="T3" fmla="*/ 20 h 20"/>
                  <a:gd name="T4" fmla="*/ 9 w 9"/>
                  <a:gd name="T5" fmla="*/ 16 h 20"/>
                  <a:gd name="T6" fmla="*/ 9 w 9"/>
                  <a:gd name="T7" fmla="*/ 4 h 20"/>
                  <a:gd name="T8" fmla="*/ 5 w 9"/>
                  <a:gd name="T9" fmla="*/ 0 h 20"/>
                  <a:gd name="T10" fmla="*/ 4 w 9"/>
                  <a:gd name="T11" fmla="*/ 0 h 20"/>
                  <a:gd name="T12" fmla="*/ 0 w 9"/>
                  <a:gd name="T13" fmla="*/ 4 h 20"/>
                  <a:gd name="T14" fmla="*/ 0 w 9"/>
                  <a:gd name="T15" fmla="*/ 16 h 20"/>
                  <a:gd name="T16" fmla="*/ 4 w 9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20">
                    <a:moveTo>
                      <a:pt x="4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7" y="20"/>
                      <a:pt x="9" y="18"/>
                      <a:pt x="9" y="16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7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2" y="20"/>
                      <a:pt x="4" y="2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6" name="Freeform 15"/>
              <p:cNvSpPr>
                <a:spLocks noEditPoints="1"/>
              </p:cNvSpPr>
              <p:nvPr/>
            </p:nvSpPr>
            <p:spPr bwMode="auto">
              <a:xfrm>
                <a:off x="276225" y="3983037"/>
                <a:ext cx="288925" cy="296863"/>
              </a:xfrm>
              <a:custGeom>
                <a:avLst/>
                <a:gdLst>
                  <a:gd name="T0" fmla="*/ 188 w 190"/>
                  <a:gd name="T1" fmla="*/ 81 h 198"/>
                  <a:gd name="T2" fmla="*/ 184 w 190"/>
                  <a:gd name="T3" fmla="*/ 81 h 198"/>
                  <a:gd name="T4" fmla="*/ 141 w 190"/>
                  <a:gd name="T5" fmla="*/ 108 h 198"/>
                  <a:gd name="T6" fmla="*/ 141 w 190"/>
                  <a:gd name="T7" fmla="*/ 85 h 198"/>
                  <a:gd name="T8" fmla="*/ 139 w 190"/>
                  <a:gd name="T9" fmla="*/ 81 h 198"/>
                  <a:gd name="T10" fmla="*/ 135 w 190"/>
                  <a:gd name="T11" fmla="*/ 81 h 198"/>
                  <a:gd name="T12" fmla="*/ 91 w 190"/>
                  <a:gd name="T13" fmla="*/ 108 h 198"/>
                  <a:gd name="T14" fmla="*/ 91 w 190"/>
                  <a:gd name="T15" fmla="*/ 85 h 198"/>
                  <a:gd name="T16" fmla="*/ 89 w 190"/>
                  <a:gd name="T17" fmla="*/ 81 h 198"/>
                  <a:gd name="T18" fmla="*/ 85 w 190"/>
                  <a:gd name="T19" fmla="*/ 81 h 198"/>
                  <a:gd name="T20" fmla="*/ 40 w 190"/>
                  <a:gd name="T21" fmla="*/ 109 h 198"/>
                  <a:gd name="T22" fmla="*/ 37 w 190"/>
                  <a:gd name="T23" fmla="*/ 4 h 198"/>
                  <a:gd name="T24" fmla="*/ 33 w 190"/>
                  <a:gd name="T25" fmla="*/ 0 h 198"/>
                  <a:gd name="T26" fmla="*/ 9 w 190"/>
                  <a:gd name="T27" fmla="*/ 0 h 198"/>
                  <a:gd name="T28" fmla="*/ 9 w 190"/>
                  <a:gd name="T29" fmla="*/ 0 h 198"/>
                  <a:gd name="T30" fmla="*/ 5 w 190"/>
                  <a:gd name="T31" fmla="*/ 4 h 198"/>
                  <a:gd name="T32" fmla="*/ 0 w 190"/>
                  <a:gd name="T33" fmla="*/ 194 h 198"/>
                  <a:gd name="T34" fmla="*/ 1 w 190"/>
                  <a:gd name="T35" fmla="*/ 196 h 198"/>
                  <a:gd name="T36" fmla="*/ 4 w 190"/>
                  <a:gd name="T37" fmla="*/ 198 h 198"/>
                  <a:gd name="T38" fmla="*/ 38 w 190"/>
                  <a:gd name="T39" fmla="*/ 198 h 198"/>
                  <a:gd name="T40" fmla="*/ 38 w 190"/>
                  <a:gd name="T41" fmla="*/ 198 h 198"/>
                  <a:gd name="T42" fmla="*/ 38 w 190"/>
                  <a:gd name="T43" fmla="*/ 198 h 198"/>
                  <a:gd name="T44" fmla="*/ 87 w 190"/>
                  <a:gd name="T45" fmla="*/ 198 h 198"/>
                  <a:gd name="T46" fmla="*/ 137 w 190"/>
                  <a:gd name="T47" fmla="*/ 198 h 198"/>
                  <a:gd name="T48" fmla="*/ 186 w 190"/>
                  <a:gd name="T49" fmla="*/ 198 h 198"/>
                  <a:gd name="T50" fmla="*/ 190 w 190"/>
                  <a:gd name="T51" fmla="*/ 194 h 198"/>
                  <a:gd name="T52" fmla="*/ 190 w 190"/>
                  <a:gd name="T53" fmla="*/ 85 h 198"/>
                  <a:gd name="T54" fmla="*/ 188 w 190"/>
                  <a:gd name="T55" fmla="*/ 81 h 198"/>
                  <a:gd name="T56" fmla="*/ 42 w 190"/>
                  <a:gd name="T57" fmla="*/ 117 h 198"/>
                  <a:gd name="T58" fmla="*/ 83 w 190"/>
                  <a:gd name="T59" fmla="*/ 92 h 198"/>
                  <a:gd name="T60" fmla="*/ 83 w 190"/>
                  <a:gd name="T61" fmla="*/ 115 h 198"/>
                  <a:gd name="T62" fmla="*/ 83 w 190"/>
                  <a:gd name="T63" fmla="*/ 190 h 198"/>
                  <a:gd name="T64" fmla="*/ 42 w 190"/>
                  <a:gd name="T65" fmla="*/ 190 h 198"/>
                  <a:gd name="T66" fmla="*/ 42 w 190"/>
                  <a:gd name="T67" fmla="*/ 185 h 198"/>
                  <a:gd name="T68" fmla="*/ 42 w 190"/>
                  <a:gd name="T69" fmla="*/ 117 h 198"/>
                  <a:gd name="T70" fmla="*/ 13 w 190"/>
                  <a:gd name="T71" fmla="*/ 8 h 198"/>
                  <a:gd name="T72" fmla="*/ 29 w 190"/>
                  <a:gd name="T73" fmla="*/ 8 h 198"/>
                  <a:gd name="T74" fmla="*/ 34 w 190"/>
                  <a:gd name="T75" fmla="*/ 185 h 198"/>
                  <a:gd name="T76" fmla="*/ 34 w 190"/>
                  <a:gd name="T77" fmla="*/ 190 h 198"/>
                  <a:gd name="T78" fmla="*/ 8 w 190"/>
                  <a:gd name="T79" fmla="*/ 190 h 198"/>
                  <a:gd name="T80" fmla="*/ 13 w 190"/>
                  <a:gd name="T81" fmla="*/ 8 h 198"/>
                  <a:gd name="T82" fmla="*/ 91 w 190"/>
                  <a:gd name="T83" fmla="*/ 117 h 198"/>
                  <a:gd name="T84" fmla="*/ 133 w 190"/>
                  <a:gd name="T85" fmla="*/ 92 h 198"/>
                  <a:gd name="T86" fmla="*/ 133 w 190"/>
                  <a:gd name="T87" fmla="*/ 115 h 198"/>
                  <a:gd name="T88" fmla="*/ 133 w 190"/>
                  <a:gd name="T89" fmla="*/ 190 h 198"/>
                  <a:gd name="T90" fmla="*/ 91 w 190"/>
                  <a:gd name="T91" fmla="*/ 190 h 198"/>
                  <a:gd name="T92" fmla="*/ 91 w 190"/>
                  <a:gd name="T93" fmla="*/ 117 h 198"/>
                  <a:gd name="T94" fmla="*/ 182 w 190"/>
                  <a:gd name="T95" fmla="*/ 190 h 198"/>
                  <a:gd name="T96" fmla="*/ 141 w 190"/>
                  <a:gd name="T97" fmla="*/ 190 h 198"/>
                  <a:gd name="T98" fmla="*/ 141 w 190"/>
                  <a:gd name="T99" fmla="*/ 117 h 198"/>
                  <a:gd name="T100" fmla="*/ 182 w 190"/>
                  <a:gd name="T101" fmla="*/ 92 h 198"/>
                  <a:gd name="T102" fmla="*/ 182 w 190"/>
                  <a:gd name="T103" fmla="*/ 19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0" h="198">
                    <a:moveTo>
                      <a:pt x="188" y="81"/>
                    </a:moveTo>
                    <a:cubicBezTo>
                      <a:pt x="187" y="81"/>
                      <a:pt x="185" y="81"/>
                      <a:pt x="184" y="81"/>
                    </a:cubicBezTo>
                    <a:cubicBezTo>
                      <a:pt x="141" y="108"/>
                      <a:pt x="141" y="108"/>
                      <a:pt x="141" y="108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1" y="83"/>
                      <a:pt x="140" y="82"/>
                      <a:pt x="139" y="81"/>
                    </a:cubicBezTo>
                    <a:cubicBezTo>
                      <a:pt x="137" y="81"/>
                      <a:pt x="136" y="81"/>
                      <a:pt x="135" y="81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91" y="83"/>
                      <a:pt x="91" y="82"/>
                      <a:pt x="89" y="81"/>
                    </a:cubicBezTo>
                    <a:cubicBezTo>
                      <a:pt x="88" y="81"/>
                      <a:pt x="86" y="81"/>
                      <a:pt x="85" y="81"/>
                    </a:cubicBezTo>
                    <a:cubicBezTo>
                      <a:pt x="40" y="109"/>
                      <a:pt x="40" y="109"/>
                      <a:pt x="40" y="109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2"/>
                      <a:pt x="35" y="0"/>
                      <a:pt x="3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5" y="2"/>
                      <a:pt x="5" y="4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195"/>
                      <a:pt x="0" y="196"/>
                      <a:pt x="1" y="196"/>
                    </a:cubicBezTo>
                    <a:cubicBezTo>
                      <a:pt x="2" y="197"/>
                      <a:pt x="3" y="198"/>
                      <a:pt x="4" y="198"/>
                    </a:cubicBezTo>
                    <a:cubicBezTo>
                      <a:pt x="38" y="198"/>
                      <a:pt x="38" y="198"/>
                      <a:pt x="38" y="198"/>
                    </a:cubicBezTo>
                    <a:cubicBezTo>
                      <a:pt x="38" y="198"/>
                      <a:pt x="38" y="198"/>
                      <a:pt x="38" y="198"/>
                    </a:cubicBezTo>
                    <a:cubicBezTo>
                      <a:pt x="38" y="198"/>
                      <a:pt x="38" y="198"/>
                      <a:pt x="38" y="198"/>
                    </a:cubicBezTo>
                    <a:cubicBezTo>
                      <a:pt x="87" y="198"/>
                      <a:pt x="87" y="198"/>
                      <a:pt x="8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86" y="198"/>
                      <a:pt x="186" y="198"/>
                      <a:pt x="186" y="198"/>
                    </a:cubicBezTo>
                    <a:cubicBezTo>
                      <a:pt x="188" y="198"/>
                      <a:pt x="190" y="196"/>
                      <a:pt x="190" y="194"/>
                    </a:cubicBezTo>
                    <a:cubicBezTo>
                      <a:pt x="190" y="85"/>
                      <a:pt x="190" y="85"/>
                      <a:pt x="190" y="85"/>
                    </a:cubicBezTo>
                    <a:cubicBezTo>
                      <a:pt x="190" y="83"/>
                      <a:pt x="189" y="82"/>
                      <a:pt x="188" y="81"/>
                    </a:cubicBezTo>
                    <a:close/>
                    <a:moveTo>
                      <a:pt x="42" y="117"/>
                    </a:moveTo>
                    <a:cubicBezTo>
                      <a:pt x="83" y="92"/>
                      <a:pt x="83" y="92"/>
                      <a:pt x="83" y="92"/>
                    </a:cubicBezTo>
                    <a:cubicBezTo>
                      <a:pt x="83" y="115"/>
                      <a:pt x="83" y="115"/>
                      <a:pt x="83" y="115"/>
                    </a:cubicBezTo>
                    <a:cubicBezTo>
                      <a:pt x="83" y="190"/>
                      <a:pt x="83" y="190"/>
                      <a:pt x="83" y="190"/>
                    </a:cubicBezTo>
                    <a:cubicBezTo>
                      <a:pt x="42" y="190"/>
                      <a:pt x="42" y="190"/>
                      <a:pt x="42" y="190"/>
                    </a:cubicBezTo>
                    <a:cubicBezTo>
                      <a:pt x="42" y="185"/>
                      <a:pt x="42" y="185"/>
                      <a:pt x="42" y="185"/>
                    </a:cubicBezTo>
                    <a:lnTo>
                      <a:pt x="42" y="117"/>
                    </a:lnTo>
                    <a:close/>
                    <a:moveTo>
                      <a:pt x="13" y="8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34" y="185"/>
                      <a:pt x="34" y="185"/>
                      <a:pt x="34" y="185"/>
                    </a:cubicBezTo>
                    <a:cubicBezTo>
                      <a:pt x="34" y="190"/>
                      <a:pt x="34" y="190"/>
                      <a:pt x="34" y="190"/>
                    </a:cubicBezTo>
                    <a:cubicBezTo>
                      <a:pt x="8" y="190"/>
                      <a:pt x="8" y="190"/>
                      <a:pt x="8" y="190"/>
                    </a:cubicBezTo>
                    <a:lnTo>
                      <a:pt x="13" y="8"/>
                    </a:lnTo>
                    <a:close/>
                    <a:moveTo>
                      <a:pt x="91" y="117"/>
                    </a:moveTo>
                    <a:cubicBezTo>
                      <a:pt x="133" y="92"/>
                      <a:pt x="133" y="92"/>
                      <a:pt x="133" y="92"/>
                    </a:cubicBezTo>
                    <a:cubicBezTo>
                      <a:pt x="133" y="115"/>
                      <a:pt x="133" y="115"/>
                      <a:pt x="133" y="115"/>
                    </a:cubicBezTo>
                    <a:cubicBezTo>
                      <a:pt x="133" y="190"/>
                      <a:pt x="133" y="190"/>
                      <a:pt x="133" y="190"/>
                    </a:cubicBezTo>
                    <a:cubicBezTo>
                      <a:pt x="91" y="190"/>
                      <a:pt x="91" y="190"/>
                      <a:pt x="91" y="190"/>
                    </a:cubicBezTo>
                    <a:lnTo>
                      <a:pt x="91" y="117"/>
                    </a:lnTo>
                    <a:close/>
                    <a:moveTo>
                      <a:pt x="182" y="190"/>
                    </a:moveTo>
                    <a:cubicBezTo>
                      <a:pt x="141" y="190"/>
                      <a:pt x="141" y="190"/>
                      <a:pt x="141" y="190"/>
                    </a:cubicBezTo>
                    <a:cubicBezTo>
                      <a:pt x="141" y="117"/>
                      <a:pt x="141" y="117"/>
                      <a:pt x="141" y="117"/>
                    </a:cubicBezTo>
                    <a:cubicBezTo>
                      <a:pt x="182" y="92"/>
                      <a:pt x="182" y="92"/>
                      <a:pt x="182" y="92"/>
                    </a:cubicBezTo>
                    <a:lnTo>
                      <a:pt x="182" y="19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35498" y="5046826"/>
            <a:ext cx="3780000" cy="957569"/>
            <a:chOff x="555062" y="4959356"/>
            <a:chExt cx="3780000" cy="1282017"/>
          </a:xfrm>
        </p:grpSpPr>
        <p:sp>
          <p:nvSpPr>
            <p:cNvPr id="49" name="AcnBodyText_ID_108240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89961" y="5491828"/>
              <a:ext cx="3609974" cy="749545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0" rIns="72000" bIns="72000" numCol="2"/>
            <a:lstStyle/>
            <a:p>
              <a:pPr marL="108000" marR="0" lvl="0" indent="-108000" defTabSz="914400" eaLnBrk="0" fontAlgn="base" latinLnBrk="0" hangingPunct="0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666666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sz="900" b="0" i="0" u="none" strike="noStrike" kern="0" cap="none" spc="0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cs typeface="Arial" pitchFamily="34" charset="0"/>
                </a:rPr>
                <a:t>Languages </a:t>
              </a:r>
              <a:endParaRPr kumimoji="0" lang="pl-PL" sz="900" b="0" i="0" u="none" strike="noStrike" kern="0" cap="none" spc="0" normalizeH="0" baseline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cs typeface="Arial" pitchFamily="34" charset="0"/>
              </a:endParaRPr>
            </a:p>
            <a:p>
              <a:pPr marL="108000" marR="0" lvl="0" indent="-108000" defTabSz="914400" eaLnBrk="0" fontAlgn="base" latinLnBrk="0" hangingPunct="0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666666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sz="900" b="0" i="0" u="none" strike="noStrike" kern="0" cap="none" spc="0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cs typeface="Arial" pitchFamily="34" charset="0"/>
                </a:rPr>
                <a:t>Languages </a:t>
              </a:r>
              <a:endParaRPr kumimoji="0" lang="pl-PL" sz="900" b="0" i="0" u="none" strike="noStrike" kern="0" cap="none" spc="0" normalizeH="0" baseline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974184" y="5081010"/>
              <a:ext cx="1070338" cy="298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54000" tIns="3600" rIns="54000" bIns="36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Languages</a:t>
              </a:r>
            </a:p>
          </p:txBody>
        </p:sp>
        <p:cxnSp>
          <p:nvCxnSpPr>
            <p:cNvPr id="71" name="Straight Connector 70"/>
            <p:cNvCxnSpPr/>
            <p:nvPr/>
          </p:nvCxnSpPr>
          <p:spPr bwMode="auto">
            <a:xfrm>
              <a:off x="555062" y="4959356"/>
              <a:ext cx="3780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Freeform 47"/>
            <p:cNvSpPr>
              <a:spLocks noEditPoints="1"/>
            </p:cNvSpPr>
            <p:nvPr/>
          </p:nvSpPr>
          <p:spPr bwMode="auto">
            <a:xfrm>
              <a:off x="681271" y="5154324"/>
              <a:ext cx="233363" cy="225423"/>
            </a:xfrm>
            <a:custGeom>
              <a:avLst/>
              <a:gdLst>
                <a:gd name="T0" fmla="*/ 149 w 149"/>
                <a:gd name="T1" fmla="*/ 55 h 147"/>
                <a:gd name="T2" fmla="*/ 98 w 149"/>
                <a:gd name="T3" fmla="*/ 0 h 147"/>
                <a:gd name="T4" fmla="*/ 51 w 149"/>
                <a:gd name="T5" fmla="*/ 0 h 147"/>
                <a:gd name="T6" fmla="*/ 0 w 149"/>
                <a:gd name="T7" fmla="*/ 55 h 147"/>
                <a:gd name="T8" fmla="*/ 39 w 149"/>
                <a:gd name="T9" fmla="*/ 109 h 147"/>
                <a:gd name="T10" fmla="*/ 39 w 149"/>
                <a:gd name="T11" fmla="*/ 143 h 147"/>
                <a:gd name="T12" fmla="*/ 41 w 149"/>
                <a:gd name="T13" fmla="*/ 146 h 147"/>
                <a:gd name="T14" fmla="*/ 43 w 149"/>
                <a:gd name="T15" fmla="*/ 147 h 147"/>
                <a:gd name="T16" fmla="*/ 45 w 149"/>
                <a:gd name="T17" fmla="*/ 146 h 147"/>
                <a:gd name="T18" fmla="*/ 85 w 149"/>
                <a:gd name="T19" fmla="*/ 111 h 147"/>
                <a:gd name="T20" fmla="*/ 98 w 149"/>
                <a:gd name="T21" fmla="*/ 111 h 147"/>
                <a:gd name="T22" fmla="*/ 149 w 149"/>
                <a:gd name="T23" fmla="*/ 55 h 147"/>
                <a:gd name="T24" fmla="*/ 83 w 149"/>
                <a:gd name="T25" fmla="*/ 103 h 147"/>
                <a:gd name="T26" fmla="*/ 81 w 149"/>
                <a:gd name="T27" fmla="*/ 104 h 147"/>
                <a:gd name="T28" fmla="*/ 47 w 149"/>
                <a:gd name="T29" fmla="*/ 134 h 147"/>
                <a:gd name="T30" fmla="*/ 47 w 149"/>
                <a:gd name="T31" fmla="*/ 106 h 147"/>
                <a:gd name="T32" fmla="*/ 43 w 149"/>
                <a:gd name="T33" fmla="*/ 102 h 147"/>
                <a:gd name="T34" fmla="*/ 8 w 149"/>
                <a:gd name="T35" fmla="*/ 55 h 147"/>
                <a:gd name="T36" fmla="*/ 51 w 149"/>
                <a:gd name="T37" fmla="*/ 8 h 147"/>
                <a:gd name="T38" fmla="*/ 98 w 149"/>
                <a:gd name="T39" fmla="*/ 8 h 147"/>
                <a:gd name="T40" fmla="*/ 141 w 149"/>
                <a:gd name="T41" fmla="*/ 55 h 147"/>
                <a:gd name="T42" fmla="*/ 98 w 149"/>
                <a:gd name="T43" fmla="*/ 103 h 147"/>
                <a:gd name="T44" fmla="*/ 83 w 149"/>
                <a:gd name="T45" fmla="*/ 10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47">
                  <a:moveTo>
                    <a:pt x="149" y="55"/>
                  </a:moveTo>
                  <a:cubicBezTo>
                    <a:pt x="149" y="25"/>
                    <a:pt x="126" y="0"/>
                    <a:pt x="98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5"/>
                    <a:pt x="0" y="55"/>
                  </a:cubicBezTo>
                  <a:cubicBezTo>
                    <a:pt x="0" y="81"/>
                    <a:pt x="16" y="103"/>
                    <a:pt x="39" y="109"/>
                  </a:cubicBezTo>
                  <a:cubicBezTo>
                    <a:pt x="39" y="143"/>
                    <a:pt x="39" y="143"/>
                    <a:pt x="39" y="143"/>
                  </a:cubicBezTo>
                  <a:cubicBezTo>
                    <a:pt x="39" y="144"/>
                    <a:pt x="39" y="146"/>
                    <a:pt x="41" y="146"/>
                  </a:cubicBezTo>
                  <a:cubicBezTo>
                    <a:pt x="41" y="147"/>
                    <a:pt x="42" y="147"/>
                    <a:pt x="43" y="147"/>
                  </a:cubicBezTo>
                  <a:cubicBezTo>
                    <a:pt x="43" y="147"/>
                    <a:pt x="44" y="146"/>
                    <a:pt x="45" y="146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126" y="111"/>
                    <a:pt x="149" y="86"/>
                    <a:pt x="149" y="55"/>
                  </a:cubicBezTo>
                  <a:close/>
                  <a:moveTo>
                    <a:pt x="83" y="103"/>
                  </a:moveTo>
                  <a:cubicBezTo>
                    <a:pt x="82" y="103"/>
                    <a:pt x="81" y="103"/>
                    <a:pt x="81" y="104"/>
                  </a:cubicBezTo>
                  <a:cubicBezTo>
                    <a:pt x="47" y="134"/>
                    <a:pt x="47" y="134"/>
                    <a:pt x="47" y="134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7" y="104"/>
                    <a:pt x="45" y="102"/>
                    <a:pt x="43" y="102"/>
                  </a:cubicBezTo>
                  <a:cubicBezTo>
                    <a:pt x="23" y="98"/>
                    <a:pt x="8" y="78"/>
                    <a:pt x="8" y="55"/>
                  </a:cubicBezTo>
                  <a:cubicBezTo>
                    <a:pt x="8" y="29"/>
                    <a:pt x="27" y="8"/>
                    <a:pt x="51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122" y="8"/>
                    <a:pt x="141" y="29"/>
                    <a:pt x="141" y="55"/>
                  </a:cubicBezTo>
                  <a:cubicBezTo>
                    <a:pt x="141" y="82"/>
                    <a:pt x="122" y="103"/>
                    <a:pt x="98" y="103"/>
                  </a:cubicBezTo>
                  <a:lnTo>
                    <a:pt x="83" y="10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5366" y="1149748"/>
            <a:ext cx="3353120" cy="797685"/>
            <a:chOff x="565366" y="1251344"/>
            <a:chExt cx="3353120" cy="797685"/>
          </a:xfrm>
        </p:grpSpPr>
        <p:sp>
          <p:nvSpPr>
            <p:cNvPr id="43" name="AcnBodyText_ID_108240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565366" y="1478657"/>
              <a:ext cx="3353120" cy="57037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0" rIns="72000" bIns="72000"/>
            <a:lstStyle/>
            <a:p>
              <a:pPr marL="171450" lvl="0" indent="-17145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66666"/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lang="en-US" sz="900" dirty="0">
                  <a:solidFill>
                    <a:srgbClr val="666666"/>
                  </a:solidFill>
                  <a:cs typeface="Arial" pitchFamily="34" charset="0"/>
                </a:rPr>
                <a:t>College</a:t>
              </a:r>
              <a:r>
                <a:rPr lang="pl-PL" sz="900" dirty="0">
                  <a:solidFill>
                    <a:srgbClr val="666666"/>
                  </a:solidFill>
                  <a:cs typeface="Arial" pitchFamily="34" charset="0"/>
                </a:rPr>
                <a:t> </a:t>
              </a:r>
              <a:endParaRPr lang="en-US" sz="900" dirty="0">
                <a:solidFill>
                  <a:srgbClr val="666666"/>
                </a:solidFill>
                <a:cs typeface="Arial" pitchFamily="34" charset="0"/>
              </a:endParaRPr>
            </a:p>
            <a:p>
              <a:pPr marL="171450" lvl="0" indent="-17145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66666"/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lang="en-US" sz="900">
                  <a:solidFill>
                    <a:srgbClr val="666666"/>
                  </a:solidFill>
                  <a:cs typeface="Arial" pitchFamily="34" charset="0"/>
                </a:rPr>
                <a:t>College</a:t>
              </a:r>
              <a:endParaRPr kumimoji="0" lang="en-US" sz="900" b="0" i="0" u="none" strike="noStrike" kern="0" cap="none" spc="0" normalizeH="0" baseline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812210" y="1274737"/>
              <a:ext cx="1070336" cy="2227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54000" tIns="3600" rIns="54000" bIns="36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cs typeface="Arial" charset="0"/>
                </a:rPr>
                <a:t>Education</a:t>
              </a:r>
            </a:p>
          </p:txBody>
        </p:sp>
        <p:sp>
          <p:nvSpPr>
            <p:cNvPr id="83" name="Freeform 11"/>
            <p:cNvSpPr>
              <a:spLocks/>
            </p:cNvSpPr>
            <p:nvPr/>
          </p:nvSpPr>
          <p:spPr bwMode="auto">
            <a:xfrm>
              <a:off x="582713" y="1251344"/>
              <a:ext cx="195263" cy="258762"/>
            </a:xfrm>
            <a:custGeom>
              <a:avLst/>
              <a:gdLst>
                <a:gd name="T0" fmla="*/ 96 w 125"/>
                <a:gd name="T1" fmla="*/ 159 h 167"/>
                <a:gd name="T2" fmla="*/ 10 w 125"/>
                <a:gd name="T3" fmla="*/ 159 h 167"/>
                <a:gd name="T4" fmla="*/ 8 w 125"/>
                <a:gd name="T5" fmla="*/ 158 h 167"/>
                <a:gd name="T6" fmla="*/ 8 w 125"/>
                <a:gd name="T7" fmla="*/ 137 h 167"/>
                <a:gd name="T8" fmla="*/ 9 w 125"/>
                <a:gd name="T9" fmla="*/ 136 h 167"/>
                <a:gd name="T10" fmla="*/ 68 w 125"/>
                <a:gd name="T11" fmla="*/ 103 h 167"/>
                <a:gd name="T12" fmla="*/ 68 w 125"/>
                <a:gd name="T13" fmla="*/ 102 h 167"/>
                <a:gd name="T14" fmla="*/ 68 w 125"/>
                <a:gd name="T15" fmla="*/ 94 h 167"/>
                <a:gd name="T16" fmla="*/ 67 w 125"/>
                <a:gd name="T17" fmla="*/ 91 h 167"/>
                <a:gd name="T18" fmla="*/ 56 w 125"/>
                <a:gd name="T19" fmla="*/ 71 h 167"/>
                <a:gd name="T20" fmla="*/ 54 w 125"/>
                <a:gd name="T21" fmla="*/ 69 h 167"/>
                <a:gd name="T22" fmla="*/ 51 w 125"/>
                <a:gd name="T23" fmla="*/ 62 h 167"/>
                <a:gd name="T24" fmla="*/ 53 w 125"/>
                <a:gd name="T25" fmla="*/ 56 h 167"/>
                <a:gd name="T26" fmla="*/ 54 w 125"/>
                <a:gd name="T27" fmla="*/ 53 h 167"/>
                <a:gd name="T28" fmla="*/ 54 w 125"/>
                <a:gd name="T29" fmla="*/ 35 h 167"/>
                <a:gd name="T30" fmla="*/ 84 w 125"/>
                <a:gd name="T31" fmla="*/ 8 h 167"/>
                <a:gd name="T32" fmla="*/ 114 w 125"/>
                <a:gd name="T33" fmla="*/ 35 h 167"/>
                <a:gd name="T34" fmla="*/ 114 w 125"/>
                <a:gd name="T35" fmla="*/ 53 h 167"/>
                <a:gd name="T36" fmla="*/ 115 w 125"/>
                <a:gd name="T37" fmla="*/ 56 h 167"/>
                <a:gd name="T38" fmla="*/ 117 w 125"/>
                <a:gd name="T39" fmla="*/ 62 h 167"/>
                <a:gd name="T40" fmla="*/ 113 w 125"/>
                <a:gd name="T41" fmla="*/ 69 h 167"/>
                <a:gd name="T42" fmla="*/ 111 w 125"/>
                <a:gd name="T43" fmla="*/ 71 h 167"/>
                <a:gd name="T44" fmla="*/ 100 w 125"/>
                <a:gd name="T45" fmla="*/ 91 h 167"/>
                <a:gd name="T46" fmla="*/ 99 w 125"/>
                <a:gd name="T47" fmla="*/ 94 h 167"/>
                <a:gd name="T48" fmla="*/ 99 w 125"/>
                <a:gd name="T49" fmla="*/ 102 h 167"/>
                <a:gd name="T50" fmla="*/ 103 w 125"/>
                <a:gd name="T51" fmla="*/ 106 h 167"/>
                <a:gd name="T52" fmla="*/ 107 w 125"/>
                <a:gd name="T53" fmla="*/ 102 h 167"/>
                <a:gd name="T54" fmla="*/ 107 w 125"/>
                <a:gd name="T55" fmla="*/ 96 h 167"/>
                <a:gd name="T56" fmla="*/ 119 w 125"/>
                <a:gd name="T57" fmla="*/ 75 h 167"/>
                <a:gd name="T58" fmla="*/ 125 w 125"/>
                <a:gd name="T59" fmla="*/ 62 h 167"/>
                <a:gd name="T60" fmla="*/ 122 w 125"/>
                <a:gd name="T61" fmla="*/ 52 h 167"/>
                <a:gd name="T62" fmla="*/ 122 w 125"/>
                <a:gd name="T63" fmla="*/ 35 h 167"/>
                <a:gd name="T64" fmla="*/ 84 w 125"/>
                <a:gd name="T65" fmla="*/ 0 h 167"/>
                <a:gd name="T66" fmla="*/ 46 w 125"/>
                <a:gd name="T67" fmla="*/ 35 h 167"/>
                <a:gd name="T68" fmla="*/ 46 w 125"/>
                <a:gd name="T69" fmla="*/ 52 h 167"/>
                <a:gd name="T70" fmla="*/ 43 w 125"/>
                <a:gd name="T71" fmla="*/ 62 h 167"/>
                <a:gd name="T72" fmla="*/ 49 w 125"/>
                <a:gd name="T73" fmla="*/ 75 h 167"/>
                <a:gd name="T74" fmla="*/ 60 w 125"/>
                <a:gd name="T75" fmla="*/ 96 h 167"/>
                <a:gd name="T76" fmla="*/ 60 w 125"/>
                <a:gd name="T77" fmla="*/ 101 h 167"/>
                <a:gd name="T78" fmla="*/ 6 w 125"/>
                <a:gd name="T79" fmla="*/ 128 h 167"/>
                <a:gd name="T80" fmla="*/ 0 w 125"/>
                <a:gd name="T81" fmla="*/ 137 h 167"/>
                <a:gd name="T82" fmla="*/ 0 w 125"/>
                <a:gd name="T83" fmla="*/ 158 h 167"/>
                <a:gd name="T84" fmla="*/ 10 w 125"/>
                <a:gd name="T85" fmla="*/ 167 h 167"/>
                <a:gd name="T86" fmla="*/ 96 w 125"/>
                <a:gd name="T87" fmla="*/ 167 h 167"/>
                <a:gd name="T88" fmla="*/ 100 w 125"/>
                <a:gd name="T89" fmla="*/ 163 h 167"/>
                <a:gd name="T90" fmla="*/ 96 w 125"/>
                <a:gd name="T91" fmla="*/ 15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5" h="167">
                  <a:moveTo>
                    <a:pt x="96" y="159"/>
                  </a:moveTo>
                  <a:cubicBezTo>
                    <a:pt x="10" y="159"/>
                    <a:pt x="10" y="159"/>
                    <a:pt x="10" y="159"/>
                  </a:cubicBezTo>
                  <a:cubicBezTo>
                    <a:pt x="9" y="159"/>
                    <a:pt x="8" y="158"/>
                    <a:pt x="8" y="158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6"/>
                    <a:pt x="9" y="136"/>
                  </a:cubicBezTo>
                  <a:cubicBezTo>
                    <a:pt x="58" y="117"/>
                    <a:pt x="66" y="109"/>
                    <a:pt x="68" y="103"/>
                  </a:cubicBezTo>
                  <a:cubicBezTo>
                    <a:pt x="68" y="103"/>
                    <a:pt x="68" y="103"/>
                    <a:pt x="68" y="102"/>
                  </a:cubicBezTo>
                  <a:cubicBezTo>
                    <a:pt x="68" y="94"/>
                    <a:pt x="68" y="94"/>
                    <a:pt x="68" y="94"/>
                  </a:cubicBezTo>
                  <a:cubicBezTo>
                    <a:pt x="68" y="93"/>
                    <a:pt x="68" y="92"/>
                    <a:pt x="67" y="91"/>
                  </a:cubicBezTo>
                  <a:cubicBezTo>
                    <a:pt x="62" y="86"/>
                    <a:pt x="58" y="79"/>
                    <a:pt x="56" y="71"/>
                  </a:cubicBezTo>
                  <a:cubicBezTo>
                    <a:pt x="56" y="70"/>
                    <a:pt x="55" y="69"/>
                    <a:pt x="54" y="69"/>
                  </a:cubicBezTo>
                  <a:cubicBezTo>
                    <a:pt x="52" y="67"/>
                    <a:pt x="51" y="65"/>
                    <a:pt x="51" y="62"/>
                  </a:cubicBezTo>
                  <a:cubicBezTo>
                    <a:pt x="51" y="59"/>
                    <a:pt x="52" y="57"/>
                    <a:pt x="53" y="56"/>
                  </a:cubicBezTo>
                  <a:cubicBezTo>
                    <a:pt x="53" y="55"/>
                    <a:pt x="54" y="54"/>
                    <a:pt x="54" y="53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4" y="18"/>
                    <a:pt x="64" y="8"/>
                    <a:pt x="84" y="8"/>
                  </a:cubicBezTo>
                  <a:cubicBezTo>
                    <a:pt x="103" y="8"/>
                    <a:pt x="114" y="17"/>
                    <a:pt x="114" y="35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4"/>
                    <a:pt x="114" y="55"/>
                    <a:pt x="115" y="56"/>
                  </a:cubicBezTo>
                  <a:cubicBezTo>
                    <a:pt x="116" y="57"/>
                    <a:pt x="117" y="59"/>
                    <a:pt x="117" y="62"/>
                  </a:cubicBezTo>
                  <a:cubicBezTo>
                    <a:pt x="117" y="65"/>
                    <a:pt x="115" y="67"/>
                    <a:pt x="113" y="69"/>
                  </a:cubicBezTo>
                  <a:cubicBezTo>
                    <a:pt x="112" y="69"/>
                    <a:pt x="112" y="70"/>
                    <a:pt x="111" y="71"/>
                  </a:cubicBezTo>
                  <a:cubicBezTo>
                    <a:pt x="109" y="79"/>
                    <a:pt x="105" y="86"/>
                    <a:pt x="100" y="91"/>
                  </a:cubicBezTo>
                  <a:cubicBezTo>
                    <a:pt x="100" y="92"/>
                    <a:pt x="99" y="93"/>
                    <a:pt x="99" y="94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9" y="104"/>
                    <a:pt x="101" y="106"/>
                    <a:pt x="103" y="106"/>
                  </a:cubicBezTo>
                  <a:cubicBezTo>
                    <a:pt x="105" y="106"/>
                    <a:pt x="107" y="104"/>
                    <a:pt x="107" y="102"/>
                  </a:cubicBezTo>
                  <a:cubicBezTo>
                    <a:pt x="107" y="96"/>
                    <a:pt x="107" y="96"/>
                    <a:pt x="107" y="96"/>
                  </a:cubicBezTo>
                  <a:cubicBezTo>
                    <a:pt x="112" y="90"/>
                    <a:pt x="116" y="83"/>
                    <a:pt x="119" y="75"/>
                  </a:cubicBezTo>
                  <a:cubicBezTo>
                    <a:pt x="122" y="71"/>
                    <a:pt x="125" y="67"/>
                    <a:pt x="125" y="62"/>
                  </a:cubicBezTo>
                  <a:cubicBezTo>
                    <a:pt x="125" y="58"/>
                    <a:pt x="124" y="55"/>
                    <a:pt x="122" y="52"/>
                  </a:cubicBezTo>
                  <a:cubicBezTo>
                    <a:pt x="122" y="35"/>
                    <a:pt x="122" y="35"/>
                    <a:pt x="122" y="35"/>
                  </a:cubicBezTo>
                  <a:cubicBezTo>
                    <a:pt x="122" y="13"/>
                    <a:pt x="108" y="0"/>
                    <a:pt x="84" y="0"/>
                  </a:cubicBezTo>
                  <a:cubicBezTo>
                    <a:pt x="60" y="0"/>
                    <a:pt x="46" y="13"/>
                    <a:pt x="46" y="3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5"/>
                    <a:pt x="43" y="58"/>
                    <a:pt x="43" y="62"/>
                  </a:cubicBezTo>
                  <a:cubicBezTo>
                    <a:pt x="43" y="67"/>
                    <a:pt x="45" y="71"/>
                    <a:pt x="49" y="75"/>
                  </a:cubicBezTo>
                  <a:cubicBezTo>
                    <a:pt x="51" y="83"/>
                    <a:pt x="55" y="90"/>
                    <a:pt x="60" y="96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59" y="104"/>
                    <a:pt x="51" y="111"/>
                    <a:pt x="6" y="128"/>
                  </a:cubicBezTo>
                  <a:cubicBezTo>
                    <a:pt x="2" y="130"/>
                    <a:pt x="0" y="133"/>
                    <a:pt x="0" y="137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3"/>
                    <a:pt x="4" y="167"/>
                    <a:pt x="10" y="167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98" y="167"/>
                    <a:pt x="100" y="165"/>
                    <a:pt x="100" y="163"/>
                  </a:cubicBezTo>
                  <a:cubicBezTo>
                    <a:pt x="100" y="161"/>
                    <a:pt x="98" y="159"/>
                    <a:pt x="96" y="15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1414" y="2227805"/>
            <a:ext cx="3780000" cy="1302041"/>
            <a:chOff x="469087" y="2518221"/>
            <a:chExt cx="3780000" cy="1381082"/>
          </a:xfrm>
        </p:grpSpPr>
        <p:cxnSp>
          <p:nvCxnSpPr>
            <p:cNvPr id="69" name="Straight Connector 68"/>
            <p:cNvCxnSpPr/>
            <p:nvPr/>
          </p:nvCxnSpPr>
          <p:spPr bwMode="auto">
            <a:xfrm>
              <a:off x="469087" y="2518221"/>
              <a:ext cx="3780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oup 8"/>
            <p:cNvGrpSpPr/>
            <p:nvPr/>
          </p:nvGrpSpPr>
          <p:grpSpPr>
            <a:xfrm>
              <a:off x="498751" y="2598623"/>
              <a:ext cx="3676579" cy="1300680"/>
              <a:chOff x="498751" y="2225649"/>
              <a:chExt cx="3676579" cy="1300680"/>
            </a:xfrm>
          </p:grpSpPr>
          <p:sp>
            <p:nvSpPr>
              <p:cNvPr id="46" name="AcnBodyText_ID_1082401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gray">
              <a:xfrm>
                <a:off x="537136" y="2441559"/>
                <a:ext cx="3638194" cy="108477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144000" rIns="72000" bIns="72000"/>
              <a:lstStyle/>
              <a:p>
                <a:pPr marL="179387" lvl="1" indent="-171450" defTabSz="912813" eaLnBrk="0" fontAlgn="base" hangingPunct="0">
                  <a:lnSpc>
                    <a:spcPct val="110000"/>
                  </a:lnSpc>
                  <a:spcBef>
                    <a:spcPts val="100"/>
                  </a:spcBef>
                  <a:spcAft>
                    <a:spcPts val="150"/>
                  </a:spcAft>
                  <a:buClr>
                    <a:srgbClr val="666666"/>
                  </a:buClr>
                  <a:buSzPct val="110000"/>
                  <a:buFont typeface="Wingdings" pitchFamily="2" charset="2"/>
                  <a:buChar char="§"/>
                  <a:tabLst>
                    <a:tab pos="685800" algn="l"/>
                  </a:tabLst>
                  <a:defRPr/>
                </a:pPr>
                <a:r>
                  <a:rPr lang="pl-PL" sz="900" dirty="0" err="1">
                    <a:solidFill>
                      <a:srgbClr val="666666"/>
                    </a:solidFill>
                    <a:cs typeface="Arial" pitchFamily="34" charset="0"/>
                  </a:rPr>
                  <a:t>Skill</a:t>
                </a:r>
                <a:endParaRPr lang="en-US" sz="900" dirty="0">
                  <a:solidFill>
                    <a:srgbClr val="666666"/>
                  </a:solidFill>
                  <a:cs typeface="Arial" pitchFamily="34" charset="0"/>
                </a:endParaRPr>
              </a:p>
              <a:p>
                <a:pPr marL="179387" lvl="1" indent="-171450" defTabSz="912813" eaLnBrk="0" fontAlgn="base" hangingPunct="0">
                  <a:lnSpc>
                    <a:spcPct val="110000"/>
                  </a:lnSpc>
                  <a:spcBef>
                    <a:spcPts val="100"/>
                  </a:spcBef>
                  <a:spcAft>
                    <a:spcPts val="150"/>
                  </a:spcAft>
                  <a:buClr>
                    <a:srgbClr val="666666"/>
                  </a:buClr>
                  <a:buSzPct val="110000"/>
                  <a:buFont typeface="Wingdings" pitchFamily="2" charset="2"/>
                  <a:buChar char="§"/>
                  <a:tabLst>
                    <a:tab pos="685800" algn="l"/>
                  </a:tabLst>
                  <a:defRPr/>
                </a:pPr>
                <a:r>
                  <a:rPr lang="pl-PL" sz="900" dirty="0" err="1">
                    <a:solidFill>
                      <a:srgbClr val="666666"/>
                    </a:solidFill>
                    <a:cs typeface="Arial" pitchFamily="34" charset="0"/>
                  </a:rPr>
                  <a:t>Skill</a:t>
                </a:r>
                <a:endParaRPr lang="en-US" sz="900" dirty="0">
                  <a:solidFill>
                    <a:srgbClr val="666666"/>
                  </a:solidFill>
                  <a:cs typeface="Arial" pitchFamily="34" charset="0"/>
                </a:endParaRPr>
              </a:p>
              <a:p>
                <a:pPr marL="179387" lvl="1" indent="-171450" defTabSz="912813" eaLnBrk="0" fontAlgn="base" hangingPunct="0">
                  <a:lnSpc>
                    <a:spcPct val="110000"/>
                  </a:lnSpc>
                  <a:spcBef>
                    <a:spcPts val="100"/>
                  </a:spcBef>
                  <a:spcAft>
                    <a:spcPts val="150"/>
                  </a:spcAft>
                  <a:buClr>
                    <a:srgbClr val="666666"/>
                  </a:buClr>
                  <a:buSzPct val="110000"/>
                  <a:buFont typeface="Wingdings" pitchFamily="2" charset="2"/>
                  <a:buChar char="§"/>
                  <a:tabLst>
                    <a:tab pos="685800" algn="l"/>
                  </a:tabLst>
                  <a:defRPr/>
                </a:pPr>
                <a:r>
                  <a:rPr lang="pl-PL" sz="900" dirty="0" err="1">
                    <a:solidFill>
                      <a:srgbClr val="666666"/>
                    </a:solidFill>
                    <a:cs typeface="Arial" pitchFamily="34" charset="0"/>
                  </a:rPr>
                  <a:t>Skill</a:t>
                </a:r>
                <a:endParaRPr lang="pl-PL" sz="900" dirty="0">
                  <a:solidFill>
                    <a:srgbClr val="666666"/>
                  </a:solidFill>
                  <a:cs typeface="Arial" pitchFamily="34" charset="0"/>
                </a:endParaRPr>
              </a:p>
              <a:p>
                <a:pPr marL="179387" lvl="1" indent="-171450" defTabSz="912813" eaLnBrk="0" fontAlgn="base" hangingPunct="0">
                  <a:lnSpc>
                    <a:spcPct val="110000"/>
                  </a:lnSpc>
                  <a:spcBef>
                    <a:spcPts val="100"/>
                  </a:spcBef>
                  <a:spcAft>
                    <a:spcPts val="150"/>
                  </a:spcAft>
                  <a:buClr>
                    <a:srgbClr val="666666"/>
                  </a:buClr>
                  <a:buSzPct val="110000"/>
                  <a:buFont typeface="Wingdings" pitchFamily="2" charset="2"/>
                  <a:buChar char="§"/>
                  <a:tabLst>
                    <a:tab pos="685800" algn="l"/>
                  </a:tabLst>
                  <a:defRPr/>
                </a:pPr>
                <a:r>
                  <a:rPr lang="pl-PL" sz="900" dirty="0" err="1">
                    <a:solidFill>
                      <a:srgbClr val="666666"/>
                    </a:solidFill>
                    <a:cs typeface="Arial" pitchFamily="34" charset="0"/>
                  </a:rPr>
                  <a:t>Skill</a:t>
                </a:r>
                <a:endParaRPr lang="en-US" sz="900" dirty="0">
                  <a:solidFill>
                    <a:srgbClr val="666666"/>
                  </a:solidFill>
                  <a:cs typeface="Arial" pitchFamily="34" charset="0"/>
                </a:endParaRPr>
              </a:p>
              <a:p>
                <a:pPr marL="179387" lvl="1" indent="-171450" defTabSz="912813" eaLnBrk="0" fontAlgn="base" hangingPunct="0">
                  <a:lnSpc>
                    <a:spcPct val="110000"/>
                  </a:lnSpc>
                  <a:spcBef>
                    <a:spcPts val="100"/>
                  </a:spcBef>
                  <a:spcAft>
                    <a:spcPts val="150"/>
                  </a:spcAft>
                  <a:buClr>
                    <a:srgbClr val="666666"/>
                  </a:buClr>
                  <a:buSzPct val="110000"/>
                  <a:buFont typeface="Wingdings" pitchFamily="2" charset="2"/>
                  <a:buChar char="§"/>
                  <a:tabLst>
                    <a:tab pos="685800" algn="l"/>
                  </a:tabLst>
                  <a:defRPr/>
                </a:pPr>
                <a:r>
                  <a:rPr lang="pl-PL" sz="900" dirty="0" err="1">
                    <a:solidFill>
                      <a:srgbClr val="666666"/>
                    </a:solidFill>
                    <a:cs typeface="Arial" pitchFamily="34" charset="0"/>
                  </a:rPr>
                  <a:t>Skill</a:t>
                </a:r>
                <a:endParaRPr lang="pl-PL" sz="900" dirty="0">
                  <a:solidFill>
                    <a:srgbClr val="666666"/>
                  </a:solidFill>
                  <a:cs typeface="Arial" pitchFamily="34" charset="0"/>
                </a:endParaRPr>
              </a:p>
            </p:txBody>
          </p:sp>
          <p:sp>
            <p:nvSpPr>
              <p:cNvPr id="47" name="Text Box 12"/>
              <p:cNvSpPr txBox="1">
                <a:spLocks noChangeArrowheads="1"/>
              </p:cNvSpPr>
              <p:nvPr/>
            </p:nvSpPr>
            <p:spPr bwMode="auto">
              <a:xfrm>
                <a:off x="812210" y="2276017"/>
                <a:ext cx="1066695" cy="2375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 lIns="54000" tIns="3600" rIns="54000" bIns="36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dirty="0">
                    <a:ln>
                      <a:noFill/>
                    </a:ln>
                    <a:solidFill>
                      <a:srgbClr val="666666"/>
                    </a:solidFill>
                    <a:effectLst/>
                    <a:uLnTx/>
                    <a:uFillTx/>
                    <a:latin typeface="Arial"/>
                    <a:cs typeface="Arial" charset="0"/>
                  </a:rPr>
                  <a:t>Key Skills</a:t>
                </a: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498751" y="2225649"/>
                <a:ext cx="312739" cy="309562"/>
                <a:chOff x="6373812" y="3252788"/>
                <a:chExt cx="312739" cy="309562"/>
              </a:xfrm>
              <a:solidFill>
                <a:schemeClr val="accent1"/>
              </a:solidFill>
            </p:grpSpPr>
            <p:sp>
              <p:nvSpPr>
                <p:cNvPr id="87" name="Freeform 20"/>
                <p:cNvSpPr>
                  <a:spLocks noEditPoints="1"/>
                </p:cNvSpPr>
                <p:nvPr/>
              </p:nvSpPr>
              <p:spPr bwMode="auto">
                <a:xfrm>
                  <a:off x="6461125" y="3328988"/>
                  <a:ext cx="138113" cy="136525"/>
                </a:xfrm>
                <a:custGeom>
                  <a:avLst/>
                  <a:gdLst>
                    <a:gd name="T0" fmla="*/ 84 w 88"/>
                    <a:gd name="T1" fmla="*/ 65 h 88"/>
                    <a:gd name="T2" fmla="*/ 57 w 88"/>
                    <a:gd name="T3" fmla="*/ 52 h 88"/>
                    <a:gd name="T4" fmla="*/ 57 w 88"/>
                    <a:gd name="T5" fmla="*/ 51 h 88"/>
                    <a:gd name="T6" fmla="*/ 63 w 88"/>
                    <a:gd name="T7" fmla="*/ 40 h 88"/>
                    <a:gd name="T8" fmla="*/ 66 w 88"/>
                    <a:gd name="T9" fmla="*/ 33 h 88"/>
                    <a:gd name="T10" fmla="*/ 65 w 88"/>
                    <a:gd name="T11" fmla="*/ 27 h 88"/>
                    <a:gd name="T12" fmla="*/ 65 w 88"/>
                    <a:gd name="T13" fmla="*/ 19 h 88"/>
                    <a:gd name="T14" fmla="*/ 44 w 88"/>
                    <a:gd name="T15" fmla="*/ 0 h 88"/>
                    <a:gd name="T16" fmla="*/ 23 w 88"/>
                    <a:gd name="T17" fmla="*/ 19 h 88"/>
                    <a:gd name="T18" fmla="*/ 23 w 88"/>
                    <a:gd name="T19" fmla="*/ 27 h 88"/>
                    <a:gd name="T20" fmla="*/ 22 w 88"/>
                    <a:gd name="T21" fmla="*/ 33 h 88"/>
                    <a:gd name="T22" fmla="*/ 25 w 88"/>
                    <a:gd name="T23" fmla="*/ 40 h 88"/>
                    <a:gd name="T24" fmla="*/ 31 w 88"/>
                    <a:gd name="T25" fmla="*/ 51 h 88"/>
                    <a:gd name="T26" fmla="*/ 31 w 88"/>
                    <a:gd name="T27" fmla="*/ 52 h 88"/>
                    <a:gd name="T28" fmla="*/ 4 w 88"/>
                    <a:gd name="T29" fmla="*/ 65 h 88"/>
                    <a:gd name="T30" fmla="*/ 0 w 88"/>
                    <a:gd name="T31" fmla="*/ 71 h 88"/>
                    <a:gd name="T32" fmla="*/ 0 w 88"/>
                    <a:gd name="T33" fmla="*/ 81 h 88"/>
                    <a:gd name="T34" fmla="*/ 6 w 88"/>
                    <a:gd name="T35" fmla="*/ 88 h 88"/>
                    <a:gd name="T36" fmla="*/ 82 w 88"/>
                    <a:gd name="T37" fmla="*/ 88 h 88"/>
                    <a:gd name="T38" fmla="*/ 88 w 88"/>
                    <a:gd name="T39" fmla="*/ 81 h 88"/>
                    <a:gd name="T40" fmla="*/ 88 w 88"/>
                    <a:gd name="T41" fmla="*/ 71 h 88"/>
                    <a:gd name="T42" fmla="*/ 84 w 88"/>
                    <a:gd name="T43" fmla="*/ 65 h 88"/>
                    <a:gd name="T44" fmla="*/ 81 w 88"/>
                    <a:gd name="T45" fmla="*/ 81 h 88"/>
                    <a:gd name="T46" fmla="*/ 7 w 88"/>
                    <a:gd name="T47" fmla="*/ 81 h 88"/>
                    <a:gd name="T48" fmla="*/ 7 w 88"/>
                    <a:gd name="T49" fmla="*/ 72 h 88"/>
                    <a:gd name="T50" fmla="*/ 37 w 88"/>
                    <a:gd name="T51" fmla="*/ 54 h 88"/>
                    <a:gd name="T52" fmla="*/ 38 w 88"/>
                    <a:gd name="T53" fmla="*/ 53 h 88"/>
                    <a:gd name="T54" fmla="*/ 38 w 88"/>
                    <a:gd name="T55" fmla="*/ 49 h 88"/>
                    <a:gd name="T56" fmla="*/ 37 w 88"/>
                    <a:gd name="T57" fmla="*/ 47 h 88"/>
                    <a:gd name="T58" fmla="*/ 31 w 88"/>
                    <a:gd name="T59" fmla="*/ 37 h 88"/>
                    <a:gd name="T60" fmla="*/ 30 w 88"/>
                    <a:gd name="T61" fmla="*/ 35 h 88"/>
                    <a:gd name="T62" fmla="*/ 29 w 88"/>
                    <a:gd name="T63" fmla="*/ 33 h 88"/>
                    <a:gd name="T64" fmla="*/ 29 w 88"/>
                    <a:gd name="T65" fmla="*/ 31 h 88"/>
                    <a:gd name="T66" fmla="*/ 30 w 88"/>
                    <a:gd name="T67" fmla="*/ 28 h 88"/>
                    <a:gd name="T68" fmla="*/ 30 w 88"/>
                    <a:gd name="T69" fmla="*/ 19 h 88"/>
                    <a:gd name="T70" fmla="*/ 44 w 88"/>
                    <a:gd name="T71" fmla="*/ 7 h 88"/>
                    <a:gd name="T72" fmla="*/ 58 w 88"/>
                    <a:gd name="T73" fmla="*/ 19 h 88"/>
                    <a:gd name="T74" fmla="*/ 58 w 88"/>
                    <a:gd name="T75" fmla="*/ 28 h 88"/>
                    <a:gd name="T76" fmla="*/ 59 w 88"/>
                    <a:gd name="T77" fmla="*/ 31 h 88"/>
                    <a:gd name="T78" fmla="*/ 59 w 88"/>
                    <a:gd name="T79" fmla="*/ 33 h 88"/>
                    <a:gd name="T80" fmla="*/ 58 w 88"/>
                    <a:gd name="T81" fmla="*/ 35 h 88"/>
                    <a:gd name="T82" fmla="*/ 57 w 88"/>
                    <a:gd name="T83" fmla="*/ 37 h 88"/>
                    <a:gd name="T84" fmla="*/ 51 w 88"/>
                    <a:gd name="T85" fmla="*/ 47 h 88"/>
                    <a:gd name="T86" fmla="*/ 50 w 88"/>
                    <a:gd name="T87" fmla="*/ 49 h 88"/>
                    <a:gd name="T88" fmla="*/ 50 w 88"/>
                    <a:gd name="T89" fmla="*/ 53 h 88"/>
                    <a:gd name="T90" fmla="*/ 51 w 88"/>
                    <a:gd name="T91" fmla="*/ 54 h 88"/>
                    <a:gd name="T92" fmla="*/ 81 w 88"/>
                    <a:gd name="T93" fmla="*/ 72 h 88"/>
                    <a:gd name="T94" fmla="*/ 81 w 88"/>
                    <a:gd name="T95" fmla="*/ 8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8" h="88">
                      <a:moveTo>
                        <a:pt x="84" y="65"/>
                      </a:moveTo>
                      <a:cubicBezTo>
                        <a:pt x="63" y="57"/>
                        <a:pt x="58" y="53"/>
                        <a:pt x="57" y="52"/>
                      </a:cubicBezTo>
                      <a:cubicBezTo>
                        <a:pt x="57" y="51"/>
                        <a:pt x="57" y="51"/>
                        <a:pt x="57" y="51"/>
                      </a:cubicBezTo>
                      <a:cubicBezTo>
                        <a:pt x="60" y="48"/>
                        <a:pt x="62" y="44"/>
                        <a:pt x="63" y="40"/>
                      </a:cubicBezTo>
                      <a:cubicBezTo>
                        <a:pt x="65" y="38"/>
                        <a:pt x="66" y="35"/>
                        <a:pt x="66" y="33"/>
                      </a:cubicBezTo>
                      <a:cubicBezTo>
                        <a:pt x="66" y="31"/>
                        <a:pt x="66" y="29"/>
                        <a:pt x="65" y="27"/>
                      </a:cubicBezTo>
                      <a:cubicBezTo>
                        <a:pt x="65" y="19"/>
                        <a:pt x="65" y="19"/>
                        <a:pt x="65" y="19"/>
                      </a:cubicBezTo>
                      <a:cubicBezTo>
                        <a:pt x="65" y="7"/>
                        <a:pt x="57" y="0"/>
                        <a:pt x="44" y="0"/>
                      </a:cubicBezTo>
                      <a:cubicBezTo>
                        <a:pt x="31" y="0"/>
                        <a:pt x="23" y="7"/>
                        <a:pt x="23" y="19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22" y="29"/>
                        <a:pt x="22" y="31"/>
                        <a:pt x="22" y="33"/>
                      </a:cubicBezTo>
                      <a:cubicBezTo>
                        <a:pt x="22" y="35"/>
                        <a:pt x="23" y="38"/>
                        <a:pt x="25" y="40"/>
                      </a:cubicBezTo>
                      <a:cubicBezTo>
                        <a:pt x="26" y="44"/>
                        <a:pt x="28" y="48"/>
                        <a:pt x="31" y="51"/>
                      </a:cubicBezTo>
                      <a:cubicBezTo>
                        <a:pt x="31" y="52"/>
                        <a:pt x="31" y="52"/>
                        <a:pt x="31" y="52"/>
                      </a:cubicBezTo>
                      <a:cubicBezTo>
                        <a:pt x="29" y="53"/>
                        <a:pt x="25" y="57"/>
                        <a:pt x="4" y="65"/>
                      </a:cubicBezTo>
                      <a:cubicBezTo>
                        <a:pt x="2" y="66"/>
                        <a:pt x="0" y="68"/>
                        <a:pt x="0" y="71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85"/>
                        <a:pt x="3" y="88"/>
                        <a:pt x="6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5" y="88"/>
                        <a:pt x="88" y="85"/>
                        <a:pt x="88" y="81"/>
                      </a:cubicBezTo>
                      <a:cubicBezTo>
                        <a:pt x="88" y="71"/>
                        <a:pt x="88" y="71"/>
                        <a:pt x="88" y="71"/>
                      </a:cubicBezTo>
                      <a:cubicBezTo>
                        <a:pt x="88" y="68"/>
                        <a:pt x="86" y="66"/>
                        <a:pt x="84" y="65"/>
                      </a:cubicBezTo>
                      <a:close/>
                      <a:moveTo>
                        <a:pt x="81" y="81"/>
                      </a:moveTo>
                      <a:cubicBezTo>
                        <a:pt x="7" y="81"/>
                        <a:pt x="7" y="81"/>
                        <a:pt x="7" y="81"/>
                      </a:cubicBezTo>
                      <a:cubicBezTo>
                        <a:pt x="7" y="72"/>
                        <a:pt x="7" y="72"/>
                        <a:pt x="7" y="72"/>
                      </a:cubicBezTo>
                      <a:cubicBezTo>
                        <a:pt x="33" y="61"/>
                        <a:pt x="37" y="57"/>
                        <a:pt x="37" y="54"/>
                      </a:cubicBezTo>
                      <a:cubicBezTo>
                        <a:pt x="38" y="54"/>
                        <a:pt x="38" y="54"/>
                        <a:pt x="38" y="53"/>
                      </a:cubicBezTo>
                      <a:cubicBezTo>
                        <a:pt x="38" y="49"/>
                        <a:pt x="38" y="49"/>
                        <a:pt x="38" y="49"/>
                      </a:cubicBezTo>
                      <a:cubicBezTo>
                        <a:pt x="38" y="48"/>
                        <a:pt x="37" y="47"/>
                        <a:pt x="37" y="47"/>
                      </a:cubicBezTo>
                      <a:cubicBezTo>
                        <a:pt x="34" y="44"/>
                        <a:pt x="32" y="41"/>
                        <a:pt x="31" y="37"/>
                      </a:cubicBezTo>
                      <a:cubicBezTo>
                        <a:pt x="31" y="36"/>
                        <a:pt x="31" y="36"/>
                        <a:pt x="30" y="35"/>
                      </a:cubicBezTo>
                      <a:cubicBezTo>
                        <a:pt x="29" y="35"/>
                        <a:pt x="29" y="34"/>
                        <a:pt x="29" y="33"/>
                      </a:cubicBezTo>
                      <a:cubicBezTo>
                        <a:pt x="29" y="32"/>
                        <a:pt x="29" y="31"/>
                        <a:pt x="29" y="31"/>
                      </a:cubicBezTo>
                      <a:cubicBezTo>
                        <a:pt x="30" y="30"/>
                        <a:pt x="30" y="29"/>
                        <a:pt x="30" y="28"/>
                      </a:cubicBezTo>
                      <a:cubicBezTo>
                        <a:pt x="30" y="19"/>
                        <a:pt x="30" y="19"/>
                        <a:pt x="30" y="19"/>
                      </a:cubicBezTo>
                      <a:cubicBezTo>
                        <a:pt x="30" y="11"/>
                        <a:pt x="35" y="7"/>
                        <a:pt x="44" y="7"/>
                      </a:cubicBezTo>
                      <a:cubicBezTo>
                        <a:pt x="53" y="7"/>
                        <a:pt x="58" y="11"/>
                        <a:pt x="58" y="19"/>
                      </a:cubicBezTo>
                      <a:cubicBezTo>
                        <a:pt x="58" y="28"/>
                        <a:pt x="58" y="28"/>
                        <a:pt x="58" y="28"/>
                      </a:cubicBezTo>
                      <a:cubicBezTo>
                        <a:pt x="58" y="29"/>
                        <a:pt x="58" y="30"/>
                        <a:pt x="59" y="31"/>
                      </a:cubicBezTo>
                      <a:cubicBezTo>
                        <a:pt x="59" y="31"/>
                        <a:pt x="59" y="32"/>
                        <a:pt x="59" y="33"/>
                      </a:cubicBezTo>
                      <a:cubicBezTo>
                        <a:pt x="59" y="34"/>
                        <a:pt x="59" y="35"/>
                        <a:pt x="58" y="35"/>
                      </a:cubicBezTo>
                      <a:cubicBezTo>
                        <a:pt x="57" y="36"/>
                        <a:pt x="57" y="36"/>
                        <a:pt x="57" y="37"/>
                      </a:cubicBezTo>
                      <a:cubicBezTo>
                        <a:pt x="55" y="41"/>
                        <a:pt x="54" y="44"/>
                        <a:pt x="51" y="47"/>
                      </a:cubicBezTo>
                      <a:cubicBezTo>
                        <a:pt x="51" y="47"/>
                        <a:pt x="50" y="48"/>
                        <a:pt x="50" y="49"/>
                      </a:cubicBezTo>
                      <a:cubicBezTo>
                        <a:pt x="50" y="53"/>
                        <a:pt x="50" y="53"/>
                        <a:pt x="50" y="53"/>
                      </a:cubicBezTo>
                      <a:cubicBezTo>
                        <a:pt x="50" y="54"/>
                        <a:pt x="50" y="54"/>
                        <a:pt x="51" y="54"/>
                      </a:cubicBezTo>
                      <a:cubicBezTo>
                        <a:pt x="51" y="57"/>
                        <a:pt x="55" y="61"/>
                        <a:pt x="81" y="72"/>
                      </a:cubicBezTo>
                      <a:lnTo>
                        <a:pt x="81" y="81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88" name="Freeform 21"/>
                <p:cNvSpPr>
                  <a:spLocks/>
                </p:cNvSpPr>
                <p:nvPr/>
              </p:nvSpPr>
              <p:spPr bwMode="auto">
                <a:xfrm>
                  <a:off x="6481763" y="3252788"/>
                  <a:ext cx="92075" cy="52387"/>
                </a:xfrm>
                <a:custGeom>
                  <a:avLst/>
                  <a:gdLst>
                    <a:gd name="T0" fmla="*/ 7 w 59"/>
                    <a:gd name="T1" fmla="*/ 2 h 34"/>
                    <a:gd name="T2" fmla="*/ 1 w 59"/>
                    <a:gd name="T3" fmla="*/ 2 h 34"/>
                    <a:gd name="T4" fmla="*/ 1 w 59"/>
                    <a:gd name="T5" fmla="*/ 8 h 34"/>
                    <a:gd name="T6" fmla="*/ 26 w 59"/>
                    <a:gd name="T7" fmla="*/ 33 h 34"/>
                    <a:gd name="T8" fmla="*/ 28 w 59"/>
                    <a:gd name="T9" fmla="*/ 34 h 34"/>
                    <a:gd name="T10" fmla="*/ 29 w 59"/>
                    <a:gd name="T11" fmla="*/ 34 h 34"/>
                    <a:gd name="T12" fmla="*/ 31 w 59"/>
                    <a:gd name="T13" fmla="*/ 34 h 34"/>
                    <a:gd name="T14" fmla="*/ 32 w 59"/>
                    <a:gd name="T15" fmla="*/ 33 h 34"/>
                    <a:gd name="T16" fmla="*/ 57 w 59"/>
                    <a:gd name="T17" fmla="*/ 8 h 34"/>
                    <a:gd name="T18" fmla="*/ 57 w 59"/>
                    <a:gd name="T19" fmla="*/ 2 h 34"/>
                    <a:gd name="T20" fmla="*/ 52 w 59"/>
                    <a:gd name="T21" fmla="*/ 2 h 34"/>
                    <a:gd name="T22" fmla="*/ 33 w 59"/>
                    <a:gd name="T23" fmla="*/ 20 h 34"/>
                    <a:gd name="T24" fmla="*/ 25 w 59"/>
                    <a:gd name="T25" fmla="*/ 20 h 34"/>
                    <a:gd name="T26" fmla="*/ 7 w 59"/>
                    <a:gd name="T27" fmla="*/ 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9" h="34">
                      <a:moveTo>
                        <a:pt x="7" y="2"/>
                      </a:moveTo>
                      <a:cubicBezTo>
                        <a:pt x="5" y="0"/>
                        <a:pt x="3" y="0"/>
                        <a:pt x="1" y="2"/>
                      </a:cubicBezTo>
                      <a:cubicBezTo>
                        <a:pt x="0" y="3"/>
                        <a:pt x="0" y="6"/>
                        <a:pt x="1" y="8"/>
                      </a:cubicBezTo>
                      <a:cubicBezTo>
                        <a:pt x="26" y="33"/>
                        <a:pt x="26" y="33"/>
                        <a:pt x="26" y="33"/>
                      </a:cubicBezTo>
                      <a:cubicBezTo>
                        <a:pt x="27" y="33"/>
                        <a:pt x="27" y="33"/>
                        <a:pt x="28" y="34"/>
                      </a:cubicBezTo>
                      <a:cubicBezTo>
                        <a:pt x="28" y="34"/>
                        <a:pt x="29" y="34"/>
                        <a:pt x="29" y="34"/>
                      </a:cubicBezTo>
                      <a:cubicBezTo>
                        <a:pt x="30" y="34"/>
                        <a:pt x="30" y="34"/>
                        <a:pt x="31" y="34"/>
                      </a:cubicBezTo>
                      <a:cubicBezTo>
                        <a:pt x="31" y="33"/>
                        <a:pt x="32" y="33"/>
                        <a:pt x="32" y="33"/>
                      </a:cubicBezTo>
                      <a:cubicBezTo>
                        <a:pt x="57" y="8"/>
                        <a:pt x="57" y="8"/>
                        <a:pt x="57" y="8"/>
                      </a:cubicBezTo>
                      <a:cubicBezTo>
                        <a:pt x="59" y="6"/>
                        <a:pt x="59" y="3"/>
                        <a:pt x="57" y="2"/>
                      </a:cubicBezTo>
                      <a:cubicBezTo>
                        <a:pt x="56" y="0"/>
                        <a:pt x="53" y="0"/>
                        <a:pt x="52" y="2"/>
                      </a:cubicBezTo>
                      <a:cubicBezTo>
                        <a:pt x="52" y="2"/>
                        <a:pt x="37" y="16"/>
                        <a:pt x="33" y="20"/>
                      </a:cubicBezTo>
                      <a:cubicBezTo>
                        <a:pt x="29" y="24"/>
                        <a:pt x="25" y="20"/>
                        <a:pt x="25" y="20"/>
                      </a:cubicBezTo>
                      <a:lnTo>
                        <a:pt x="7" y="2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89" name="Freeform 22"/>
                <p:cNvSpPr>
                  <a:spLocks/>
                </p:cNvSpPr>
                <p:nvPr/>
              </p:nvSpPr>
              <p:spPr bwMode="auto">
                <a:xfrm>
                  <a:off x="6388100" y="3270250"/>
                  <a:ext cx="68263" cy="68262"/>
                </a:xfrm>
                <a:custGeom>
                  <a:avLst/>
                  <a:gdLst>
                    <a:gd name="T0" fmla="*/ 4 w 44"/>
                    <a:gd name="T1" fmla="*/ 36 h 44"/>
                    <a:gd name="T2" fmla="*/ 0 w 44"/>
                    <a:gd name="T3" fmla="*/ 40 h 44"/>
                    <a:gd name="T4" fmla="*/ 4 w 44"/>
                    <a:gd name="T5" fmla="*/ 44 h 44"/>
                    <a:gd name="T6" fmla="*/ 40 w 44"/>
                    <a:gd name="T7" fmla="*/ 44 h 44"/>
                    <a:gd name="T8" fmla="*/ 41 w 44"/>
                    <a:gd name="T9" fmla="*/ 44 h 44"/>
                    <a:gd name="T10" fmla="*/ 43 w 44"/>
                    <a:gd name="T11" fmla="*/ 43 h 44"/>
                    <a:gd name="T12" fmla="*/ 43 w 44"/>
                    <a:gd name="T13" fmla="*/ 41 h 44"/>
                    <a:gd name="T14" fmla="*/ 44 w 44"/>
                    <a:gd name="T15" fmla="*/ 40 h 44"/>
                    <a:gd name="T16" fmla="*/ 44 w 44"/>
                    <a:gd name="T17" fmla="*/ 4 h 44"/>
                    <a:gd name="T18" fmla="*/ 40 w 44"/>
                    <a:gd name="T19" fmla="*/ 0 h 44"/>
                    <a:gd name="T20" fmla="*/ 36 w 44"/>
                    <a:gd name="T21" fmla="*/ 4 h 44"/>
                    <a:gd name="T22" fmla="*/ 36 w 44"/>
                    <a:gd name="T23" fmla="*/ 30 h 44"/>
                    <a:gd name="T24" fmla="*/ 30 w 44"/>
                    <a:gd name="T25" fmla="*/ 36 h 44"/>
                    <a:gd name="T26" fmla="*/ 4 w 44"/>
                    <a:gd name="T27" fmla="*/ 36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4" h="44">
                      <a:moveTo>
                        <a:pt x="4" y="36"/>
                      </a:moveTo>
                      <a:cubicBezTo>
                        <a:pt x="2" y="36"/>
                        <a:pt x="0" y="38"/>
                        <a:pt x="0" y="40"/>
                      </a:cubicBezTo>
                      <a:cubicBezTo>
                        <a:pt x="0" y="42"/>
                        <a:pt x="2" y="44"/>
                        <a:pt x="4" y="44"/>
                      </a:cubicBezTo>
                      <a:cubicBezTo>
                        <a:pt x="40" y="44"/>
                        <a:pt x="40" y="44"/>
                        <a:pt x="40" y="44"/>
                      </a:cubicBezTo>
                      <a:cubicBezTo>
                        <a:pt x="40" y="44"/>
                        <a:pt x="41" y="44"/>
                        <a:pt x="41" y="44"/>
                      </a:cubicBezTo>
                      <a:cubicBezTo>
                        <a:pt x="42" y="43"/>
                        <a:pt x="42" y="43"/>
                        <a:pt x="43" y="43"/>
                      </a:cubicBezTo>
                      <a:cubicBezTo>
                        <a:pt x="43" y="42"/>
                        <a:pt x="43" y="42"/>
                        <a:pt x="43" y="41"/>
                      </a:cubicBezTo>
                      <a:cubicBezTo>
                        <a:pt x="44" y="41"/>
                        <a:pt x="44" y="40"/>
                        <a:pt x="44" y="40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4" y="2"/>
                        <a:pt x="42" y="0"/>
                        <a:pt x="40" y="0"/>
                      </a:cubicBezTo>
                      <a:cubicBezTo>
                        <a:pt x="37" y="0"/>
                        <a:pt x="36" y="2"/>
                        <a:pt x="36" y="4"/>
                      </a:cubicBezTo>
                      <a:cubicBezTo>
                        <a:pt x="36" y="4"/>
                        <a:pt x="36" y="24"/>
                        <a:pt x="36" y="30"/>
                      </a:cubicBezTo>
                      <a:cubicBezTo>
                        <a:pt x="36" y="36"/>
                        <a:pt x="30" y="36"/>
                        <a:pt x="30" y="36"/>
                      </a:cubicBezTo>
                      <a:lnTo>
                        <a:pt x="4" y="3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90" name="Freeform 23"/>
                <p:cNvSpPr>
                  <a:spLocks/>
                </p:cNvSpPr>
                <p:nvPr/>
              </p:nvSpPr>
              <p:spPr bwMode="auto">
                <a:xfrm>
                  <a:off x="6373812" y="3365500"/>
                  <a:ext cx="50800" cy="90487"/>
                </a:xfrm>
                <a:custGeom>
                  <a:avLst/>
                  <a:gdLst>
                    <a:gd name="T0" fmla="*/ 1 w 33"/>
                    <a:gd name="T1" fmla="*/ 52 h 59"/>
                    <a:gd name="T2" fmla="*/ 1 w 33"/>
                    <a:gd name="T3" fmla="*/ 57 h 59"/>
                    <a:gd name="T4" fmla="*/ 7 w 33"/>
                    <a:gd name="T5" fmla="*/ 57 h 59"/>
                    <a:gd name="T6" fmla="*/ 32 w 33"/>
                    <a:gd name="T7" fmla="*/ 32 h 59"/>
                    <a:gd name="T8" fmla="*/ 33 w 33"/>
                    <a:gd name="T9" fmla="*/ 31 h 59"/>
                    <a:gd name="T10" fmla="*/ 33 w 33"/>
                    <a:gd name="T11" fmla="*/ 29 h 59"/>
                    <a:gd name="T12" fmla="*/ 33 w 33"/>
                    <a:gd name="T13" fmla="*/ 28 h 59"/>
                    <a:gd name="T14" fmla="*/ 32 w 33"/>
                    <a:gd name="T15" fmla="*/ 27 h 59"/>
                    <a:gd name="T16" fmla="*/ 7 w 33"/>
                    <a:gd name="T17" fmla="*/ 1 h 59"/>
                    <a:gd name="T18" fmla="*/ 1 w 33"/>
                    <a:gd name="T19" fmla="*/ 1 h 59"/>
                    <a:gd name="T20" fmla="*/ 1 w 33"/>
                    <a:gd name="T21" fmla="*/ 7 h 59"/>
                    <a:gd name="T22" fmla="*/ 19 w 33"/>
                    <a:gd name="T23" fmla="*/ 25 h 59"/>
                    <a:gd name="T24" fmla="*/ 19 w 33"/>
                    <a:gd name="T25" fmla="*/ 33 h 59"/>
                    <a:gd name="T26" fmla="*/ 1 w 33"/>
                    <a:gd name="T27" fmla="*/ 52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59">
                      <a:moveTo>
                        <a:pt x="1" y="52"/>
                      </a:moveTo>
                      <a:cubicBezTo>
                        <a:pt x="0" y="53"/>
                        <a:pt x="0" y="56"/>
                        <a:pt x="1" y="57"/>
                      </a:cubicBezTo>
                      <a:cubicBezTo>
                        <a:pt x="3" y="59"/>
                        <a:pt x="5" y="59"/>
                        <a:pt x="7" y="57"/>
                      </a:cubicBezTo>
                      <a:cubicBezTo>
                        <a:pt x="32" y="32"/>
                        <a:pt x="32" y="32"/>
                        <a:pt x="32" y="32"/>
                      </a:cubicBezTo>
                      <a:cubicBezTo>
                        <a:pt x="32" y="32"/>
                        <a:pt x="33" y="31"/>
                        <a:pt x="33" y="31"/>
                      </a:cubicBezTo>
                      <a:cubicBezTo>
                        <a:pt x="33" y="31"/>
                        <a:pt x="33" y="30"/>
                        <a:pt x="33" y="29"/>
                      </a:cubicBezTo>
                      <a:cubicBezTo>
                        <a:pt x="33" y="29"/>
                        <a:pt x="33" y="28"/>
                        <a:pt x="33" y="28"/>
                      </a:cubicBezTo>
                      <a:cubicBezTo>
                        <a:pt x="33" y="27"/>
                        <a:pt x="32" y="27"/>
                        <a:pt x="32" y="27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5" y="0"/>
                        <a:pt x="3" y="0"/>
                        <a:pt x="1" y="1"/>
                      </a:cubicBezTo>
                      <a:cubicBezTo>
                        <a:pt x="0" y="3"/>
                        <a:pt x="0" y="6"/>
                        <a:pt x="1" y="7"/>
                      </a:cubicBezTo>
                      <a:cubicBezTo>
                        <a:pt x="1" y="7"/>
                        <a:pt x="15" y="21"/>
                        <a:pt x="19" y="25"/>
                      </a:cubicBezTo>
                      <a:cubicBezTo>
                        <a:pt x="24" y="30"/>
                        <a:pt x="19" y="33"/>
                        <a:pt x="19" y="33"/>
                      </a:cubicBezTo>
                      <a:lnTo>
                        <a:pt x="1" y="52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91" name="Freeform 24"/>
                <p:cNvSpPr>
                  <a:spLocks/>
                </p:cNvSpPr>
                <p:nvPr/>
              </p:nvSpPr>
              <p:spPr bwMode="auto">
                <a:xfrm>
                  <a:off x="6392863" y="3481388"/>
                  <a:ext cx="66675" cy="66675"/>
                </a:xfrm>
                <a:custGeom>
                  <a:avLst/>
                  <a:gdLst>
                    <a:gd name="T0" fmla="*/ 35 w 43"/>
                    <a:gd name="T1" fmla="*/ 40 h 44"/>
                    <a:gd name="T2" fmla="*/ 39 w 43"/>
                    <a:gd name="T3" fmla="*/ 44 h 44"/>
                    <a:gd name="T4" fmla="*/ 43 w 43"/>
                    <a:gd name="T5" fmla="*/ 40 h 44"/>
                    <a:gd name="T6" fmla="*/ 43 w 43"/>
                    <a:gd name="T7" fmla="*/ 4 h 44"/>
                    <a:gd name="T8" fmla="*/ 43 w 43"/>
                    <a:gd name="T9" fmla="*/ 3 h 44"/>
                    <a:gd name="T10" fmla="*/ 42 w 43"/>
                    <a:gd name="T11" fmla="*/ 1 h 44"/>
                    <a:gd name="T12" fmla="*/ 41 w 43"/>
                    <a:gd name="T13" fmla="*/ 0 h 44"/>
                    <a:gd name="T14" fmla="*/ 39 w 43"/>
                    <a:gd name="T15" fmla="*/ 0 h 44"/>
                    <a:gd name="T16" fmla="*/ 4 w 43"/>
                    <a:gd name="T17" fmla="*/ 0 h 44"/>
                    <a:gd name="T18" fmla="*/ 0 w 43"/>
                    <a:gd name="T19" fmla="*/ 4 h 44"/>
                    <a:gd name="T20" fmla="*/ 4 w 43"/>
                    <a:gd name="T21" fmla="*/ 8 h 44"/>
                    <a:gd name="T22" fmla="*/ 29 w 43"/>
                    <a:gd name="T23" fmla="*/ 8 h 44"/>
                    <a:gd name="T24" fmla="*/ 35 w 43"/>
                    <a:gd name="T25" fmla="*/ 14 h 44"/>
                    <a:gd name="T26" fmla="*/ 35 w 43"/>
                    <a:gd name="T27" fmla="*/ 4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3" h="44">
                      <a:moveTo>
                        <a:pt x="35" y="40"/>
                      </a:moveTo>
                      <a:cubicBezTo>
                        <a:pt x="35" y="42"/>
                        <a:pt x="37" y="44"/>
                        <a:pt x="39" y="44"/>
                      </a:cubicBezTo>
                      <a:cubicBezTo>
                        <a:pt x="41" y="44"/>
                        <a:pt x="43" y="42"/>
                        <a:pt x="43" y="40"/>
                      </a:cubicBezTo>
                      <a:cubicBezTo>
                        <a:pt x="43" y="4"/>
                        <a:pt x="43" y="4"/>
                        <a:pt x="43" y="4"/>
                      </a:cubicBezTo>
                      <a:cubicBezTo>
                        <a:pt x="43" y="4"/>
                        <a:pt x="43" y="3"/>
                        <a:pt x="43" y="3"/>
                      </a:cubicBezTo>
                      <a:cubicBezTo>
                        <a:pt x="43" y="2"/>
                        <a:pt x="42" y="2"/>
                        <a:pt x="42" y="1"/>
                      </a:cubicBezTo>
                      <a:cubicBezTo>
                        <a:pt x="42" y="1"/>
                        <a:pt x="41" y="1"/>
                        <a:pt x="41" y="0"/>
                      </a:cubicBezTo>
                      <a:cubicBezTo>
                        <a:pt x="40" y="0"/>
                        <a:pt x="40" y="0"/>
                        <a:pt x="39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ubicBezTo>
                        <a:pt x="0" y="6"/>
                        <a:pt x="1" y="8"/>
                        <a:pt x="4" y="8"/>
                      </a:cubicBezTo>
                      <a:cubicBezTo>
                        <a:pt x="4" y="8"/>
                        <a:pt x="24" y="8"/>
                        <a:pt x="29" y="8"/>
                      </a:cubicBezTo>
                      <a:cubicBezTo>
                        <a:pt x="35" y="8"/>
                        <a:pt x="35" y="14"/>
                        <a:pt x="35" y="14"/>
                      </a:cubicBezTo>
                      <a:lnTo>
                        <a:pt x="35" y="4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92" name="Freeform 25"/>
                <p:cNvSpPr>
                  <a:spLocks/>
                </p:cNvSpPr>
                <p:nvPr/>
              </p:nvSpPr>
              <p:spPr bwMode="auto">
                <a:xfrm>
                  <a:off x="6486525" y="3511550"/>
                  <a:ext cx="92075" cy="50800"/>
                </a:xfrm>
                <a:custGeom>
                  <a:avLst/>
                  <a:gdLst>
                    <a:gd name="T0" fmla="*/ 52 w 59"/>
                    <a:gd name="T1" fmla="*/ 32 h 33"/>
                    <a:gd name="T2" fmla="*/ 58 w 59"/>
                    <a:gd name="T3" fmla="*/ 32 h 33"/>
                    <a:gd name="T4" fmla="*/ 58 w 59"/>
                    <a:gd name="T5" fmla="*/ 26 h 33"/>
                    <a:gd name="T6" fmla="*/ 33 w 59"/>
                    <a:gd name="T7" fmla="*/ 1 h 33"/>
                    <a:gd name="T8" fmla="*/ 31 w 59"/>
                    <a:gd name="T9" fmla="*/ 0 h 33"/>
                    <a:gd name="T10" fmla="*/ 30 w 59"/>
                    <a:gd name="T11" fmla="*/ 0 h 33"/>
                    <a:gd name="T12" fmla="*/ 28 w 59"/>
                    <a:gd name="T13" fmla="*/ 0 h 33"/>
                    <a:gd name="T14" fmla="*/ 27 w 59"/>
                    <a:gd name="T15" fmla="*/ 1 h 33"/>
                    <a:gd name="T16" fmla="*/ 2 w 59"/>
                    <a:gd name="T17" fmla="*/ 26 h 33"/>
                    <a:gd name="T18" fmla="*/ 2 w 59"/>
                    <a:gd name="T19" fmla="*/ 32 h 33"/>
                    <a:gd name="T20" fmla="*/ 7 w 59"/>
                    <a:gd name="T21" fmla="*/ 32 h 33"/>
                    <a:gd name="T22" fmla="*/ 26 w 59"/>
                    <a:gd name="T23" fmla="*/ 13 h 33"/>
                    <a:gd name="T24" fmla="*/ 34 w 59"/>
                    <a:gd name="T25" fmla="*/ 13 h 33"/>
                    <a:gd name="T26" fmla="*/ 52 w 59"/>
                    <a:gd name="T27" fmla="*/ 32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9" h="33">
                      <a:moveTo>
                        <a:pt x="52" y="32"/>
                      </a:moveTo>
                      <a:cubicBezTo>
                        <a:pt x="54" y="33"/>
                        <a:pt x="56" y="33"/>
                        <a:pt x="58" y="32"/>
                      </a:cubicBezTo>
                      <a:cubicBezTo>
                        <a:pt x="59" y="30"/>
                        <a:pt x="59" y="27"/>
                        <a:pt x="58" y="26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2" y="0"/>
                        <a:pt x="32" y="0"/>
                        <a:pt x="31" y="0"/>
                      </a:cubicBez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9" y="0"/>
                        <a:pt x="29" y="0"/>
                        <a:pt x="28" y="0"/>
                      </a:cubicBezTo>
                      <a:cubicBezTo>
                        <a:pt x="28" y="0"/>
                        <a:pt x="27" y="0"/>
                        <a:pt x="27" y="1"/>
                      </a:cubicBezTo>
                      <a:cubicBezTo>
                        <a:pt x="2" y="26"/>
                        <a:pt x="2" y="26"/>
                        <a:pt x="2" y="26"/>
                      </a:cubicBezTo>
                      <a:cubicBezTo>
                        <a:pt x="0" y="27"/>
                        <a:pt x="0" y="30"/>
                        <a:pt x="2" y="32"/>
                      </a:cubicBezTo>
                      <a:cubicBezTo>
                        <a:pt x="3" y="33"/>
                        <a:pt x="6" y="33"/>
                        <a:pt x="7" y="32"/>
                      </a:cubicBezTo>
                      <a:cubicBezTo>
                        <a:pt x="7" y="32"/>
                        <a:pt x="22" y="17"/>
                        <a:pt x="26" y="13"/>
                      </a:cubicBezTo>
                      <a:cubicBezTo>
                        <a:pt x="30" y="9"/>
                        <a:pt x="34" y="13"/>
                        <a:pt x="34" y="13"/>
                      </a:cubicBezTo>
                      <a:lnTo>
                        <a:pt x="52" y="32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93" name="Freeform 26"/>
                <p:cNvSpPr>
                  <a:spLocks/>
                </p:cNvSpPr>
                <p:nvPr/>
              </p:nvSpPr>
              <p:spPr bwMode="auto">
                <a:xfrm>
                  <a:off x="6604000" y="3478213"/>
                  <a:ext cx="68263" cy="66675"/>
                </a:xfrm>
                <a:custGeom>
                  <a:avLst/>
                  <a:gdLst>
                    <a:gd name="T0" fmla="*/ 40 w 44"/>
                    <a:gd name="T1" fmla="*/ 8 h 43"/>
                    <a:gd name="T2" fmla="*/ 44 w 44"/>
                    <a:gd name="T3" fmla="*/ 4 h 43"/>
                    <a:gd name="T4" fmla="*/ 40 w 44"/>
                    <a:gd name="T5" fmla="*/ 0 h 43"/>
                    <a:gd name="T6" fmla="*/ 4 w 44"/>
                    <a:gd name="T7" fmla="*/ 0 h 43"/>
                    <a:gd name="T8" fmla="*/ 3 w 44"/>
                    <a:gd name="T9" fmla="*/ 0 h 43"/>
                    <a:gd name="T10" fmla="*/ 1 w 44"/>
                    <a:gd name="T11" fmla="*/ 1 h 43"/>
                    <a:gd name="T12" fmla="*/ 1 w 44"/>
                    <a:gd name="T13" fmla="*/ 2 h 43"/>
                    <a:gd name="T14" fmla="*/ 0 w 44"/>
                    <a:gd name="T15" fmla="*/ 4 h 43"/>
                    <a:gd name="T16" fmla="*/ 0 w 44"/>
                    <a:gd name="T17" fmla="*/ 39 h 43"/>
                    <a:gd name="T18" fmla="*/ 4 w 44"/>
                    <a:gd name="T19" fmla="*/ 43 h 43"/>
                    <a:gd name="T20" fmla="*/ 8 w 44"/>
                    <a:gd name="T21" fmla="*/ 39 h 43"/>
                    <a:gd name="T22" fmla="*/ 8 w 44"/>
                    <a:gd name="T23" fmla="*/ 13 h 43"/>
                    <a:gd name="T24" fmla="*/ 14 w 44"/>
                    <a:gd name="T25" fmla="*/ 8 h 43"/>
                    <a:gd name="T26" fmla="*/ 40 w 44"/>
                    <a:gd name="T27" fmla="*/ 8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4" h="43">
                      <a:moveTo>
                        <a:pt x="40" y="8"/>
                      </a:moveTo>
                      <a:cubicBezTo>
                        <a:pt x="42" y="8"/>
                        <a:pt x="44" y="6"/>
                        <a:pt x="44" y="4"/>
                      </a:cubicBezTo>
                      <a:cubicBezTo>
                        <a:pt x="44" y="1"/>
                        <a:pt x="42" y="0"/>
                        <a:pt x="4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1" y="1"/>
                      </a:cubicBezTo>
                      <a:cubicBezTo>
                        <a:pt x="1" y="1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4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41"/>
                        <a:pt x="2" y="43"/>
                        <a:pt x="4" y="43"/>
                      </a:cubicBezTo>
                      <a:cubicBezTo>
                        <a:pt x="6" y="43"/>
                        <a:pt x="8" y="41"/>
                        <a:pt x="8" y="39"/>
                      </a:cubicBezTo>
                      <a:cubicBezTo>
                        <a:pt x="8" y="39"/>
                        <a:pt x="8" y="19"/>
                        <a:pt x="8" y="13"/>
                      </a:cubicBezTo>
                      <a:cubicBezTo>
                        <a:pt x="8" y="7"/>
                        <a:pt x="14" y="8"/>
                        <a:pt x="14" y="8"/>
                      </a:cubicBezTo>
                      <a:lnTo>
                        <a:pt x="40" y="8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94" name="Freeform 27"/>
                <p:cNvSpPr>
                  <a:spLocks/>
                </p:cNvSpPr>
                <p:nvPr/>
              </p:nvSpPr>
              <p:spPr bwMode="auto">
                <a:xfrm>
                  <a:off x="6634163" y="3359150"/>
                  <a:ext cx="52388" cy="92075"/>
                </a:xfrm>
                <a:custGeom>
                  <a:avLst/>
                  <a:gdLst>
                    <a:gd name="T0" fmla="*/ 32 w 33"/>
                    <a:gd name="T1" fmla="*/ 8 h 60"/>
                    <a:gd name="T2" fmla="*/ 32 w 33"/>
                    <a:gd name="T3" fmla="*/ 2 h 60"/>
                    <a:gd name="T4" fmla="*/ 26 w 33"/>
                    <a:gd name="T5" fmla="*/ 2 h 60"/>
                    <a:gd name="T6" fmla="*/ 1 w 33"/>
                    <a:gd name="T7" fmla="*/ 27 h 60"/>
                    <a:gd name="T8" fmla="*/ 0 w 33"/>
                    <a:gd name="T9" fmla="*/ 28 h 60"/>
                    <a:gd name="T10" fmla="*/ 0 w 33"/>
                    <a:gd name="T11" fmla="*/ 30 h 60"/>
                    <a:gd name="T12" fmla="*/ 0 w 33"/>
                    <a:gd name="T13" fmla="*/ 32 h 60"/>
                    <a:gd name="T14" fmla="*/ 1 w 33"/>
                    <a:gd name="T15" fmla="*/ 33 h 60"/>
                    <a:gd name="T16" fmla="*/ 26 w 33"/>
                    <a:gd name="T17" fmla="*/ 58 h 60"/>
                    <a:gd name="T18" fmla="*/ 32 w 33"/>
                    <a:gd name="T19" fmla="*/ 58 h 60"/>
                    <a:gd name="T20" fmla="*/ 32 w 33"/>
                    <a:gd name="T21" fmla="*/ 52 h 60"/>
                    <a:gd name="T22" fmla="*/ 13 w 33"/>
                    <a:gd name="T23" fmla="*/ 34 h 60"/>
                    <a:gd name="T24" fmla="*/ 13 w 33"/>
                    <a:gd name="T25" fmla="*/ 26 h 60"/>
                    <a:gd name="T26" fmla="*/ 32 w 33"/>
                    <a:gd name="T27" fmla="*/ 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60">
                      <a:moveTo>
                        <a:pt x="32" y="8"/>
                      </a:moveTo>
                      <a:cubicBezTo>
                        <a:pt x="33" y="6"/>
                        <a:pt x="33" y="4"/>
                        <a:pt x="32" y="2"/>
                      </a:cubicBezTo>
                      <a:cubicBezTo>
                        <a:pt x="30" y="0"/>
                        <a:pt x="28" y="0"/>
                        <a:pt x="26" y="2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8"/>
                        <a:pt x="0" y="28"/>
                        <a:pt x="0" y="28"/>
                      </a:cubicBezTo>
                      <a:cubicBezTo>
                        <a:pt x="0" y="29"/>
                        <a:pt x="0" y="29"/>
                        <a:pt x="0" y="30"/>
                      </a:cubicBezTo>
                      <a:cubicBezTo>
                        <a:pt x="0" y="31"/>
                        <a:pt x="0" y="31"/>
                        <a:pt x="0" y="32"/>
                      </a:cubicBezTo>
                      <a:cubicBezTo>
                        <a:pt x="0" y="32"/>
                        <a:pt x="1" y="32"/>
                        <a:pt x="1" y="33"/>
                      </a:cubicBezTo>
                      <a:cubicBezTo>
                        <a:pt x="26" y="58"/>
                        <a:pt x="26" y="58"/>
                        <a:pt x="26" y="58"/>
                      </a:cubicBezTo>
                      <a:cubicBezTo>
                        <a:pt x="28" y="60"/>
                        <a:pt x="30" y="60"/>
                        <a:pt x="32" y="58"/>
                      </a:cubicBezTo>
                      <a:cubicBezTo>
                        <a:pt x="33" y="56"/>
                        <a:pt x="33" y="54"/>
                        <a:pt x="32" y="52"/>
                      </a:cubicBezTo>
                      <a:cubicBezTo>
                        <a:pt x="32" y="52"/>
                        <a:pt x="18" y="38"/>
                        <a:pt x="13" y="34"/>
                      </a:cubicBezTo>
                      <a:cubicBezTo>
                        <a:pt x="9" y="30"/>
                        <a:pt x="13" y="26"/>
                        <a:pt x="13" y="26"/>
                      </a:cubicBezTo>
                      <a:lnTo>
                        <a:pt x="32" y="8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95" name="Freeform 28"/>
                <p:cNvSpPr>
                  <a:spLocks/>
                </p:cNvSpPr>
                <p:nvPr/>
              </p:nvSpPr>
              <p:spPr bwMode="auto">
                <a:xfrm>
                  <a:off x="6600825" y="3268663"/>
                  <a:ext cx="66675" cy="65087"/>
                </a:xfrm>
                <a:custGeom>
                  <a:avLst/>
                  <a:gdLst>
                    <a:gd name="T0" fmla="*/ 8 w 43"/>
                    <a:gd name="T1" fmla="*/ 4 h 43"/>
                    <a:gd name="T2" fmla="*/ 4 w 43"/>
                    <a:gd name="T3" fmla="*/ 0 h 43"/>
                    <a:gd name="T4" fmla="*/ 0 w 43"/>
                    <a:gd name="T5" fmla="*/ 4 h 43"/>
                    <a:gd name="T6" fmla="*/ 0 w 43"/>
                    <a:gd name="T7" fmla="*/ 39 h 43"/>
                    <a:gd name="T8" fmla="*/ 0 w 43"/>
                    <a:gd name="T9" fmla="*/ 41 h 43"/>
                    <a:gd name="T10" fmla="*/ 1 w 43"/>
                    <a:gd name="T11" fmla="*/ 42 h 43"/>
                    <a:gd name="T12" fmla="*/ 2 w 43"/>
                    <a:gd name="T13" fmla="*/ 43 h 43"/>
                    <a:gd name="T14" fmla="*/ 4 w 43"/>
                    <a:gd name="T15" fmla="*/ 43 h 43"/>
                    <a:gd name="T16" fmla="*/ 39 w 43"/>
                    <a:gd name="T17" fmla="*/ 43 h 43"/>
                    <a:gd name="T18" fmla="*/ 43 w 43"/>
                    <a:gd name="T19" fmla="*/ 39 h 43"/>
                    <a:gd name="T20" fmla="*/ 39 w 43"/>
                    <a:gd name="T21" fmla="*/ 35 h 43"/>
                    <a:gd name="T22" fmla="*/ 14 w 43"/>
                    <a:gd name="T23" fmla="*/ 35 h 43"/>
                    <a:gd name="T24" fmla="*/ 8 w 43"/>
                    <a:gd name="T25" fmla="*/ 30 h 43"/>
                    <a:gd name="T26" fmla="*/ 8 w 43"/>
                    <a:gd name="T27" fmla="*/ 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3" h="43">
                      <a:moveTo>
                        <a:pt x="8" y="4"/>
                      </a:moveTo>
                      <a:cubicBezTo>
                        <a:pt x="8" y="2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40"/>
                        <a:pt x="0" y="40"/>
                        <a:pt x="0" y="41"/>
                      </a:cubicBezTo>
                      <a:cubicBezTo>
                        <a:pt x="0" y="41"/>
                        <a:pt x="1" y="42"/>
                        <a:pt x="1" y="42"/>
                      </a:cubicBezTo>
                      <a:cubicBezTo>
                        <a:pt x="1" y="43"/>
                        <a:pt x="2" y="43"/>
                        <a:pt x="2" y="43"/>
                      </a:cubicBezTo>
                      <a:cubicBezTo>
                        <a:pt x="3" y="43"/>
                        <a:pt x="3" y="43"/>
                        <a:pt x="4" y="43"/>
                      </a:cubicBezTo>
                      <a:cubicBezTo>
                        <a:pt x="39" y="43"/>
                        <a:pt x="39" y="43"/>
                        <a:pt x="39" y="43"/>
                      </a:cubicBezTo>
                      <a:cubicBezTo>
                        <a:pt x="42" y="43"/>
                        <a:pt x="43" y="42"/>
                        <a:pt x="43" y="39"/>
                      </a:cubicBezTo>
                      <a:cubicBezTo>
                        <a:pt x="43" y="37"/>
                        <a:pt x="42" y="35"/>
                        <a:pt x="39" y="35"/>
                      </a:cubicBezTo>
                      <a:cubicBezTo>
                        <a:pt x="39" y="35"/>
                        <a:pt x="19" y="35"/>
                        <a:pt x="14" y="35"/>
                      </a:cubicBezTo>
                      <a:cubicBezTo>
                        <a:pt x="8" y="35"/>
                        <a:pt x="8" y="30"/>
                        <a:pt x="8" y="30"/>
                      </a:cubicBezTo>
                      <a:lnTo>
                        <a:pt x="8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</p:grpSp>
        </p:grpSp>
      </p:grpSp>
      <p:grpSp>
        <p:nvGrpSpPr>
          <p:cNvPr id="96" name="Group 95"/>
          <p:cNvGrpSpPr>
            <a:grpSpLocks noChangeAspect="1"/>
          </p:cNvGrpSpPr>
          <p:nvPr/>
        </p:nvGrpSpPr>
        <p:grpSpPr>
          <a:xfrm>
            <a:off x="4360394" y="1130725"/>
            <a:ext cx="338220" cy="347954"/>
            <a:chOff x="2373313" y="2519362"/>
            <a:chExt cx="1544638" cy="1589089"/>
          </a:xfrm>
          <a:solidFill>
            <a:schemeClr val="accent1"/>
          </a:solidFill>
        </p:grpSpPr>
        <p:sp>
          <p:nvSpPr>
            <p:cNvPr id="97" name="Freeform 6"/>
            <p:cNvSpPr>
              <a:spLocks/>
            </p:cNvSpPr>
            <p:nvPr/>
          </p:nvSpPr>
          <p:spPr bwMode="auto">
            <a:xfrm>
              <a:off x="2373313" y="3149600"/>
              <a:ext cx="1544638" cy="606425"/>
            </a:xfrm>
            <a:custGeom>
              <a:avLst/>
              <a:gdLst>
                <a:gd name="T0" fmla="*/ 1191 w 1204"/>
                <a:gd name="T1" fmla="*/ 91 h 472"/>
                <a:gd name="T2" fmla="*/ 1047 w 1204"/>
                <a:gd name="T3" fmla="*/ 7 h 472"/>
                <a:gd name="T4" fmla="*/ 1013 w 1204"/>
                <a:gd name="T5" fmla="*/ 17 h 472"/>
                <a:gd name="T6" fmla="*/ 1022 w 1204"/>
                <a:gd name="T7" fmla="*/ 51 h 472"/>
                <a:gd name="T8" fmla="*/ 1128 w 1204"/>
                <a:gd name="T9" fmla="*/ 113 h 472"/>
                <a:gd name="T10" fmla="*/ 602 w 1204"/>
                <a:gd name="T11" fmla="*/ 418 h 472"/>
                <a:gd name="T12" fmla="*/ 75 w 1204"/>
                <a:gd name="T13" fmla="*/ 113 h 472"/>
                <a:gd name="T14" fmla="*/ 182 w 1204"/>
                <a:gd name="T15" fmla="*/ 51 h 472"/>
                <a:gd name="T16" fmla="*/ 191 w 1204"/>
                <a:gd name="T17" fmla="*/ 17 h 472"/>
                <a:gd name="T18" fmla="*/ 156 w 1204"/>
                <a:gd name="T19" fmla="*/ 7 h 472"/>
                <a:gd name="T20" fmla="*/ 12 w 1204"/>
                <a:gd name="T21" fmla="*/ 91 h 472"/>
                <a:gd name="T22" fmla="*/ 0 w 1204"/>
                <a:gd name="T23" fmla="*/ 113 h 472"/>
                <a:gd name="T24" fmla="*/ 12 w 1204"/>
                <a:gd name="T25" fmla="*/ 134 h 472"/>
                <a:gd name="T26" fmla="*/ 589 w 1204"/>
                <a:gd name="T27" fmla="*/ 469 h 472"/>
                <a:gd name="T28" fmla="*/ 602 w 1204"/>
                <a:gd name="T29" fmla="*/ 472 h 472"/>
                <a:gd name="T30" fmla="*/ 614 w 1204"/>
                <a:gd name="T31" fmla="*/ 469 h 472"/>
                <a:gd name="T32" fmla="*/ 1191 w 1204"/>
                <a:gd name="T33" fmla="*/ 134 h 472"/>
                <a:gd name="T34" fmla="*/ 1204 w 1204"/>
                <a:gd name="T35" fmla="*/ 113 h 472"/>
                <a:gd name="T36" fmla="*/ 1191 w 1204"/>
                <a:gd name="T37" fmla="*/ 9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4" h="472">
                  <a:moveTo>
                    <a:pt x="1191" y="91"/>
                  </a:moveTo>
                  <a:cubicBezTo>
                    <a:pt x="1047" y="7"/>
                    <a:pt x="1047" y="7"/>
                    <a:pt x="1047" y="7"/>
                  </a:cubicBezTo>
                  <a:cubicBezTo>
                    <a:pt x="1035" y="0"/>
                    <a:pt x="1020" y="5"/>
                    <a:pt x="1013" y="17"/>
                  </a:cubicBezTo>
                  <a:cubicBezTo>
                    <a:pt x="1006" y="29"/>
                    <a:pt x="1010" y="44"/>
                    <a:pt x="1022" y="51"/>
                  </a:cubicBezTo>
                  <a:cubicBezTo>
                    <a:pt x="1128" y="113"/>
                    <a:pt x="1128" y="113"/>
                    <a:pt x="1128" y="113"/>
                  </a:cubicBezTo>
                  <a:cubicBezTo>
                    <a:pt x="602" y="418"/>
                    <a:pt x="602" y="418"/>
                    <a:pt x="602" y="418"/>
                  </a:cubicBezTo>
                  <a:cubicBezTo>
                    <a:pt x="75" y="113"/>
                    <a:pt x="75" y="113"/>
                    <a:pt x="75" y="113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94" y="44"/>
                    <a:pt x="198" y="29"/>
                    <a:pt x="191" y="17"/>
                  </a:cubicBezTo>
                  <a:cubicBezTo>
                    <a:pt x="184" y="5"/>
                    <a:pt x="168" y="0"/>
                    <a:pt x="156" y="7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5" y="95"/>
                    <a:pt x="0" y="104"/>
                    <a:pt x="0" y="113"/>
                  </a:cubicBezTo>
                  <a:cubicBezTo>
                    <a:pt x="0" y="122"/>
                    <a:pt x="5" y="130"/>
                    <a:pt x="12" y="134"/>
                  </a:cubicBezTo>
                  <a:cubicBezTo>
                    <a:pt x="589" y="469"/>
                    <a:pt x="589" y="469"/>
                    <a:pt x="589" y="469"/>
                  </a:cubicBezTo>
                  <a:cubicBezTo>
                    <a:pt x="593" y="471"/>
                    <a:pt x="597" y="472"/>
                    <a:pt x="602" y="472"/>
                  </a:cubicBezTo>
                  <a:cubicBezTo>
                    <a:pt x="606" y="472"/>
                    <a:pt x="610" y="471"/>
                    <a:pt x="614" y="469"/>
                  </a:cubicBezTo>
                  <a:cubicBezTo>
                    <a:pt x="1191" y="134"/>
                    <a:pt x="1191" y="134"/>
                    <a:pt x="1191" y="134"/>
                  </a:cubicBezTo>
                  <a:cubicBezTo>
                    <a:pt x="1199" y="130"/>
                    <a:pt x="1204" y="122"/>
                    <a:pt x="1204" y="113"/>
                  </a:cubicBezTo>
                  <a:cubicBezTo>
                    <a:pt x="1204" y="104"/>
                    <a:pt x="1199" y="95"/>
                    <a:pt x="1191" y="9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>
              <a:off x="2373313" y="3503613"/>
              <a:ext cx="1544638" cy="604838"/>
            </a:xfrm>
            <a:custGeom>
              <a:avLst/>
              <a:gdLst>
                <a:gd name="T0" fmla="*/ 1191 w 1204"/>
                <a:gd name="T1" fmla="*/ 90 h 471"/>
                <a:gd name="T2" fmla="*/ 1047 w 1204"/>
                <a:gd name="T3" fmla="*/ 7 h 471"/>
                <a:gd name="T4" fmla="*/ 1013 w 1204"/>
                <a:gd name="T5" fmla="*/ 16 h 471"/>
                <a:gd name="T6" fmla="*/ 1022 w 1204"/>
                <a:gd name="T7" fmla="*/ 50 h 471"/>
                <a:gd name="T8" fmla="*/ 1128 w 1204"/>
                <a:gd name="T9" fmla="*/ 112 h 471"/>
                <a:gd name="T10" fmla="*/ 602 w 1204"/>
                <a:gd name="T11" fmla="*/ 417 h 471"/>
                <a:gd name="T12" fmla="*/ 75 w 1204"/>
                <a:gd name="T13" fmla="*/ 112 h 471"/>
                <a:gd name="T14" fmla="*/ 182 w 1204"/>
                <a:gd name="T15" fmla="*/ 50 h 471"/>
                <a:gd name="T16" fmla="*/ 191 w 1204"/>
                <a:gd name="T17" fmla="*/ 16 h 471"/>
                <a:gd name="T18" fmla="*/ 156 w 1204"/>
                <a:gd name="T19" fmla="*/ 7 h 471"/>
                <a:gd name="T20" fmla="*/ 12 w 1204"/>
                <a:gd name="T21" fmla="*/ 90 h 471"/>
                <a:gd name="T22" fmla="*/ 0 w 1204"/>
                <a:gd name="T23" fmla="*/ 112 h 471"/>
                <a:gd name="T24" fmla="*/ 12 w 1204"/>
                <a:gd name="T25" fmla="*/ 134 h 471"/>
                <a:gd name="T26" fmla="*/ 589 w 1204"/>
                <a:gd name="T27" fmla="*/ 468 h 471"/>
                <a:gd name="T28" fmla="*/ 602 w 1204"/>
                <a:gd name="T29" fmla="*/ 471 h 471"/>
                <a:gd name="T30" fmla="*/ 614 w 1204"/>
                <a:gd name="T31" fmla="*/ 468 h 471"/>
                <a:gd name="T32" fmla="*/ 1191 w 1204"/>
                <a:gd name="T33" fmla="*/ 134 h 471"/>
                <a:gd name="T34" fmla="*/ 1204 w 1204"/>
                <a:gd name="T35" fmla="*/ 112 h 471"/>
                <a:gd name="T36" fmla="*/ 1191 w 1204"/>
                <a:gd name="T37" fmla="*/ 9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4" h="471">
                  <a:moveTo>
                    <a:pt x="1191" y="90"/>
                  </a:moveTo>
                  <a:cubicBezTo>
                    <a:pt x="1047" y="7"/>
                    <a:pt x="1047" y="7"/>
                    <a:pt x="1047" y="7"/>
                  </a:cubicBezTo>
                  <a:cubicBezTo>
                    <a:pt x="1035" y="0"/>
                    <a:pt x="1020" y="4"/>
                    <a:pt x="1013" y="16"/>
                  </a:cubicBezTo>
                  <a:cubicBezTo>
                    <a:pt x="1006" y="28"/>
                    <a:pt x="1010" y="43"/>
                    <a:pt x="1022" y="50"/>
                  </a:cubicBezTo>
                  <a:cubicBezTo>
                    <a:pt x="1128" y="112"/>
                    <a:pt x="1128" y="112"/>
                    <a:pt x="1128" y="112"/>
                  </a:cubicBezTo>
                  <a:cubicBezTo>
                    <a:pt x="602" y="417"/>
                    <a:pt x="602" y="417"/>
                    <a:pt x="602" y="417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182" y="50"/>
                    <a:pt x="182" y="50"/>
                    <a:pt x="182" y="50"/>
                  </a:cubicBezTo>
                  <a:cubicBezTo>
                    <a:pt x="194" y="43"/>
                    <a:pt x="198" y="28"/>
                    <a:pt x="191" y="16"/>
                  </a:cubicBezTo>
                  <a:cubicBezTo>
                    <a:pt x="184" y="4"/>
                    <a:pt x="168" y="0"/>
                    <a:pt x="156" y="7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5" y="95"/>
                    <a:pt x="0" y="103"/>
                    <a:pt x="0" y="112"/>
                  </a:cubicBezTo>
                  <a:cubicBezTo>
                    <a:pt x="0" y="121"/>
                    <a:pt x="5" y="129"/>
                    <a:pt x="12" y="134"/>
                  </a:cubicBezTo>
                  <a:cubicBezTo>
                    <a:pt x="589" y="468"/>
                    <a:pt x="589" y="468"/>
                    <a:pt x="589" y="468"/>
                  </a:cubicBezTo>
                  <a:cubicBezTo>
                    <a:pt x="593" y="470"/>
                    <a:pt x="597" y="471"/>
                    <a:pt x="602" y="471"/>
                  </a:cubicBezTo>
                  <a:cubicBezTo>
                    <a:pt x="606" y="471"/>
                    <a:pt x="610" y="470"/>
                    <a:pt x="614" y="468"/>
                  </a:cubicBezTo>
                  <a:cubicBezTo>
                    <a:pt x="1191" y="134"/>
                    <a:pt x="1191" y="134"/>
                    <a:pt x="1191" y="134"/>
                  </a:cubicBezTo>
                  <a:cubicBezTo>
                    <a:pt x="1199" y="129"/>
                    <a:pt x="1204" y="121"/>
                    <a:pt x="1204" y="112"/>
                  </a:cubicBezTo>
                  <a:cubicBezTo>
                    <a:pt x="1204" y="103"/>
                    <a:pt x="1199" y="95"/>
                    <a:pt x="1191" y="9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0" name="Freeform 9"/>
            <p:cNvSpPr>
              <a:spLocks noEditPoints="1"/>
            </p:cNvSpPr>
            <p:nvPr/>
          </p:nvSpPr>
          <p:spPr bwMode="auto">
            <a:xfrm>
              <a:off x="2373313" y="2519362"/>
              <a:ext cx="1544638" cy="893763"/>
            </a:xfrm>
            <a:custGeom>
              <a:avLst/>
              <a:gdLst>
                <a:gd name="T0" fmla="*/ 12 w 1204"/>
                <a:gd name="T1" fmla="*/ 357 h 695"/>
                <a:gd name="T2" fmla="*/ 589 w 1204"/>
                <a:gd name="T3" fmla="*/ 692 h 695"/>
                <a:gd name="T4" fmla="*/ 602 w 1204"/>
                <a:gd name="T5" fmla="*/ 695 h 695"/>
                <a:gd name="T6" fmla="*/ 614 w 1204"/>
                <a:gd name="T7" fmla="*/ 692 h 695"/>
                <a:gd name="T8" fmla="*/ 1191 w 1204"/>
                <a:gd name="T9" fmla="*/ 357 h 695"/>
                <a:gd name="T10" fmla="*/ 1204 w 1204"/>
                <a:gd name="T11" fmla="*/ 335 h 695"/>
                <a:gd name="T12" fmla="*/ 1190 w 1204"/>
                <a:gd name="T13" fmla="*/ 314 h 695"/>
                <a:gd name="T14" fmla="*/ 614 w 1204"/>
                <a:gd name="T15" fmla="*/ 4 h 695"/>
                <a:gd name="T16" fmla="*/ 590 w 1204"/>
                <a:gd name="T17" fmla="*/ 4 h 695"/>
                <a:gd name="T18" fmla="*/ 13 w 1204"/>
                <a:gd name="T19" fmla="*/ 314 h 695"/>
                <a:gd name="T20" fmla="*/ 0 w 1204"/>
                <a:gd name="T21" fmla="*/ 335 h 695"/>
                <a:gd name="T22" fmla="*/ 12 w 1204"/>
                <a:gd name="T23" fmla="*/ 357 h 695"/>
                <a:gd name="T24" fmla="*/ 602 w 1204"/>
                <a:gd name="T25" fmla="*/ 54 h 695"/>
                <a:gd name="T26" fmla="*/ 1127 w 1204"/>
                <a:gd name="T27" fmla="*/ 337 h 695"/>
                <a:gd name="T28" fmla="*/ 602 w 1204"/>
                <a:gd name="T29" fmla="*/ 641 h 695"/>
                <a:gd name="T30" fmla="*/ 77 w 1204"/>
                <a:gd name="T31" fmla="*/ 337 h 695"/>
                <a:gd name="T32" fmla="*/ 602 w 1204"/>
                <a:gd name="T33" fmla="*/ 5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4" h="695">
                  <a:moveTo>
                    <a:pt x="12" y="357"/>
                  </a:moveTo>
                  <a:cubicBezTo>
                    <a:pt x="589" y="692"/>
                    <a:pt x="589" y="692"/>
                    <a:pt x="589" y="692"/>
                  </a:cubicBezTo>
                  <a:cubicBezTo>
                    <a:pt x="593" y="694"/>
                    <a:pt x="597" y="695"/>
                    <a:pt x="602" y="695"/>
                  </a:cubicBezTo>
                  <a:cubicBezTo>
                    <a:pt x="606" y="695"/>
                    <a:pt x="610" y="694"/>
                    <a:pt x="614" y="692"/>
                  </a:cubicBezTo>
                  <a:cubicBezTo>
                    <a:pt x="1191" y="357"/>
                    <a:pt x="1191" y="357"/>
                    <a:pt x="1191" y="357"/>
                  </a:cubicBezTo>
                  <a:cubicBezTo>
                    <a:pt x="1199" y="353"/>
                    <a:pt x="1204" y="344"/>
                    <a:pt x="1204" y="335"/>
                  </a:cubicBezTo>
                  <a:cubicBezTo>
                    <a:pt x="1204" y="326"/>
                    <a:pt x="1199" y="318"/>
                    <a:pt x="1190" y="314"/>
                  </a:cubicBezTo>
                  <a:cubicBezTo>
                    <a:pt x="614" y="4"/>
                    <a:pt x="614" y="4"/>
                    <a:pt x="614" y="4"/>
                  </a:cubicBezTo>
                  <a:cubicBezTo>
                    <a:pt x="606" y="0"/>
                    <a:pt x="597" y="0"/>
                    <a:pt x="590" y="4"/>
                  </a:cubicBezTo>
                  <a:cubicBezTo>
                    <a:pt x="13" y="314"/>
                    <a:pt x="13" y="314"/>
                    <a:pt x="13" y="314"/>
                  </a:cubicBezTo>
                  <a:cubicBezTo>
                    <a:pt x="5" y="318"/>
                    <a:pt x="0" y="326"/>
                    <a:pt x="0" y="335"/>
                  </a:cubicBezTo>
                  <a:cubicBezTo>
                    <a:pt x="0" y="344"/>
                    <a:pt x="4" y="353"/>
                    <a:pt x="12" y="357"/>
                  </a:cubicBezTo>
                  <a:close/>
                  <a:moveTo>
                    <a:pt x="602" y="54"/>
                  </a:moveTo>
                  <a:cubicBezTo>
                    <a:pt x="1127" y="337"/>
                    <a:pt x="1127" y="337"/>
                    <a:pt x="1127" y="337"/>
                  </a:cubicBezTo>
                  <a:cubicBezTo>
                    <a:pt x="602" y="641"/>
                    <a:pt x="602" y="641"/>
                    <a:pt x="602" y="641"/>
                  </a:cubicBezTo>
                  <a:cubicBezTo>
                    <a:pt x="77" y="337"/>
                    <a:pt x="77" y="337"/>
                    <a:pt x="77" y="337"/>
                  </a:cubicBezTo>
                  <a:lnTo>
                    <a:pt x="602" y="54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1" name="Freeform 10"/>
            <p:cNvSpPr>
              <a:spLocks noEditPoints="1"/>
            </p:cNvSpPr>
            <p:nvPr/>
          </p:nvSpPr>
          <p:spPr bwMode="auto">
            <a:xfrm>
              <a:off x="2836863" y="2852738"/>
              <a:ext cx="763588" cy="288925"/>
            </a:xfrm>
            <a:custGeom>
              <a:avLst/>
              <a:gdLst>
                <a:gd name="T0" fmla="*/ 40 w 594"/>
                <a:gd name="T1" fmla="*/ 202 h 225"/>
                <a:gd name="T2" fmla="*/ 40 w 594"/>
                <a:gd name="T3" fmla="*/ 174 h 225"/>
                <a:gd name="T4" fmla="*/ 88 w 594"/>
                <a:gd name="T5" fmla="*/ 174 h 225"/>
                <a:gd name="T6" fmla="*/ 88 w 594"/>
                <a:gd name="T7" fmla="*/ 202 h 225"/>
                <a:gd name="T8" fmla="*/ 40 w 594"/>
                <a:gd name="T9" fmla="*/ 202 h 225"/>
                <a:gd name="T10" fmla="*/ 160 w 594"/>
                <a:gd name="T11" fmla="*/ 80 h 225"/>
                <a:gd name="T12" fmla="*/ 159 w 594"/>
                <a:gd name="T13" fmla="*/ 38 h 225"/>
                <a:gd name="T14" fmla="*/ 232 w 594"/>
                <a:gd name="T15" fmla="*/ 38 h 225"/>
                <a:gd name="T16" fmla="*/ 233 w 594"/>
                <a:gd name="T17" fmla="*/ 80 h 225"/>
                <a:gd name="T18" fmla="*/ 160 w 594"/>
                <a:gd name="T19" fmla="*/ 80 h 225"/>
                <a:gd name="T20" fmla="*/ 506 w 594"/>
                <a:gd name="T21" fmla="*/ 68 h 225"/>
                <a:gd name="T22" fmla="*/ 505 w 594"/>
                <a:gd name="T23" fmla="*/ 40 h 225"/>
                <a:gd name="T24" fmla="*/ 553 w 594"/>
                <a:gd name="T25" fmla="*/ 40 h 225"/>
                <a:gd name="T26" fmla="*/ 553 w 594"/>
                <a:gd name="T27" fmla="*/ 68 h 225"/>
                <a:gd name="T28" fmla="*/ 506 w 594"/>
                <a:gd name="T29" fmla="*/ 68 h 225"/>
                <a:gd name="T30" fmla="*/ 571 w 594"/>
                <a:gd name="T31" fmla="*/ 30 h 225"/>
                <a:gd name="T32" fmla="*/ 488 w 594"/>
                <a:gd name="T33" fmla="*/ 30 h 225"/>
                <a:gd name="T34" fmla="*/ 472 w 594"/>
                <a:gd name="T35" fmla="*/ 48 h 225"/>
                <a:gd name="T36" fmla="*/ 271 w 594"/>
                <a:gd name="T37" fmla="*/ 51 h 225"/>
                <a:gd name="T38" fmla="*/ 250 w 594"/>
                <a:gd name="T39" fmla="*/ 28 h 225"/>
                <a:gd name="T40" fmla="*/ 230 w 594"/>
                <a:gd name="T41" fmla="*/ 19 h 225"/>
                <a:gd name="T42" fmla="*/ 234 w 594"/>
                <a:gd name="T43" fmla="*/ 11 h 225"/>
                <a:gd name="T44" fmla="*/ 231 w 594"/>
                <a:gd name="T45" fmla="*/ 3 h 225"/>
                <a:gd name="T46" fmla="*/ 226 w 594"/>
                <a:gd name="T47" fmla="*/ 2 h 225"/>
                <a:gd name="T48" fmla="*/ 210 w 594"/>
                <a:gd name="T49" fmla="*/ 6 h 225"/>
                <a:gd name="T50" fmla="*/ 206 w 594"/>
                <a:gd name="T51" fmla="*/ 15 h 225"/>
                <a:gd name="T52" fmla="*/ 142 w 594"/>
                <a:gd name="T53" fmla="*/ 28 h 225"/>
                <a:gd name="T54" fmla="*/ 127 w 594"/>
                <a:gd name="T55" fmla="*/ 40 h 225"/>
                <a:gd name="T56" fmla="*/ 96 w 594"/>
                <a:gd name="T57" fmla="*/ 35 h 225"/>
                <a:gd name="T58" fmla="*/ 80 w 594"/>
                <a:gd name="T59" fmla="*/ 40 h 225"/>
                <a:gd name="T60" fmla="*/ 84 w 594"/>
                <a:gd name="T61" fmla="*/ 47 h 225"/>
                <a:gd name="T62" fmla="*/ 89 w 594"/>
                <a:gd name="T63" fmla="*/ 49 h 225"/>
                <a:gd name="T64" fmla="*/ 120 w 594"/>
                <a:gd name="T65" fmla="*/ 54 h 225"/>
                <a:gd name="T66" fmla="*/ 142 w 594"/>
                <a:gd name="T67" fmla="*/ 90 h 225"/>
                <a:gd name="T68" fmla="*/ 147 w 594"/>
                <a:gd name="T69" fmla="*/ 93 h 225"/>
                <a:gd name="T70" fmla="*/ 82 w 594"/>
                <a:gd name="T71" fmla="*/ 156 h 225"/>
                <a:gd name="T72" fmla="*/ 23 w 594"/>
                <a:gd name="T73" fmla="*/ 164 h 225"/>
                <a:gd name="T74" fmla="*/ 23 w 594"/>
                <a:gd name="T75" fmla="*/ 212 h 225"/>
                <a:gd name="T76" fmla="*/ 106 w 594"/>
                <a:gd name="T77" fmla="*/ 212 h 225"/>
                <a:gd name="T78" fmla="*/ 106 w 594"/>
                <a:gd name="T79" fmla="*/ 164 h 225"/>
                <a:gd name="T80" fmla="*/ 104 w 594"/>
                <a:gd name="T81" fmla="*/ 163 h 225"/>
                <a:gd name="T82" fmla="*/ 168 w 594"/>
                <a:gd name="T83" fmla="*/ 100 h 225"/>
                <a:gd name="T84" fmla="*/ 204 w 594"/>
                <a:gd name="T85" fmla="*/ 103 h 225"/>
                <a:gd name="T86" fmla="*/ 216 w 594"/>
                <a:gd name="T87" fmla="*/ 128 h 225"/>
                <a:gd name="T88" fmla="*/ 219 w 594"/>
                <a:gd name="T89" fmla="*/ 131 h 225"/>
                <a:gd name="T90" fmla="*/ 231 w 594"/>
                <a:gd name="T91" fmla="*/ 133 h 225"/>
                <a:gd name="T92" fmla="*/ 240 w 594"/>
                <a:gd name="T93" fmla="*/ 124 h 225"/>
                <a:gd name="T94" fmla="*/ 228 w 594"/>
                <a:gd name="T95" fmla="*/ 99 h 225"/>
                <a:gd name="T96" fmla="*/ 250 w 594"/>
                <a:gd name="T97" fmla="*/ 90 h 225"/>
                <a:gd name="T98" fmla="*/ 272 w 594"/>
                <a:gd name="T99" fmla="*/ 65 h 225"/>
                <a:gd name="T100" fmla="*/ 473 w 594"/>
                <a:gd name="T101" fmla="*/ 62 h 225"/>
                <a:gd name="T102" fmla="*/ 488 w 594"/>
                <a:gd name="T103" fmla="*/ 78 h 225"/>
                <a:gd name="T104" fmla="*/ 571 w 594"/>
                <a:gd name="T105" fmla="*/ 78 h 225"/>
                <a:gd name="T106" fmla="*/ 571 w 594"/>
                <a:gd name="T107" fmla="*/ 3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4" h="225">
                  <a:moveTo>
                    <a:pt x="40" y="202"/>
                  </a:moveTo>
                  <a:cubicBezTo>
                    <a:pt x="27" y="194"/>
                    <a:pt x="27" y="182"/>
                    <a:pt x="40" y="174"/>
                  </a:cubicBezTo>
                  <a:cubicBezTo>
                    <a:pt x="53" y="167"/>
                    <a:pt x="75" y="167"/>
                    <a:pt x="88" y="174"/>
                  </a:cubicBezTo>
                  <a:cubicBezTo>
                    <a:pt x="101" y="182"/>
                    <a:pt x="101" y="194"/>
                    <a:pt x="88" y="202"/>
                  </a:cubicBezTo>
                  <a:cubicBezTo>
                    <a:pt x="75" y="210"/>
                    <a:pt x="54" y="210"/>
                    <a:pt x="40" y="202"/>
                  </a:cubicBezTo>
                  <a:moveTo>
                    <a:pt x="160" y="80"/>
                  </a:moveTo>
                  <a:cubicBezTo>
                    <a:pt x="140" y="68"/>
                    <a:pt x="139" y="49"/>
                    <a:pt x="159" y="38"/>
                  </a:cubicBezTo>
                  <a:cubicBezTo>
                    <a:pt x="179" y="26"/>
                    <a:pt x="212" y="26"/>
                    <a:pt x="232" y="38"/>
                  </a:cubicBezTo>
                  <a:cubicBezTo>
                    <a:pt x="252" y="49"/>
                    <a:pt x="253" y="68"/>
                    <a:pt x="233" y="80"/>
                  </a:cubicBezTo>
                  <a:cubicBezTo>
                    <a:pt x="213" y="92"/>
                    <a:pt x="180" y="92"/>
                    <a:pt x="160" y="80"/>
                  </a:cubicBezTo>
                  <a:moveTo>
                    <a:pt x="506" y="68"/>
                  </a:moveTo>
                  <a:cubicBezTo>
                    <a:pt x="492" y="60"/>
                    <a:pt x="492" y="48"/>
                    <a:pt x="505" y="40"/>
                  </a:cubicBezTo>
                  <a:cubicBezTo>
                    <a:pt x="519" y="33"/>
                    <a:pt x="540" y="33"/>
                    <a:pt x="553" y="40"/>
                  </a:cubicBezTo>
                  <a:cubicBezTo>
                    <a:pt x="566" y="48"/>
                    <a:pt x="566" y="60"/>
                    <a:pt x="553" y="68"/>
                  </a:cubicBezTo>
                  <a:cubicBezTo>
                    <a:pt x="540" y="76"/>
                    <a:pt x="519" y="76"/>
                    <a:pt x="506" y="68"/>
                  </a:cubicBezTo>
                  <a:moveTo>
                    <a:pt x="571" y="30"/>
                  </a:moveTo>
                  <a:cubicBezTo>
                    <a:pt x="548" y="17"/>
                    <a:pt x="510" y="17"/>
                    <a:pt x="488" y="30"/>
                  </a:cubicBezTo>
                  <a:cubicBezTo>
                    <a:pt x="479" y="35"/>
                    <a:pt x="474" y="41"/>
                    <a:pt x="472" y="48"/>
                  </a:cubicBezTo>
                  <a:cubicBezTo>
                    <a:pt x="271" y="51"/>
                    <a:pt x="271" y="51"/>
                    <a:pt x="271" y="51"/>
                  </a:cubicBezTo>
                  <a:cubicBezTo>
                    <a:pt x="268" y="42"/>
                    <a:pt x="261" y="34"/>
                    <a:pt x="250" y="28"/>
                  </a:cubicBezTo>
                  <a:cubicBezTo>
                    <a:pt x="244" y="24"/>
                    <a:pt x="237" y="21"/>
                    <a:pt x="230" y="19"/>
                  </a:cubicBezTo>
                  <a:cubicBezTo>
                    <a:pt x="234" y="11"/>
                    <a:pt x="234" y="11"/>
                    <a:pt x="234" y="11"/>
                  </a:cubicBezTo>
                  <a:cubicBezTo>
                    <a:pt x="235" y="8"/>
                    <a:pt x="234" y="5"/>
                    <a:pt x="231" y="3"/>
                  </a:cubicBezTo>
                  <a:cubicBezTo>
                    <a:pt x="229" y="3"/>
                    <a:pt x="228" y="2"/>
                    <a:pt x="226" y="2"/>
                  </a:cubicBezTo>
                  <a:cubicBezTo>
                    <a:pt x="219" y="0"/>
                    <a:pt x="212" y="3"/>
                    <a:pt x="210" y="6"/>
                  </a:cubicBezTo>
                  <a:cubicBezTo>
                    <a:pt x="206" y="15"/>
                    <a:pt x="206" y="15"/>
                    <a:pt x="206" y="15"/>
                  </a:cubicBezTo>
                  <a:cubicBezTo>
                    <a:pt x="183" y="13"/>
                    <a:pt x="159" y="17"/>
                    <a:pt x="142" y="28"/>
                  </a:cubicBezTo>
                  <a:cubicBezTo>
                    <a:pt x="135" y="31"/>
                    <a:pt x="130" y="36"/>
                    <a:pt x="127" y="40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89" y="34"/>
                    <a:pt x="82" y="36"/>
                    <a:pt x="80" y="40"/>
                  </a:cubicBezTo>
                  <a:cubicBezTo>
                    <a:pt x="79" y="43"/>
                    <a:pt x="81" y="45"/>
                    <a:pt x="84" y="47"/>
                  </a:cubicBezTo>
                  <a:cubicBezTo>
                    <a:pt x="85" y="48"/>
                    <a:pt x="87" y="49"/>
                    <a:pt x="89" y="49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8" y="67"/>
                    <a:pt x="125" y="80"/>
                    <a:pt x="142" y="90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62" y="152"/>
                    <a:pt x="39" y="155"/>
                    <a:pt x="23" y="164"/>
                  </a:cubicBezTo>
                  <a:cubicBezTo>
                    <a:pt x="0" y="177"/>
                    <a:pt x="0" y="199"/>
                    <a:pt x="23" y="212"/>
                  </a:cubicBezTo>
                  <a:cubicBezTo>
                    <a:pt x="46" y="225"/>
                    <a:pt x="83" y="225"/>
                    <a:pt x="106" y="212"/>
                  </a:cubicBezTo>
                  <a:cubicBezTo>
                    <a:pt x="129" y="199"/>
                    <a:pt x="129" y="177"/>
                    <a:pt x="106" y="164"/>
                  </a:cubicBezTo>
                  <a:cubicBezTo>
                    <a:pt x="105" y="164"/>
                    <a:pt x="105" y="164"/>
                    <a:pt x="104" y="163"/>
                  </a:cubicBezTo>
                  <a:cubicBezTo>
                    <a:pt x="168" y="100"/>
                    <a:pt x="168" y="100"/>
                    <a:pt x="168" y="100"/>
                  </a:cubicBezTo>
                  <a:cubicBezTo>
                    <a:pt x="180" y="103"/>
                    <a:pt x="192" y="104"/>
                    <a:pt x="204" y="103"/>
                  </a:cubicBezTo>
                  <a:cubicBezTo>
                    <a:pt x="216" y="128"/>
                    <a:pt x="216" y="128"/>
                    <a:pt x="216" y="128"/>
                  </a:cubicBezTo>
                  <a:cubicBezTo>
                    <a:pt x="217" y="130"/>
                    <a:pt x="218" y="131"/>
                    <a:pt x="219" y="131"/>
                  </a:cubicBezTo>
                  <a:cubicBezTo>
                    <a:pt x="222" y="133"/>
                    <a:pt x="227" y="134"/>
                    <a:pt x="231" y="133"/>
                  </a:cubicBezTo>
                  <a:cubicBezTo>
                    <a:pt x="238" y="132"/>
                    <a:pt x="242" y="128"/>
                    <a:pt x="240" y="124"/>
                  </a:cubicBezTo>
                  <a:cubicBezTo>
                    <a:pt x="228" y="99"/>
                    <a:pt x="228" y="99"/>
                    <a:pt x="228" y="99"/>
                  </a:cubicBezTo>
                  <a:cubicBezTo>
                    <a:pt x="236" y="97"/>
                    <a:pt x="244" y="94"/>
                    <a:pt x="250" y="90"/>
                  </a:cubicBezTo>
                  <a:cubicBezTo>
                    <a:pt x="262" y="83"/>
                    <a:pt x="270" y="74"/>
                    <a:pt x="272" y="65"/>
                  </a:cubicBezTo>
                  <a:cubicBezTo>
                    <a:pt x="473" y="62"/>
                    <a:pt x="473" y="62"/>
                    <a:pt x="473" y="62"/>
                  </a:cubicBezTo>
                  <a:cubicBezTo>
                    <a:pt x="475" y="68"/>
                    <a:pt x="480" y="74"/>
                    <a:pt x="488" y="78"/>
                  </a:cubicBezTo>
                  <a:cubicBezTo>
                    <a:pt x="511" y="92"/>
                    <a:pt x="548" y="92"/>
                    <a:pt x="571" y="78"/>
                  </a:cubicBezTo>
                  <a:cubicBezTo>
                    <a:pt x="594" y="65"/>
                    <a:pt x="594" y="43"/>
                    <a:pt x="571" y="30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>
              <a:off x="3154363" y="3113088"/>
              <a:ext cx="88900" cy="71438"/>
            </a:xfrm>
            <a:custGeom>
              <a:avLst/>
              <a:gdLst>
                <a:gd name="T0" fmla="*/ 30 w 69"/>
                <a:gd name="T1" fmla="*/ 2 h 55"/>
                <a:gd name="T2" fmla="*/ 18 w 69"/>
                <a:gd name="T3" fmla="*/ 0 h 55"/>
                <a:gd name="T4" fmla="*/ 9 w 69"/>
                <a:gd name="T5" fmla="*/ 9 h 55"/>
                <a:gd name="T6" fmla="*/ 15 w 69"/>
                <a:gd name="T7" fmla="*/ 21 h 55"/>
                <a:gd name="T8" fmla="*/ 12 w 69"/>
                <a:gd name="T9" fmla="*/ 22 h 55"/>
                <a:gd name="T10" fmla="*/ 12 w 69"/>
                <a:gd name="T11" fmla="*/ 48 h 55"/>
                <a:gd name="T12" fmla="*/ 57 w 69"/>
                <a:gd name="T13" fmla="*/ 48 h 55"/>
                <a:gd name="T14" fmla="*/ 57 w 69"/>
                <a:gd name="T15" fmla="*/ 22 h 55"/>
                <a:gd name="T16" fmla="*/ 39 w 69"/>
                <a:gd name="T17" fmla="*/ 17 h 55"/>
                <a:gd name="T18" fmla="*/ 33 w 69"/>
                <a:gd name="T19" fmla="*/ 5 h 55"/>
                <a:gd name="T20" fmla="*/ 30 w 69"/>
                <a:gd name="T21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55">
                  <a:moveTo>
                    <a:pt x="30" y="2"/>
                  </a:moveTo>
                  <a:cubicBezTo>
                    <a:pt x="27" y="0"/>
                    <a:pt x="22" y="0"/>
                    <a:pt x="18" y="0"/>
                  </a:cubicBezTo>
                  <a:cubicBezTo>
                    <a:pt x="11" y="1"/>
                    <a:pt x="7" y="5"/>
                    <a:pt x="9" y="9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4" y="21"/>
                    <a:pt x="13" y="22"/>
                    <a:pt x="12" y="22"/>
                  </a:cubicBezTo>
                  <a:cubicBezTo>
                    <a:pt x="0" y="29"/>
                    <a:pt x="0" y="41"/>
                    <a:pt x="12" y="48"/>
                  </a:cubicBezTo>
                  <a:cubicBezTo>
                    <a:pt x="25" y="55"/>
                    <a:pt x="45" y="55"/>
                    <a:pt x="57" y="48"/>
                  </a:cubicBezTo>
                  <a:cubicBezTo>
                    <a:pt x="69" y="41"/>
                    <a:pt x="69" y="29"/>
                    <a:pt x="57" y="22"/>
                  </a:cubicBezTo>
                  <a:cubicBezTo>
                    <a:pt x="52" y="19"/>
                    <a:pt x="46" y="18"/>
                    <a:pt x="39" y="17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4"/>
                    <a:pt x="32" y="3"/>
                    <a:pt x="30" y="2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3" name="Freeform 12"/>
            <p:cNvSpPr>
              <a:spLocks/>
            </p:cNvSpPr>
            <p:nvPr/>
          </p:nvSpPr>
          <p:spPr bwMode="auto">
            <a:xfrm>
              <a:off x="3151188" y="2693988"/>
              <a:ext cx="88900" cy="73025"/>
            </a:xfrm>
            <a:custGeom>
              <a:avLst/>
              <a:gdLst>
                <a:gd name="T0" fmla="*/ 58 w 70"/>
                <a:gd name="T1" fmla="*/ 7 h 56"/>
                <a:gd name="T2" fmla="*/ 13 w 70"/>
                <a:gd name="T3" fmla="*/ 7 h 56"/>
                <a:gd name="T4" fmla="*/ 13 w 70"/>
                <a:gd name="T5" fmla="*/ 33 h 56"/>
                <a:gd name="T6" fmla="*/ 15 w 70"/>
                <a:gd name="T7" fmla="*/ 34 h 56"/>
                <a:gd name="T8" fmla="*/ 9 w 70"/>
                <a:gd name="T9" fmla="*/ 46 h 56"/>
                <a:gd name="T10" fmla="*/ 12 w 70"/>
                <a:gd name="T11" fmla="*/ 53 h 56"/>
                <a:gd name="T12" fmla="*/ 17 w 70"/>
                <a:gd name="T13" fmla="*/ 55 h 56"/>
                <a:gd name="T14" fmla="*/ 33 w 70"/>
                <a:gd name="T15" fmla="*/ 50 h 56"/>
                <a:gd name="T16" fmla="*/ 39 w 70"/>
                <a:gd name="T17" fmla="*/ 38 h 56"/>
                <a:gd name="T18" fmla="*/ 58 w 70"/>
                <a:gd name="T19" fmla="*/ 33 h 56"/>
                <a:gd name="T20" fmla="*/ 58 w 70"/>
                <a:gd name="T21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56">
                  <a:moveTo>
                    <a:pt x="58" y="7"/>
                  </a:moveTo>
                  <a:cubicBezTo>
                    <a:pt x="45" y="0"/>
                    <a:pt x="25" y="0"/>
                    <a:pt x="13" y="7"/>
                  </a:cubicBezTo>
                  <a:cubicBezTo>
                    <a:pt x="0" y="15"/>
                    <a:pt x="0" y="26"/>
                    <a:pt x="13" y="33"/>
                  </a:cubicBezTo>
                  <a:cubicBezTo>
                    <a:pt x="13" y="34"/>
                    <a:pt x="14" y="34"/>
                    <a:pt x="15" y="34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8" y="49"/>
                    <a:pt x="9" y="51"/>
                    <a:pt x="12" y="53"/>
                  </a:cubicBezTo>
                  <a:cubicBezTo>
                    <a:pt x="13" y="54"/>
                    <a:pt x="15" y="55"/>
                    <a:pt x="17" y="55"/>
                  </a:cubicBezTo>
                  <a:cubicBezTo>
                    <a:pt x="24" y="56"/>
                    <a:pt x="31" y="54"/>
                    <a:pt x="33" y="50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6" y="38"/>
                    <a:pt x="52" y="36"/>
                    <a:pt x="58" y="33"/>
                  </a:cubicBezTo>
                  <a:cubicBezTo>
                    <a:pt x="70" y="26"/>
                    <a:pt x="70" y="15"/>
                    <a:pt x="58" y="7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>
              <a:off x="3124200" y="2781300"/>
              <a:ext cx="52388" cy="57150"/>
            </a:xfrm>
            <a:custGeom>
              <a:avLst/>
              <a:gdLst>
                <a:gd name="T0" fmla="*/ 36 w 41"/>
                <a:gd name="T1" fmla="*/ 3 h 44"/>
                <a:gd name="T2" fmla="*/ 31 w 41"/>
                <a:gd name="T3" fmla="*/ 1 h 44"/>
                <a:gd name="T4" fmla="*/ 16 w 41"/>
                <a:gd name="T5" fmla="*/ 6 h 44"/>
                <a:gd name="T6" fmla="*/ 1 w 41"/>
                <a:gd name="T7" fmla="*/ 34 h 44"/>
                <a:gd name="T8" fmla="*/ 4 w 41"/>
                <a:gd name="T9" fmla="*/ 41 h 44"/>
                <a:gd name="T10" fmla="*/ 10 w 41"/>
                <a:gd name="T11" fmla="*/ 43 h 44"/>
                <a:gd name="T12" fmla="*/ 25 w 41"/>
                <a:gd name="T13" fmla="*/ 38 h 44"/>
                <a:gd name="T14" fmla="*/ 40 w 41"/>
                <a:gd name="T15" fmla="*/ 10 h 44"/>
                <a:gd name="T16" fmla="*/ 36 w 41"/>
                <a:gd name="T1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4">
                  <a:moveTo>
                    <a:pt x="36" y="3"/>
                  </a:moveTo>
                  <a:cubicBezTo>
                    <a:pt x="35" y="2"/>
                    <a:pt x="33" y="1"/>
                    <a:pt x="31" y="1"/>
                  </a:cubicBezTo>
                  <a:cubicBezTo>
                    <a:pt x="25" y="0"/>
                    <a:pt x="18" y="2"/>
                    <a:pt x="16" y="6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6"/>
                    <a:pt x="1" y="39"/>
                    <a:pt x="4" y="41"/>
                  </a:cubicBezTo>
                  <a:cubicBezTo>
                    <a:pt x="6" y="42"/>
                    <a:pt x="8" y="42"/>
                    <a:pt x="10" y="43"/>
                  </a:cubicBezTo>
                  <a:cubicBezTo>
                    <a:pt x="16" y="44"/>
                    <a:pt x="23" y="42"/>
                    <a:pt x="25" y="38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1" y="7"/>
                    <a:pt x="40" y="5"/>
                    <a:pt x="36" y="3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5" name="Freeform 14"/>
            <p:cNvSpPr>
              <a:spLocks/>
            </p:cNvSpPr>
            <p:nvPr/>
          </p:nvSpPr>
          <p:spPr bwMode="auto">
            <a:xfrm>
              <a:off x="3130550" y="3041650"/>
              <a:ext cx="52388" cy="55563"/>
            </a:xfrm>
            <a:custGeom>
              <a:avLst/>
              <a:gdLst>
                <a:gd name="T0" fmla="*/ 22 w 41"/>
                <a:gd name="T1" fmla="*/ 2 h 43"/>
                <a:gd name="T2" fmla="*/ 10 w 41"/>
                <a:gd name="T3" fmla="*/ 0 h 43"/>
                <a:gd name="T4" fmla="*/ 1 w 41"/>
                <a:gd name="T5" fmla="*/ 9 h 43"/>
                <a:gd name="T6" fmla="*/ 15 w 41"/>
                <a:gd name="T7" fmla="*/ 37 h 43"/>
                <a:gd name="T8" fmla="*/ 18 w 41"/>
                <a:gd name="T9" fmla="*/ 40 h 43"/>
                <a:gd name="T10" fmla="*/ 30 w 41"/>
                <a:gd name="T11" fmla="*/ 42 h 43"/>
                <a:gd name="T12" fmla="*/ 39 w 41"/>
                <a:gd name="T13" fmla="*/ 33 h 43"/>
                <a:gd name="T14" fmla="*/ 26 w 41"/>
                <a:gd name="T15" fmla="*/ 5 h 43"/>
                <a:gd name="T16" fmla="*/ 22 w 41"/>
                <a:gd name="T1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3">
                  <a:moveTo>
                    <a:pt x="22" y="2"/>
                  </a:moveTo>
                  <a:cubicBezTo>
                    <a:pt x="19" y="0"/>
                    <a:pt x="15" y="0"/>
                    <a:pt x="10" y="0"/>
                  </a:cubicBezTo>
                  <a:cubicBezTo>
                    <a:pt x="4" y="1"/>
                    <a:pt x="0" y="5"/>
                    <a:pt x="1" y="9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8"/>
                    <a:pt x="17" y="40"/>
                    <a:pt x="18" y="40"/>
                  </a:cubicBezTo>
                  <a:cubicBezTo>
                    <a:pt x="21" y="42"/>
                    <a:pt x="26" y="43"/>
                    <a:pt x="30" y="42"/>
                  </a:cubicBezTo>
                  <a:cubicBezTo>
                    <a:pt x="37" y="41"/>
                    <a:pt x="41" y="37"/>
                    <a:pt x="39" y="3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4"/>
                    <a:pt x="24" y="3"/>
                    <a:pt x="22" y="2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6" name="Freeform 15"/>
            <p:cNvSpPr>
              <a:spLocks/>
            </p:cNvSpPr>
            <p:nvPr/>
          </p:nvSpPr>
          <p:spPr bwMode="auto">
            <a:xfrm>
              <a:off x="2794000" y="2863850"/>
              <a:ext cx="117475" cy="50800"/>
            </a:xfrm>
            <a:custGeom>
              <a:avLst/>
              <a:gdLst>
                <a:gd name="T0" fmla="*/ 87 w 92"/>
                <a:gd name="T1" fmla="*/ 20 h 40"/>
                <a:gd name="T2" fmla="*/ 82 w 92"/>
                <a:gd name="T3" fmla="*/ 18 h 40"/>
                <a:gd name="T4" fmla="*/ 65 w 92"/>
                <a:gd name="T5" fmla="*/ 16 h 40"/>
                <a:gd name="T6" fmla="*/ 57 w 92"/>
                <a:gd name="T7" fmla="*/ 7 h 40"/>
                <a:gd name="T8" fmla="*/ 12 w 92"/>
                <a:gd name="T9" fmla="*/ 7 h 40"/>
                <a:gd name="T10" fmla="*/ 12 w 92"/>
                <a:gd name="T11" fmla="*/ 33 h 40"/>
                <a:gd name="T12" fmla="*/ 57 w 92"/>
                <a:gd name="T13" fmla="*/ 33 h 40"/>
                <a:gd name="T14" fmla="*/ 61 w 92"/>
                <a:gd name="T15" fmla="*/ 30 h 40"/>
                <a:gd name="T16" fmla="*/ 75 w 92"/>
                <a:gd name="T17" fmla="*/ 32 h 40"/>
                <a:gd name="T18" fmla="*/ 90 w 92"/>
                <a:gd name="T19" fmla="*/ 27 h 40"/>
                <a:gd name="T20" fmla="*/ 87 w 92"/>
                <a:gd name="T21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40">
                  <a:moveTo>
                    <a:pt x="87" y="20"/>
                  </a:moveTo>
                  <a:cubicBezTo>
                    <a:pt x="86" y="19"/>
                    <a:pt x="84" y="19"/>
                    <a:pt x="82" y="18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4" y="12"/>
                    <a:pt x="61" y="9"/>
                    <a:pt x="57" y="7"/>
                  </a:cubicBezTo>
                  <a:cubicBezTo>
                    <a:pt x="44" y="0"/>
                    <a:pt x="24" y="0"/>
                    <a:pt x="12" y="7"/>
                  </a:cubicBezTo>
                  <a:cubicBezTo>
                    <a:pt x="0" y="14"/>
                    <a:pt x="0" y="26"/>
                    <a:pt x="12" y="33"/>
                  </a:cubicBezTo>
                  <a:cubicBezTo>
                    <a:pt x="25" y="40"/>
                    <a:pt x="45" y="40"/>
                    <a:pt x="57" y="33"/>
                  </a:cubicBezTo>
                  <a:cubicBezTo>
                    <a:pt x="59" y="32"/>
                    <a:pt x="60" y="31"/>
                    <a:pt x="61" y="30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82" y="33"/>
                    <a:pt x="88" y="31"/>
                    <a:pt x="90" y="27"/>
                  </a:cubicBezTo>
                  <a:cubicBezTo>
                    <a:pt x="92" y="25"/>
                    <a:pt x="90" y="22"/>
                    <a:pt x="87" y="20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65037" y="6522863"/>
            <a:ext cx="51461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Copyright © 20</a:t>
            </a:r>
            <a:r>
              <a:rPr kumimoji="0" lang="pl-PL" sz="900" b="0" i="0" u="none" strike="noStrike" kern="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23</a:t>
            </a:r>
            <a:r>
              <a:rPr kumimoji="0" lang="en-US" sz="900" b="0" i="0" u="none" strike="noStrike" kern="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Accenture  All rights reserved</a:t>
            </a: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42093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BodyText"/>
  <p:tag name="DATE" val="2007-04-18 13:42: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BodyText"/>
  <p:tag name="DATE" val="2007-04-18 13:42:4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BodyText"/>
  <p:tag name="DATE" val="2007-04-18 13:42:4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BodyText"/>
  <p:tag name="DATE" val="2007-04-18 13:42:4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BodyText"/>
  <p:tag name="DATE" val="2007-04-18 13:42:49"/>
</p:tagLst>
</file>

<file path=ppt/theme/theme1.xml><?xml version="1.0" encoding="utf-8"?>
<a:theme xmlns:a="http://schemas.openxmlformats.org/drawingml/2006/main" name="802825_AnalyticsAlliance_Template_v04">
  <a:themeElements>
    <a:clrScheme name="Custom 1">
      <a:dk1>
        <a:sysClr val="windowText" lastClr="000000"/>
      </a:dk1>
      <a:lt1>
        <a:sysClr val="window" lastClr="FFFFFF"/>
      </a:lt1>
      <a:dk2>
        <a:srgbClr val="666666"/>
      </a:dk2>
      <a:lt2>
        <a:srgbClr val="778888"/>
      </a:lt2>
      <a:accent1>
        <a:srgbClr val="FFB500"/>
      </a:accent1>
      <a:accent2>
        <a:srgbClr val="408FCD"/>
      </a:accent2>
      <a:accent3>
        <a:srgbClr val="008899"/>
      </a:accent3>
      <a:accent4>
        <a:srgbClr val="003344"/>
      </a:accent4>
      <a:accent5>
        <a:srgbClr val="2F539C"/>
      </a:accent5>
      <a:accent6>
        <a:srgbClr val="551155"/>
      </a:accent6>
      <a:hlink>
        <a:srgbClr val="FFFFFF"/>
      </a:hlink>
      <a:folHlink>
        <a:srgbClr val="FFB500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778888">
            <a:lumMod val="20000"/>
            <a:lumOff val="80000"/>
          </a:srgbClr>
        </a:solidFill>
        <a:ln w="6350">
          <a:solidFill>
            <a:srgbClr val="778888">
              <a:lumMod val="20000"/>
              <a:lumOff val="80000"/>
            </a:srgbClr>
          </a:solidFill>
          <a:miter lim="800000"/>
          <a:headEnd/>
          <a:tailEnd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Aria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l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8038</TotalTime>
  <Words>63</Words>
  <Application>Microsoft Office PowerPoint</Application>
  <PresentationFormat>Pokaz na ekranie (4:3)</PresentationFormat>
  <Paragraphs>34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802825_AnalyticsAlliance_Template_v04</vt:lpstr>
      <vt:lpstr> Name  ATC Position</vt:lpstr>
    </vt:vector>
  </TitlesOfParts>
  <Manager/>
  <Company>Accenture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Bart Stobiecki</dc:title>
  <dc:subject/>
  <dc:creator>Stobiecki, Bartlomiej</dc:creator>
  <cp:keywords/>
  <dc:description/>
  <cp:lastModifiedBy>Radko, Marcin</cp:lastModifiedBy>
  <cp:revision>502</cp:revision>
  <dcterms:created xsi:type="dcterms:W3CDTF">2014-06-10T08:48:58Z</dcterms:created>
  <dcterms:modified xsi:type="dcterms:W3CDTF">2023-02-23T10:53:09Z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0x012000086B83DA0DA5BC4487881E75B87972C9</vt:lpwstr>
  </property>
  <property fmtid="{D5CDD505-2E9C-101B-9397-08002B2CF9AE}" pid="3" name="Presentation">
    <vt:lpwstr>CN_Warsaw_Members_Analytics</vt:lpwstr>
  </property>
  <property fmtid="{D5CDD505-2E9C-101B-9397-08002B2CF9AE}" pid="4" name="SlideDescription">
    <vt:lpwstr>_x000d_Tomasz Tylenda_x000d_Consultant – Analytics</vt:lpwstr>
  </property>
  <property fmtid="{D5CDD505-2E9C-101B-9397-08002B2CF9AE}" pid="5" name="_2015_ms_pID_725343">
    <vt:lpwstr>(2)A5I97eH9oyIG2yYjiW3qzQPJlSspD9TblDMz5863cnod/0rrroz5d/cNSlAHSLrW4qwHYo1e
bUM6N2Hz04c+70GdZ+a7Fo4Oeyl7PI6OhjH6AYE6Q5OqhD1u/dumSS9cFH3D8aPgzSAVqwsv
3lbnd1XOJY1Ur4Pe0zyHY4qL5Zj0lJ84LefspZhp69KCrUR0wLvev0pFqRiZi4zK+/aDU9/T
9VBpUQAljJPZg6nYNZ</vt:lpwstr>
  </property>
  <property fmtid="{D5CDD505-2E9C-101B-9397-08002B2CF9AE}" pid="6" name="_2015_ms_pID_7253431">
    <vt:lpwstr>iAGLc50YB7s9hzoLlBC3GCBmFhabdW6gb1g+Hkk14BCEJ4GRWA1onQ
9spDRwOQipbWNDWa1DnI/KeT1wZHLKy0YwiGPm6qMisou0wC6nN0m1sMx5Xj/nVRO68Qw/p6
bS4WK8RnVSKgyS9Sx0BxlNnGm9fL4Wq8V9HGyHnmHjFzSg==</vt:lpwstr>
  </property>
  <property fmtid="{D5CDD505-2E9C-101B-9397-08002B2CF9AE}" pid="7" name="_readonly">
    <vt:lpwstr/>
  </property>
  <property fmtid="{D5CDD505-2E9C-101B-9397-08002B2CF9AE}" pid="8" name="_change">
    <vt:lpwstr/>
  </property>
  <property fmtid="{D5CDD505-2E9C-101B-9397-08002B2CF9AE}" pid="9" name="_full-control">
    <vt:lpwstr/>
  </property>
  <property fmtid="{D5CDD505-2E9C-101B-9397-08002B2CF9AE}" pid="10" name="sflag">
    <vt:lpwstr>1492172448</vt:lpwstr>
  </property>
</Properties>
</file>