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181C"/>
    <a:srgbClr val="E87700"/>
    <a:srgbClr val="E9A419"/>
    <a:srgbClr val="EBCB2C"/>
    <a:srgbClr val="A0C095"/>
    <a:srgbClr val="56B29E"/>
    <a:srgbClr val="3B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2"/>
  </p:normalViewPr>
  <p:slideViewPr>
    <p:cSldViewPr snapToGrid="0">
      <p:cViewPr varScale="1">
        <p:scale>
          <a:sx n="96" d="100"/>
          <a:sy n="96" d="100"/>
        </p:scale>
        <p:origin x="20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289"/>
            <a:ext cx="9144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522"/>
            <a:ext cx="9144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0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43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3319"/>
            <a:ext cx="2628900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319"/>
            <a:ext cx="7734300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1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22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17932"/>
            <a:ext cx="105156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27150"/>
            <a:ext cx="105156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0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593"/>
            <a:ext cx="5181600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593"/>
            <a:ext cx="5181600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2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19"/>
            <a:ext cx="10515600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5933"/>
            <a:ext cx="515778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1899"/>
            <a:ext cx="5157787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05933"/>
            <a:ext cx="51831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1899"/>
            <a:ext cx="518318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4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8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27"/>
            <a:ext cx="617220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11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27"/>
            <a:ext cx="617220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32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19"/>
            <a:ext cx="105156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593"/>
            <a:ext cx="105156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72EA-06FC-9D4F-B451-7590F8DA712D}" type="datetimeFigureOut">
              <a:rPr lang="en-GB" smtClean="0"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079"/>
            <a:ext cx="41148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EEE4-48EE-9747-84D3-B509EE7A30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B08E6-4D27-A936-F8CF-503AE00E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5891282"/>
            <a:ext cx="7632700" cy="69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6A2006-2566-A607-17E0-592D9ACC74A9}"/>
              </a:ext>
            </a:extLst>
          </p:cNvPr>
          <p:cNvSpPr/>
          <p:nvPr/>
        </p:nvSpPr>
        <p:spPr>
          <a:xfrm>
            <a:off x="0" y="1"/>
            <a:ext cx="12192000" cy="28797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A2D3B6-39E4-2340-C433-BEE015E3E50E}"/>
              </a:ext>
            </a:extLst>
          </p:cNvPr>
          <p:cNvGrpSpPr/>
          <p:nvPr/>
        </p:nvGrpSpPr>
        <p:grpSpPr>
          <a:xfrm>
            <a:off x="1991141" y="741331"/>
            <a:ext cx="8209719" cy="522425"/>
            <a:chOff x="2067340" y="638899"/>
            <a:chExt cx="8209719" cy="5224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ADDEB-8EF1-673C-866F-036979F6B782}"/>
                </a:ext>
              </a:extLst>
            </p:cNvPr>
            <p:cNvSpPr/>
            <p:nvPr/>
          </p:nvSpPr>
          <p:spPr>
            <a:xfrm>
              <a:off x="2067340" y="638899"/>
              <a:ext cx="1172817" cy="522425"/>
            </a:xfrm>
            <a:prstGeom prst="rect">
              <a:avLst/>
            </a:prstGeom>
            <a:solidFill>
              <a:srgbClr val="3B99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8877B8-6034-8CB9-8CCC-4266ED50D116}"/>
                </a:ext>
              </a:extLst>
            </p:cNvPr>
            <p:cNvSpPr/>
            <p:nvPr/>
          </p:nvSpPr>
          <p:spPr>
            <a:xfrm>
              <a:off x="3240157" y="638899"/>
              <a:ext cx="1172817" cy="522425"/>
            </a:xfrm>
            <a:prstGeom prst="rect">
              <a:avLst/>
            </a:prstGeom>
            <a:solidFill>
              <a:srgbClr val="56B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6D391-38D1-6AFC-E028-466B79F9363C}"/>
                </a:ext>
              </a:extLst>
            </p:cNvPr>
            <p:cNvSpPr/>
            <p:nvPr/>
          </p:nvSpPr>
          <p:spPr>
            <a:xfrm>
              <a:off x="4412974" y="638899"/>
              <a:ext cx="1172817" cy="522425"/>
            </a:xfrm>
            <a:prstGeom prst="rect">
              <a:avLst/>
            </a:prstGeom>
            <a:solidFill>
              <a:srgbClr val="A0C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87661E-E755-A562-B3B0-63164C82721F}"/>
                </a:ext>
              </a:extLst>
            </p:cNvPr>
            <p:cNvSpPr/>
            <p:nvPr/>
          </p:nvSpPr>
          <p:spPr>
            <a:xfrm>
              <a:off x="5585791" y="638899"/>
              <a:ext cx="1172817" cy="522425"/>
            </a:xfrm>
            <a:prstGeom prst="rect">
              <a:avLst/>
            </a:prstGeom>
            <a:solidFill>
              <a:srgbClr val="EBC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80B37B-4087-157A-28C4-A918E0061C46}"/>
                </a:ext>
              </a:extLst>
            </p:cNvPr>
            <p:cNvSpPr/>
            <p:nvPr/>
          </p:nvSpPr>
          <p:spPr>
            <a:xfrm>
              <a:off x="6758608" y="638899"/>
              <a:ext cx="1172817" cy="522425"/>
            </a:xfrm>
            <a:prstGeom prst="rect">
              <a:avLst/>
            </a:prstGeom>
            <a:solidFill>
              <a:srgbClr val="E9A4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C2A945-D6D7-9DF1-32F2-8A2BDA450151}"/>
                </a:ext>
              </a:extLst>
            </p:cNvPr>
            <p:cNvSpPr/>
            <p:nvPr/>
          </p:nvSpPr>
          <p:spPr>
            <a:xfrm>
              <a:off x="7931425" y="638899"/>
              <a:ext cx="1172817" cy="522425"/>
            </a:xfrm>
            <a:prstGeom prst="rect">
              <a:avLst/>
            </a:prstGeom>
            <a:solidFill>
              <a:srgbClr val="E87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EA45E5-A070-6856-AEF2-BB5A8F521A63}"/>
                </a:ext>
              </a:extLst>
            </p:cNvPr>
            <p:cNvSpPr/>
            <p:nvPr/>
          </p:nvSpPr>
          <p:spPr>
            <a:xfrm>
              <a:off x="9104242" y="638899"/>
              <a:ext cx="1172817" cy="522425"/>
            </a:xfrm>
            <a:prstGeom prst="rect">
              <a:avLst/>
            </a:prstGeom>
            <a:solidFill>
              <a:srgbClr val="F51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900166-BCFC-EE3A-A679-4A5FA934C419}"/>
              </a:ext>
            </a:extLst>
          </p:cNvPr>
          <p:cNvSpPr txBox="1"/>
          <p:nvPr/>
        </p:nvSpPr>
        <p:spPr>
          <a:xfrm>
            <a:off x="2913078" y="1925186"/>
            <a:ext cx="63658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Temperature (°C)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417651-0CA8-479A-3DC8-FC981AC84C66}"/>
              </a:ext>
            </a:extLst>
          </p:cNvPr>
          <p:cNvSpPr txBox="1"/>
          <p:nvPr/>
        </p:nvSpPr>
        <p:spPr>
          <a:xfrm>
            <a:off x="1748325" y="1282354"/>
            <a:ext cx="4780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CE579-9D11-8EAE-B466-FDC8E29D3FAA}"/>
              </a:ext>
            </a:extLst>
          </p:cNvPr>
          <p:cNvSpPr txBox="1"/>
          <p:nvPr/>
        </p:nvSpPr>
        <p:spPr>
          <a:xfrm>
            <a:off x="2924950" y="1282354"/>
            <a:ext cx="47801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D6FC4-BBA0-9780-9864-88F98DDD78A4}"/>
              </a:ext>
            </a:extLst>
          </p:cNvPr>
          <p:cNvSpPr txBox="1"/>
          <p:nvPr/>
        </p:nvSpPr>
        <p:spPr>
          <a:xfrm>
            <a:off x="3946408" y="1282354"/>
            <a:ext cx="771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5AB0C-634B-95E1-BF95-393C8CF6C1EE}"/>
              </a:ext>
            </a:extLst>
          </p:cNvPr>
          <p:cNvSpPr txBox="1"/>
          <p:nvPr/>
        </p:nvSpPr>
        <p:spPr>
          <a:xfrm>
            <a:off x="5129964" y="1282354"/>
            <a:ext cx="771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28A4A-7F64-F2A5-E4B3-A259884BC9F0}"/>
              </a:ext>
            </a:extLst>
          </p:cNvPr>
          <p:cNvSpPr txBox="1"/>
          <p:nvPr/>
        </p:nvSpPr>
        <p:spPr>
          <a:xfrm>
            <a:off x="6296728" y="1282354"/>
            <a:ext cx="771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A0982-098A-3FFE-E1C7-AB40A1858CE8}"/>
              </a:ext>
            </a:extLst>
          </p:cNvPr>
          <p:cNvSpPr txBox="1"/>
          <p:nvPr/>
        </p:nvSpPr>
        <p:spPr>
          <a:xfrm>
            <a:off x="7485313" y="1282354"/>
            <a:ext cx="771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D36F4-D834-FA53-A32F-059C075A4C03}"/>
              </a:ext>
            </a:extLst>
          </p:cNvPr>
          <p:cNvSpPr txBox="1"/>
          <p:nvPr/>
        </p:nvSpPr>
        <p:spPr>
          <a:xfrm>
            <a:off x="8636306" y="1282354"/>
            <a:ext cx="771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BF791D-3C35-5A43-C5AE-8F3F7A4E6BB0}"/>
              </a:ext>
            </a:extLst>
          </p:cNvPr>
          <p:cNvSpPr txBox="1"/>
          <p:nvPr/>
        </p:nvSpPr>
        <p:spPr>
          <a:xfrm>
            <a:off x="9815176" y="1282354"/>
            <a:ext cx="7713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799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Stockey</dc:creator>
  <cp:lastModifiedBy>Richard Stockey</cp:lastModifiedBy>
  <cp:revision>2</cp:revision>
  <cp:lastPrinted>2024-06-05T19:00:03Z</cp:lastPrinted>
  <dcterms:created xsi:type="dcterms:W3CDTF">2024-06-05T18:51:49Z</dcterms:created>
  <dcterms:modified xsi:type="dcterms:W3CDTF">2024-06-05T19:00:39Z</dcterms:modified>
</cp:coreProperties>
</file>