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258-A000-515D-B84F-C348BA96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610E3-157B-F1EF-8CE8-82CC0AFE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9D18-C55E-A8CF-6A64-973E8B6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EB14-C411-8E22-5892-29F522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CAF9-5C66-171C-FA2F-D53683D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ECBF-6968-A4F9-C52A-B249836B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DE358-EA2F-E239-9BA8-EB166915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21FE-76BE-1046-0893-380AFA4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972-9D68-D8F7-7EA3-3D0CF492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051B-9AAE-98E1-12EF-8475A016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25739-5BAE-5664-F7B7-99E22165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60C3-8672-C364-9A43-EC5030A3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24C0-C584-C2F2-E894-41F89D03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EEF2-EC1C-D84F-891E-9639330D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7D66-F4B4-4889-A663-2CBFEFE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8B32-22D7-2A7D-3BE9-D0FDF300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D402-8B84-4A74-C7DD-D5A7F41C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E934-818B-3E88-FF05-05DA9078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674D-511D-248B-ECBE-12428C63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6C67-31A4-DFB2-C65A-7B1E394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2BB2-D17E-7FCB-7CC8-CCEA654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E99E-F12C-C8AD-3A29-A447F08B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C431-24D7-72AB-ECCD-2530986C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F937-288A-13E2-8BAB-3E9E9A53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C5AB-2D0F-4FA2-4805-CE365C99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970B-EE50-8194-2704-4483E5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2CEF-FC11-C78A-7153-23CDF8D1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A8FE-4ECB-07A8-3BC1-6871C501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805D-443F-14AC-33AE-B35445B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6F80-4A25-4652-8239-0FCB4E0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B28F-EE45-12F6-E9A9-173C114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D86-51B2-CFDB-31D8-12467417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006B-72F4-68C4-E951-06F2A9F3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BBD94-FFA3-929F-7945-BB889C47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9A21-5BDD-0168-0BF2-3C05532B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389B0-ED65-4302-A815-353766DA8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1B5A5-151E-B790-CEE0-AF1BDFA5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9CE4-8858-48C0-8C34-10B2D5F0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C0230-5B4C-49E2-EFC5-04365CE5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65C0-4ED2-ACDE-4B12-9C6C849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BD312-EDA7-9390-CA17-B627CF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17472-AC25-2DD5-121E-F5FF8E8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4F86A-D1E5-76CB-67C5-664EC7C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047F-02E6-2A92-32A4-50A5A369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DB4D7-073A-0834-0EBE-43FE1B31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D9E0-3D27-5077-9B7F-9286E7F0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17CD-92F7-2222-8002-9107A6A8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BBFF-9748-DAB1-046F-DBE7723D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D4EF1-6A44-A79C-489D-8D35476C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2D29-86D6-5C67-638D-CEF62A5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3038-79AE-AFA8-A2D8-69631F33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5B18-3748-D4CC-B71F-C82178BB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956-1BC8-EA13-C240-AC7B8930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75B63-E9FD-1980-5AC1-E77D9D201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EE62-21DB-DBEC-9CE0-A879CBA4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D80A-040E-8C28-B60B-41D917BD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FF0A-32D5-A58E-C30C-452B796E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F52C-EB53-ECFB-FC97-124EBE2E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B7661-CBA9-1CF8-4E71-D928751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17BD-9915-B549-D4C4-06EFBCFC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2389-B5A8-9DA6-36E5-5068E549B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E99F-4550-466B-BD78-CA814978A6FD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90B8-41EC-2237-AB95-5ABC7618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8076-350C-196E-B676-59D019BA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9347-3C25-430C-B8C5-EB5A407F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1999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70FF9-3875-C4F1-8E2D-3CB4C649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6" y="685800"/>
            <a:ext cx="67600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0E6C9-3CCE-1642-3123-FF9BBD9E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95" y="685800"/>
            <a:ext cx="67694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0E6C9-3CCE-1642-3123-FF9BBD9E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95" y="685800"/>
            <a:ext cx="67694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71F93-A63D-38BB-FC00-3D6EE17B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16" y="685800"/>
            <a:ext cx="679676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83064-50B4-FF57-81B4-9F74A2FC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30" y="685800"/>
            <a:ext cx="67657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2F3A-AAF2-BD31-1A8E-839CF566C665}"/>
              </a:ext>
            </a:extLst>
          </p:cNvPr>
          <p:cNvSpPr txBox="1"/>
          <p:nvPr/>
        </p:nvSpPr>
        <p:spPr>
          <a:xfrm>
            <a:off x="495300" y="939800"/>
            <a:ext cx="146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74BF5-4B47-C3DE-CC3D-0C04FF73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28" y="685800"/>
            <a:ext cx="6780944" cy="54864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BC23915-91F0-FE06-1CE5-54640F7E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225" y="1562100"/>
            <a:ext cx="5715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Anthony D'Arrigo</cp:lastModifiedBy>
  <cp:revision>2</cp:revision>
  <dcterms:created xsi:type="dcterms:W3CDTF">2023-04-16T13:27:21Z</dcterms:created>
  <dcterms:modified xsi:type="dcterms:W3CDTF">2023-04-16T16:42:16Z</dcterms:modified>
</cp:coreProperties>
</file>